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01093-9B9C-4D9A-9F90-8F20CB92095F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723CA-7F9B-43F0-AB25-9FA8294A2D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38200"/>
            <a:ext cx="6400800" cy="5334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824459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"/>
            <a:ext cx="6858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971800"/>
            <a:ext cx="7315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8001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57200"/>
            <a:ext cx="6705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76400"/>
            <a:ext cx="7848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7924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8382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7696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8229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1"/>
            <a:ext cx="7543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Yasamin</dc:creator>
  <cp:lastModifiedBy>Yasamin</cp:lastModifiedBy>
  <cp:revision>12</cp:revision>
  <dcterms:created xsi:type="dcterms:W3CDTF">2018-11-30T18:35:52Z</dcterms:created>
  <dcterms:modified xsi:type="dcterms:W3CDTF">2018-11-30T18:56:22Z</dcterms:modified>
</cp:coreProperties>
</file>