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8288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Structural Design of Highway</a:t>
            </a:r>
            <a:endParaRPr lang="ar-IQ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434396" cy="11430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Third Stage</a:t>
            </a:r>
          </a:p>
          <a:p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Lecture 10</a:t>
            </a:r>
          </a:p>
          <a:p>
            <a:pPr rtl="0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Lecture. Dr.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Rana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Amir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Yousif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Highway and Transportation Engineering</a:t>
            </a:r>
          </a:p>
          <a:p>
            <a:pPr rtl="0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Mustansiriyah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University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endParaRPr lang="ar-IQ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001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4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609600"/>
            <a:ext cx="7315200" cy="539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8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781799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2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543800" cy="593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53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01000" cy="178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7848600" cy="264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94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References:</a:t>
            </a:r>
          </a:p>
          <a:p>
            <a:pPr algn="just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Nicholas J. Garber and Lester 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Hoel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.”Traffic and Highway Engineering”, Fourth Edition.</a:t>
            </a:r>
          </a:p>
          <a:p>
            <a:pPr algn="just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2.Yoder; E. J. and M. W.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Witczak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“Principles of Pavement Design”, A Wiley-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Interscience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Publication, John Wiley &amp; Sons Inc., U.S.A., 1975.</a:t>
            </a:r>
          </a:p>
          <a:p>
            <a:pPr algn="just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Yaug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H. Huang, “Pavement Analysis and Design”,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Prentic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Hall Inc., U.S.A., 1993.</a:t>
            </a:r>
          </a:p>
          <a:p>
            <a:pPr algn="just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4.“AASHTO Guide for Design of Pavement Structures 1993”, AASHTO, American Association of State Highway and Transportation Officials, U.S.A., 1993.</a:t>
            </a:r>
          </a:p>
          <a:p>
            <a:pPr algn="just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Oglesby Clarkson H., “Highway Engineering”, John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Wiley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&amp; Sons Inc., U.S.A.,1975</a:t>
            </a:r>
            <a:r>
              <a:rPr lang="en-US" dirty="0"/>
              <a:t>.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794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Distress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Models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1138"/>
            <a:ext cx="7543800" cy="4919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61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0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18" y="609600"/>
            <a:ext cx="6855082" cy="5376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5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685800"/>
            <a:ext cx="6858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7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2390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75" y="2110080"/>
            <a:ext cx="6938250" cy="3268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85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772400" cy="547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35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206</TotalTime>
  <Words>147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Structural Design of Highway</vt:lpstr>
      <vt:lpstr>PowerPoint Presentation</vt:lpstr>
      <vt:lpstr>Distress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Design of Highway</dc:title>
  <dc:creator>future</dc:creator>
  <cp:lastModifiedBy>future</cp:lastModifiedBy>
  <cp:revision>295</cp:revision>
  <dcterms:created xsi:type="dcterms:W3CDTF">2006-08-16T00:00:00Z</dcterms:created>
  <dcterms:modified xsi:type="dcterms:W3CDTF">2017-12-22T19:56:20Z</dcterms:modified>
</cp:coreProperties>
</file>