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59" d="100"/>
          <a:sy n="59" d="100"/>
        </p:scale>
        <p:origin x="82" y="5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8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1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93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96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4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570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1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20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5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90F7D-083B-474D-B9F6-6B3F7F43C49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0E640-80EA-4251-8AAB-A73121BCF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73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8CAF9-ED94-4561-BF5F-A1D9A8D86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Chapter 5: The Effects of Using IT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4FE6752-91CB-4E23-B9B8-1E9F399008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46847" y="2429791"/>
            <a:ext cx="8265459" cy="1305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Objective: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Understanding how microprocessors and IT change our daily life, transport, and health.</a:t>
            </a:r>
          </a:p>
        </p:txBody>
      </p:sp>
    </p:spTree>
    <p:extLst>
      <p:ext uri="{BB962C8B-B14F-4D97-AF65-F5344CB8AC3E}">
        <p14:creationId xmlns:p14="http://schemas.microsoft.com/office/powerpoint/2010/main" val="530533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02F3E-7C8C-4DA0-A848-FDF4D04E4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rial" panose="020B0604020202020204" pitchFamily="34" charset="0"/>
              </a:rPr>
              <a:t>Conclusion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0DC7BB-6D83-4587-922A-E5B5658E1E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68679" y="1599227"/>
            <a:ext cx="7406641" cy="489364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Technology makes our life easier and transport safer.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However, we must protect our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data security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and our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physical health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while using it.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4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D26E3-407E-40C1-8F51-FFAC4360E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Microprocessor-Controlled Devices at Home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6883568-00A9-414B-A3DA-DF81BD9ED7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2104240"/>
            <a:ext cx="8175716" cy="3046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What are they?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Many home devices now have a "brain" (microprocessor) to control them.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Group 1: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Labour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-saving devices: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Washing machines, microwave ovens, and robotic vacuum cleaners.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Group 2: Other devices: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Smart TVs, alarm clocks, and central heating systems.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224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D85C6-6053-438C-B4A3-733768127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3600" b="1" dirty="0">
                <a:latin typeface="Arial" panose="020B0604020202020204" pitchFamily="34" charset="0"/>
              </a:rPr>
              <a:t>Impact on Lifestyle</a:t>
            </a:r>
            <a:br>
              <a:rPr lang="en-US" altLang="en-US" sz="3600" dirty="0">
                <a:latin typeface="Arial" panose="020B0604020202020204" pitchFamily="34" charset="0"/>
              </a:rPr>
            </a:br>
            <a:endParaRPr lang="en-US" sz="36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0021D24-6537-4151-8928-3DE49234FA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60135" y="2171889"/>
            <a:ext cx="8583865" cy="34163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Advantages: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More free time for hobbies and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socialising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You can control home devices (like ovens) using your smartphone.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Smart fridges help you order fresh food automatically.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Disadvantages: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People can become lazy or less fit due to lack of manual work.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Risk of losing basic household skills.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rgbClr val="303030"/>
                </a:solidFill>
                <a:latin typeface="Google Sans Text"/>
              </a:rPr>
              <a:t>wasteful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515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61AA9-644F-4FC4-95E4-45BC0F52B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rial" panose="020B0604020202020204" pitchFamily="34" charset="0"/>
              </a:rPr>
              <a:t>Data Security Issues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5B6F175-C413-4D13-A428-91C42B9B87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284059"/>
            <a:ext cx="8216538" cy="504753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The Risk: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Devices connected to the internet can be hacked.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What can happen?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Cybercriminals might gain personal data or find out when you are away on holiday.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The Solution: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Manage passwords carefully (use different passwords for each device).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Always install software updates for better security.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87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8FA5C-D866-48E0-9FE3-BBAE5B8BC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rial" panose="020B0604020202020204" pitchFamily="34" charset="0"/>
              </a:rPr>
              <a:t>Social Interactions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03C3832-D51A-46EA-BEEB-C0FE01E3BE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580957"/>
            <a:ext cx="8332470" cy="437042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Positive Side: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Cheaper to stay in touch using VoIP (Video calls).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Easier to find people with the same </a:t>
            </a:r>
            <a:r>
              <a:rPr kumimoji="0" lang="en-US" altLang="en-US" sz="2800" b="0" i="0" u="non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hobbies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online.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Negative Side: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Social isolation (people do not meet face-to-face as much).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Cyberbullying is a real problem, especially for young people.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914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8973F-C70E-4B4E-B3E5-6AB821B0D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3600" b="1" dirty="0">
                <a:latin typeface="Arial" panose="020B0604020202020204" pitchFamily="34" charset="0"/>
              </a:rPr>
              <a:t>IT in Transport (Smart Motorways)</a:t>
            </a:r>
            <a:br>
              <a:rPr lang="en-US" altLang="en-US" sz="3600" dirty="0">
                <a:latin typeface="Arial" panose="020B0604020202020204" pitchFamily="34" charset="0"/>
              </a:rPr>
            </a:br>
            <a:endParaRPr lang="en-US" sz="36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5900EA5-1A90-4FD6-ADF7-919F648DBB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319509"/>
            <a:ext cx="7587887" cy="350865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Smart Motorways: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Computers control traffic and signs.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Benefits: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Reduces traffic jams and makes journeys faster.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Risks: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If the computer system fails or gets hacked, it can cause huge safety problems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243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C5143-1A2A-4789-BD60-B1151E2C8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b="1" dirty="0">
                <a:latin typeface="Arial" panose="020B0604020202020204" pitchFamily="34" charset="0"/>
              </a:rPr>
              <a:t>Autonomous (Driverless) Vehicles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744E6EF-64A4-4FA4-8F80-1EFEA3FDF5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1" y="1752343"/>
            <a:ext cx="8201840" cy="37856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How they work: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They use sensors (radar, cameras, LiDAR) to "see" the road.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Advantages: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Safer because there is no human error (no tired drivers).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Better for the environment (more efficient driving).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Challenges: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Very expensive to build.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People are still afraid to trust a car with no pilot.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52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83DE0-4737-4610-8662-FD475480C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3600" b="1" dirty="0">
                <a:latin typeface="Arial" panose="020B0604020202020204" pitchFamily="34" charset="0"/>
              </a:rPr>
              <a:t>Potential Health Problems (Part 1)</a:t>
            </a:r>
            <a:br>
              <a:rPr lang="en-US" altLang="en-US" sz="3600" dirty="0">
                <a:latin typeface="Arial" panose="020B0604020202020204" pitchFamily="34" charset="0"/>
              </a:rPr>
            </a:br>
            <a:endParaRPr lang="en-US" sz="36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9F510DD-6257-4D55-A159-DBC88B9B48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201082"/>
            <a:ext cx="7475444" cy="445583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Using computers for a long time can hurt your body: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Back and Neck Strain: Caused by sitting wrongly.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Solution: Use adjustable chairs and footrests.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Repetitive Strain Injury (RSI): Damage to fingers/wrists from too much typing.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Solution: Take regular breaks and use ergonomic keyboards.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67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D423C-6DD0-46A9-9EB8-1C72B51B2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832" y="508817"/>
            <a:ext cx="7886700" cy="1325563"/>
          </a:xfrm>
        </p:spPr>
        <p:txBody>
          <a:bodyPr>
            <a:noAutofit/>
          </a:bodyPr>
          <a:lstStyle/>
          <a:p>
            <a:r>
              <a:rPr lang="en-US" altLang="en-US" sz="3600" b="1" dirty="0">
                <a:latin typeface="Arial" panose="020B0604020202020204" pitchFamily="34" charset="0"/>
              </a:rPr>
              <a:t>Potential Health Problems (Part 2)</a:t>
            </a:r>
            <a:br>
              <a:rPr lang="en-US" altLang="en-US" sz="3600" dirty="0">
                <a:latin typeface="Arial" panose="020B0604020202020204" pitchFamily="34" charset="0"/>
              </a:rPr>
            </a:br>
            <a:endParaRPr lang="en-US" sz="36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05B9A07-7258-4BBC-A4BC-3563DAA422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417819"/>
            <a:ext cx="7886700" cy="53553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Eyestrain and Headaches: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Caused by staring at screens or bad lighting.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Solution: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Use anti-glare screens and take "eye breaks".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Ozone Irritation: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Caused by laser printers in offices.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Solution: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Ensure good ventilation or use inkjet printers instead.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6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972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509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Google Sans Text</vt:lpstr>
      <vt:lpstr>Office Theme</vt:lpstr>
      <vt:lpstr>Chapter 5: The Effects of Using IT</vt:lpstr>
      <vt:lpstr>Microprocessor-Controlled Devices at Home</vt:lpstr>
      <vt:lpstr>Impact on Lifestyle </vt:lpstr>
      <vt:lpstr>Data Security Issues </vt:lpstr>
      <vt:lpstr>Social Interactions </vt:lpstr>
      <vt:lpstr>IT in Transport (Smart Motorways) </vt:lpstr>
      <vt:lpstr>Autonomous (Driverless) Vehicles </vt:lpstr>
      <vt:lpstr>Potential Health Problems (Part 1) </vt:lpstr>
      <vt:lpstr>Potential Health Problems (Part 2) 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5: The Effects of Using IT</dc:title>
  <dc:creator>free</dc:creator>
  <cp:lastModifiedBy>free</cp:lastModifiedBy>
  <cp:revision>1</cp:revision>
  <dcterms:created xsi:type="dcterms:W3CDTF">2026-05-06T20:51:23Z</dcterms:created>
  <dcterms:modified xsi:type="dcterms:W3CDTF">2026-05-06T21:46:12Z</dcterms:modified>
</cp:coreProperties>
</file>