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322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42326-41BB-48EB-BAE7-924245294E96}" v="24" dt="2025-03-08T10:30:1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2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6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1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95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E891-2FA1-BB21-04F5-EC4CD4A9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056" y="992094"/>
            <a:ext cx="2712684" cy="2795160"/>
          </a:xfrm>
        </p:spPr>
        <p:txBody>
          <a:bodyPr>
            <a:normAutofit/>
          </a:bodyPr>
          <a:lstStyle/>
          <a:p>
            <a:r>
              <a:rPr lang="en-US" sz="3800" dirty="0"/>
              <a:t>Computer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F38D3-96DA-5B9C-CDCD-0E53A7FC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13" y="636204"/>
            <a:ext cx="4281487" cy="55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BAC7A-6C4B-40B9-8EE3-DC92B147525E}"/>
              </a:ext>
            </a:extLst>
          </p:cNvPr>
          <p:cNvSpPr txBox="1"/>
          <p:nvPr/>
        </p:nvSpPr>
        <p:spPr>
          <a:xfrm>
            <a:off x="182880" y="1495425"/>
            <a:ext cx="896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1.2.1 CPU</a:t>
            </a:r>
          </a:p>
          <a:p>
            <a:r>
              <a:rPr lang="en-US" dirty="0"/>
              <a:t>The </a:t>
            </a:r>
            <a:r>
              <a:rPr lang="en-US" b="1" dirty="0"/>
              <a:t>central processing unit </a:t>
            </a:r>
            <a:r>
              <a:rPr lang="en-US" dirty="0"/>
              <a:t>(CPU) is the part of the computer that interprets</a:t>
            </a:r>
          </a:p>
          <a:p>
            <a:r>
              <a:rPr lang="en-US" dirty="0"/>
              <a:t>and executes the commands from the computer hardware and software. It is</a:t>
            </a:r>
          </a:p>
          <a:p>
            <a:r>
              <a:rPr lang="en-US" dirty="0"/>
              <a:t>normally part of the computer motherboard.</a:t>
            </a:r>
          </a:p>
          <a:p>
            <a:endParaRPr lang="en-US" dirty="0"/>
          </a:p>
          <a:p>
            <a:r>
              <a:rPr lang="en-US" dirty="0"/>
              <a:t>The CPU/microprocessor is made up of a control unit, which controls the input and output devices; an arithmetic and logic unit (ALU), which carries out calculations and makes logical decisions, and small memory locations called registers.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BF835-A0AD-4E5E-ADD0-942A35A65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2" y="4213617"/>
            <a:ext cx="4005633" cy="2370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AACA0-EBBF-47EC-AF3A-5977D208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537" y="3829335"/>
            <a:ext cx="3913071" cy="28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4FC80D-6519-A92C-B460-667A5D363D4C}"/>
              </a:ext>
            </a:extLst>
          </p:cNvPr>
          <p:cNvGrpSpPr/>
          <p:nvPr/>
        </p:nvGrpSpPr>
        <p:grpSpPr>
          <a:xfrm>
            <a:off x="482600" y="1556307"/>
            <a:ext cx="8178799" cy="3745385"/>
            <a:chOff x="519619" y="1048996"/>
            <a:chExt cx="8104762" cy="37114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E11598-5BE0-96EC-2AFD-85EC132EE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619" y="1048996"/>
              <a:ext cx="8104762" cy="15714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33AC15-D15A-A78E-B2C6-9A6E5C7DD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8190" y="2874763"/>
              <a:ext cx="4047619" cy="18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24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41B772-580F-8449-438A-55CEA09C0680}"/>
              </a:ext>
            </a:extLst>
          </p:cNvPr>
          <p:cNvGrpSpPr/>
          <p:nvPr/>
        </p:nvGrpSpPr>
        <p:grpSpPr>
          <a:xfrm>
            <a:off x="482600" y="1340671"/>
            <a:ext cx="8178799" cy="4176655"/>
            <a:chOff x="364346" y="514714"/>
            <a:chExt cx="7866667" cy="40172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477DF0-BB3A-AD76-4283-A6549A0A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346" y="514714"/>
              <a:ext cx="7866667" cy="19428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27C3EB-F0DA-DFD2-70B4-43D6503B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7460" y="2724238"/>
              <a:ext cx="3334540" cy="1807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5C51F-DB1C-0BEA-88C7-8181D15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967039"/>
            <a:ext cx="8178799" cy="2923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6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9A12C44-868E-A0E9-2A43-5E86D65840ED}"/>
              </a:ext>
            </a:extLst>
          </p:cNvPr>
          <p:cNvGrpSpPr/>
          <p:nvPr/>
        </p:nvGrpSpPr>
        <p:grpSpPr>
          <a:xfrm>
            <a:off x="1180913" y="643467"/>
            <a:ext cx="6782173" cy="5571072"/>
            <a:chOff x="408903" y="506754"/>
            <a:chExt cx="8095238" cy="66496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F1CBF3-A5FB-7849-3144-88513F6A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3" y="506754"/>
              <a:ext cx="4485714" cy="3809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42BD0-D849-8502-B622-569BBF51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903" y="995381"/>
              <a:ext cx="7380952" cy="2952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0841DE-BB3C-4FA7-412A-B43FE2B9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03" y="1413550"/>
              <a:ext cx="7980952" cy="2666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AB0B08-442C-FDC8-C4C0-577007A7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03" y="1680217"/>
              <a:ext cx="733333" cy="295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F41102-0A4A-9CC8-1C57-852F6BED0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903" y="2080217"/>
              <a:ext cx="7571428" cy="3238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98A915-426E-D66A-2029-96E09F4E3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903" y="2508789"/>
              <a:ext cx="8095238" cy="46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36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A6BA01-D02E-06C6-5D54-8D634309BBB3}"/>
              </a:ext>
            </a:extLst>
          </p:cNvPr>
          <p:cNvGrpSpPr/>
          <p:nvPr/>
        </p:nvGrpSpPr>
        <p:grpSpPr>
          <a:xfrm>
            <a:off x="482600" y="1220921"/>
            <a:ext cx="8178799" cy="4416157"/>
            <a:chOff x="529143" y="758342"/>
            <a:chExt cx="8085714" cy="4365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4111BE-5818-9691-2C21-6D1EA410D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143" y="758342"/>
              <a:ext cx="8085714" cy="24380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E736E0-7BEA-E4FB-58C7-5313F84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43" y="3429000"/>
              <a:ext cx="7933333" cy="16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83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E7E7F-AC69-A3F4-F5D1-05B68757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19773"/>
            <a:ext cx="8178799" cy="54184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88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457CA-0605-6F22-4B58-4CBD13EC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22959"/>
            <a:ext cx="8178799" cy="42120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15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88888-F53F-BD25-0256-E6E49C65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18489"/>
            <a:ext cx="8178799" cy="46210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3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48B50A-C4C1-0720-C24D-5D3C1BCA3647}"/>
              </a:ext>
            </a:extLst>
          </p:cNvPr>
          <p:cNvGrpSpPr/>
          <p:nvPr/>
        </p:nvGrpSpPr>
        <p:grpSpPr>
          <a:xfrm>
            <a:off x="482600" y="755088"/>
            <a:ext cx="8178799" cy="5347822"/>
            <a:chOff x="519619" y="532598"/>
            <a:chExt cx="8123809" cy="53118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9F66C7-E0FD-8351-91DA-EB76A6979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619" y="532598"/>
              <a:ext cx="8104762" cy="24095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9061A7-60CB-9ABC-2E88-14C3D1CC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619" y="4625416"/>
              <a:ext cx="8123809" cy="12190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5C48B8-559E-52AC-7E14-5657B8DA9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619" y="3217102"/>
              <a:ext cx="7990476" cy="11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35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62706-F754-4B82-AC28-0A3A99A0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1" y="1257300"/>
            <a:ext cx="8301902" cy="46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07A57-F2C1-8DC1-1B33-AD9881A6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4" y="643467"/>
            <a:ext cx="798719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78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EC77A9-A2BA-07C7-1ECD-C2C28F3D577D}"/>
              </a:ext>
            </a:extLst>
          </p:cNvPr>
          <p:cNvGrpSpPr/>
          <p:nvPr/>
        </p:nvGrpSpPr>
        <p:grpSpPr>
          <a:xfrm>
            <a:off x="735130" y="643467"/>
            <a:ext cx="7673738" cy="5571067"/>
            <a:chOff x="1003377" y="1030663"/>
            <a:chExt cx="6314286" cy="45841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F6BD2C-E65B-6AA1-BDA9-5F62E383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3377" y="1030663"/>
              <a:ext cx="6009524" cy="9333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DE6336-C9CA-00E0-2293-7D8629D24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377" y="2271921"/>
              <a:ext cx="6314286" cy="33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915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43F215BF-2981-9592-22B5-4D24ABBA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3" y="643467"/>
            <a:ext cx="7302603" cy="2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9A76B-8505-C00D-A476-E605DDD0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31898"/>
            <a:ext cx="8178799" cy="3394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0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CCDEC9-3A35-F079-2151-D5E913A26474}"/>
              </a:ext>
            </a:extLst>
          </p:cNvPr>
          <p:cNvGrpSpPr/>
          <p:nvPr/>
        </p:nvGrpSpPr>
        <p:grpSpPr>
          <a:xfrm>
            <a:off x="482600" y="1583000"/>
            <a:ext cx="8178799" cy="3691998"/>
            <a:chOff x="264828" y="225008"/>
            <a:chExt cx="8614343" cy="38886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87561D-CA51-2B9D-7A1E-470D6161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829" y="225008"/>
              <a:ext cx="8614342" cy="2003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2192DB-2B2D-1677-6269-C03B4BDD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828" y="2228850"/>
              <a:ext cx="8614343" cy="1884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01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5BAF9-4837-ECF1-90B2-A41EB893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8" y="643467"/>
            <a:ext cx="813294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48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63222-AAD2-C182-420E-3CB206A9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50443"/>
            <a:ext cx="8178799" cy="53571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79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E2841-A5EB-808E-2DF4-A616998D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089721"/>
            <a:ext cx="8178799" cy="26785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9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F04C1D-6AB6-A45E-1F52-690FA2FB4422}"/>
              </a:ext>
            </a:extLst>
          </p:cNvPr>
          <p:cNvGrpSpPr/>
          <p:nvPr/>
        </p:nvGrpSpPr>
        <p:grpSpPr>
          <a:xfrm>
            <a:off x="511516" y="643467"/>
            <a:ext cx="8120966" cy="5571065"/>
            <a:chOff x="403247" y="689128"/>
            <a:chExt cx="8286993" cy="5684961"/>
          </a:xfrm>
        </p:grpSpPr>
        <p:pic>
          <p:nvPicPr>
            <p:cNvPr id="3" name="Picture 2" descr="A graph and diagram of data&#10;&#10;AI-generated content may be incorrect.">
              <a:extLst>
                <a:ext uri="{FF2B5EF4-FFF2-40B4-BE49-F238E27FC236}">
                  <a16:creationId xmlns:a16="http://schemas.microsoft.com/office/drawing/2014/main" id="{AC3D586F-8ED4-D66F-4F22-785947C29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441" y="689128"/>
              <a:ext cx="8178799" cy="42529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 descr="A close up of a computer&#10;&#10;AI-generated content may be incorrect.">
              <a:extLst>
                <a:ext uri="{FF2B5EF4-FFF2-40B4-BE49-F238E27FC236}">
                  <a16:creationId xmlns:a16="http://schemas.microsoft.com/office/drawing/2014/main" id="{F6784C8D-2C24-8F3B-0153-CA6F0B55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47" y="4888375"/>
              <a:ext cx="8180952" cy="1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42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C0BD60-7919-D985-51AD-88A76D629368}"/>
              </a:ext>
            </a:extLst>
          </p:cNvPr>
          <p:cNvGrpSpPr/>
          <p:nvPr/>
        </p:nvGrpSpPr>
        <p:grpSpPr>
          <a:xfrm>
            <a:off x="1166382" y="643467"/>
            <a:ext cx="6811235" cy="5571066"/>
            <a:chOff x="183380" y="519477"/>
            <a:chExt cx="8295238" cy="67848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9146E7-7027-4567-69FA-78616967A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380" y="519477"/>
              <a:ext cx="8000000" cy="6380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C3E629-BD13-2696-53DF-901210B8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80" y="1157572"/>
              <a:ext cx="8295238" cy="19523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D9C258-AAFC-5A9C-52FB-2B087344A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3387" y="3199408"/>
              <a:ext cx="4850524" cy="4104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4129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428</TotalTime>
  <Words>83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subject/>
  <dc:creator>user</dc:creator>
  <cp:keywords/>
  <dc:description>generated using python-pptx</dc:description>
  <cp:lastModifiedBy>free</cp:lastModifiedBy>
  <cp:revision>6</cp:revision>
  <dcterms:created xsi:type="dcterms:W3CDTF">2013-01-27T09:14:16Z</dcterms:created>
  <dcterms:modified xsi:type="dcterms:W3CDTF">2026-03-11T22:21:05Z</dcterms:modified>
  <cp:category/>
</cp:coreProperties>
</file>