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6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35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1811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76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618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07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38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4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6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6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9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2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8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9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2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C3426-6491-44E0-9300-67A6C772EE1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C70A8EA-A652-46A9-A3AA-7DB4E77E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2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Solubility product constant for slightly soluble salt </a:t>
            </a:r>
            <a:br>
              <a:rPr lang="ar-IQ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Baskerville Old Face" panose="02020602080505020303" pitchFamily="18" charset="0"/>
              </a:rPr>
              <a:t>Lecturer Marwah malik</a:t>
            </a:r>
            <a:endParaRPr lang="en-US" sz="2400" dirty="0"/>
          </a:p>
        </p:txBody>
      </p:sp>
      <p:pic>
        <p:nvPicPr>
          <p:cNvPr id="4" name="image3.jpg">
            <a:extLst>
              <a:ext uri="{FF2B5EF4-FFF2-40B4-BE49-F238E27FC236}">
                <a16:creationId xmlns:a16="http://schemas.microsoft.com/office/drawing/2014/main" id="{A9E94DE6-31D6-6F54-13A8-28B77A39365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403" y="328283"/>
            <a:ext cx="1704975" cy="172402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09272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4200" y="638174"/>
            <a:ext cx="8686800" cy="517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6550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4200" y="609600"/>
            <a:ext cx="8686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997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3112" y="14986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000" i="1" dirty="0"/>
              <a:t>When slightly soluble electrolyte is dissolved to form saturated solution, the solubility is described by special constant known as </a:t>
            </a:r>
            <a:r>
              <a:rPr lang="en-US" sz="2000" b="1" i="1" dirty="0"/>
              <a:t>solubility product constant </a:t>
            </a:r>
            <a:r>
              <a:rPr lang="en-US" sz="2000" b="1" i="1" dirty="0" err="1"/>
              <a:t>Ksp</a:t>
            </a:r>
            <a:r>
              <a:rPr lang="en-US" sz="2000" b="1" i="1" dirty="0"/>
              <a:t>. </a:t>
            </a:r>
          </a:p>
          <a:p>
            <a:pPr algn="just"/>
            <a:endParaRPr lang="ar-IQ" sz="2000" dirty="0"/>
          </a:p>
          <a:p>
            <a:pPr algn="just"/>
            <a:r>
              <a:rPr lang="en-US" sz="2000" dirty="0"/>
              <a:t> </a:t>
            </a:r>
            <a:r>
              <a:rPr lang="en-US" sz="2000" i="1" dirty="0"/>
              <a:t>The aim of this experiment is to determine the </a:t>
            </a:r>
            <a:r>
              <a:rPr lang="en-US" sz="2000" i="1" dirty="0" err="1"/>
              <a:t>Ksp</a:t>
            </a:r>
            <a:r>
              <a:rPr lang="en-US" sz="2000" i="1" dirty="0"/>
              <a:t> for KHT (potassium acid tartrate). </a:t>
            </a:r>
            <a:endParaRPr lang="ar-IQ" sz="2000" b="1" dirty="0"/>
          </a:p>
          <a:p>
            <a:r>
              <a:rPr lang="en-US" sz="2000" i="1" dirty="0"/>
              <a:t>silver chloride (</a:t>
            </a:r>
            <a:r>
              <a:rPr lang="en-US" sz="2000" i="1" dirty="0" err="1"/>
              <a:t>Agcl</a:t>
            </a:r>
            <a:r>
              <a:rPr lang="en-US" sz="2000" i="1" dirty="0"/>
              <a:t>) is an example of such slightly soluble salt. It is the excess solid in equilibrium with the ion in saturated solution at specific temperature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4100" y="4673600"/>
            <a:ext cx="7620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370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b="17778"/>
          <a:stretch>
            <a:fillRect/>
          </a:stretch>
        </p:blipFill>
        <p:spPr bwMode="auto">
          <a:xfrm>
            <a:off x="1612900" y="114300"/>
            <a:ext cx="9143999" cy="66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62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3400" y="1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2846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t="5359"/>
          <a:stretch>
            <a:fillRect/>
          </a:stretch>
        </p:blipFill>
        <p:spPr bwMode="auto">
          <a:xfrm>
            <a:off x="1701800" y="520700"/>
            <a:ext cx="8915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1230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1749552" y="625348"/>
            <a:ext cx="8503920" cy="45720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800" dirty="0"/>
              <a:t>Factors affecting </a:t>
            </a:r>
            <a:r>
              <a:rPr lang="en-US" sz="2800" dirty="0" err="1"/>
              <a:t>Ksp</a:t>
            </a:r>
            <a:endParaRPr lang="en-US" sz="2800" i="1" dirty="0"/>
          </a:p>
          <a:p>
            <a:pPr algn="just">
              <a:buFont typeface="Wingdings 3" charset="2"/>
              <a:buNone/>
            </a:pPr>
            <a:r>
              <a:rPr lang="en-US" sz="2800" i="1" dirty="0"/>
              <a:t>1-Temperature: - </a:t>
            </a:r>
            <a:r>
              <a:rPr lang="en-US" sz="2800" i="1" dirty="0" err="1"/>
              <a:t>Ksp</a:t>
            </a:r>
            <a:r>
              <a:rPr lang="en-US" sz="2800" i="1" dirty="0"/>
              <a:t> is increased with increasing the temperature. </a:t>
            </a:r>
          </a:p>
          <a:p>
            <a:pPr algn="just">
              <a:buFont typeface="Wingdings 3" charset="2"/>
              <a:buNone/>
            </a:pPr>
            <a:endParaRPr lang="en-US" sz="2800" i="1" dirty="0"/>
          </a:p>
          <a:p>
            <a:pPr algn="just">
              <a:buFont typeface="Wingdings 3" charset="2"/>
              <a:buNone/>
            </a:pPr>
            <a:endParaRPr lang="en-US" sz="2800" i="1" dirty="0"/>
          </a:p>
          <a:p>
            <a:pPr algn="just">
              <a:buFont typeface="Wingdings 3" charset="2"/>
              <a:buNone/>
            </a:pPr>
            <a:r>
              <a:rPr lang="en-US" sz="2800" i="1" dirty="0"/>
              <a:t>2- Common ion: - increasing the concentration of any ion in solution is leading to decrease the solubility (except if the ion forms soluble complex with the salt). 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401035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78300" y="172135"/>
            <a:ext cx="6096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Experimental work 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750" y="1174066"/>
            <a:ext cx="82105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2909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622300"/>
            <a:ext cx="883919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707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7848" y="450334"/>
            <a:ext cx="1917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Calculation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4552" y="9525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999357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134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Baskerville Old Face</vt:lpstr>
      <vt:lpstr>Century Gothic</vt:lpstr>
      <vt:lpstr>Wingdings 3</vt:lpstr>
      <vt:lpstr>Wisp</vt:lpstr>
      <vt:lpstr>Solubility product constant for slightly soluble salt  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Solubility product constant for slightly soluble salt</dc:title>
  <dc:creator>Yasser kadhim</dc:creator>
  <cp:lastModifiedBy>Scorpion</cp:lastModifiedBy>
  <cp:revision>8</cp:revision>
  <dcterms:created xsi:type="dcterms:W3CDTF">2018-11-29T16:54:13Z</dcterms:created>
  <dcterms:modified xsi:type="dcterms:W3CDTF">2025-12-16T08:36:27Z</dcterms:modified>
</cp:coreProperties>
</file>