
<file path=[Content_Types].xml><?xml version="1.0" encoding="utf-8"?>
<Types xmlns="http://schemas.openxmlformats.org/package/2006/content-types">
  <Default Extension="emf" ContentType="image/x-em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71" r:id="rId4"/>
    <p:sldId id="258" r:id="rId5"/>
    <p:sldId id="259" r:id="rId6"/>
    <p:sldId id="266" r:id="rId7"/>
    <p:sldId id="267" r:id="rId8"/>
    <p:sldId id="260" r:id="rId9"/>
    <p:sldId id="268" r:id="rId10"/>
    <p:sldId id="264" r:id="rId11"/>
    <p:sldId id="270" r:id="rId12"/>
    <p:sldId id="269" r:id="rId13"/>
  </p:sldIdLst>
  <p:sldSz cx="9144000" cy="6858000" type="screen4x3"/>
  <p:notesSz cx="6858000" cy="9144000"/>
  <p:defaultTextStyle>
    <a:defPPr>
      <a:defRPr lang="es-ES"/>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E0F00"/>
    <a:srgbClr val="3E1F00"/>
    <a:srgbClr val="1B311F"/>
    <a:srgbClr val="422C16"/>
    <a:srgbClr val="0C788E"/>
    <a:srgbClr val="006666"/>
    <a:srgbClr val="0099CC"/>
    <a:srgbClr val="66006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7323" autoAdjust="0"/>
    <p:restoredTop sz="94652" autoAdjust="0"/>
  </p:normalViewPr>
  <p:slideViewPr>
    <p:cSldViewPr>
      <p:cViewPr varScale="1">
        <p:scale>
          <a:sx n="61" d="100"/>
          <a:sy n="61" d="100"/>
        </p:scale>
        <p:origin x="1584" y="11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a:t>Haga clic para modificar el estilo de título del patrón</a:t>
            </a:r>
            <a:endParaRPr lang="en-US"/>
          </a:p>
        </p:txBody>
      </p:sp>
      <p:sp>
        <p:nvSpPr>
          <p:cNvPr id="3" name="2 Subtítulo"/>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s-ES"/>
              <a:t>Haga clic para modificar el estilo de subtítulo del patrón</a:t>
            </a:r>
            <a:endParaRPr lang="en-US"/>
          </a:p>
        </p:txBody>
      </p:sp>
      <p:sp>
        <p:nvSpPr>
          <p:cNvPr id="4" name="Rectangle 4">
            <a:extLst>
              <a:ext uri="{FF2B5EF4-FFF2-40B4-BE49-F238E27FC236}">
                <a16:creationId xmlns:a16="http://schemas.microsoft.com/office/drawing/2014/main" id="{3F375188-E83B-DC3E-CB80-727D4B65AB72}"/>
              </a:ext>
            </a:extLst>
          </p:cNvPr>
          <p:cNvSpPr>
            <a:spLocks noGrp="1" noChangeArrowheads="1"/>
          </p:cNvSpPr>
          <p:nvPr>
            <p:ph type="dt" sz="half" idx="10"/>
          </p:nvPr>
        </p:nvSpPr>
        <p:spPr>
          <a:ln/>
        </p:spPr>
        <p:txBody>
          <a:bodyPr/>
          <a:lstStyle>
            <a:lvl1pPr>
              <a:defRPr/>
            </a:lvl1pPr>
          </a:lstStyle>
          <a:p>
            <a:pPr>
              <a:defRPr/>
            </a:pPr>
            <a:endParaRPr lang="es-ES"/>
          </a:p>
        </p:txBody>
      </p:sp>
      <p:sp>
        <p:nvSpPr>
          <p:cNvPr id="5" name="Rectangle 5">
            <a:extLst>
              <a:ext uri="{FF2B5EF4-FFF2-40B4-BE49-F238E27FC236}">
                <a16:creationId xmlns:a16="http://schemas.microsoft.com/office/drawing/2014/main" id="{855C5E73-40A7-31EF-4DA9-A135A1E9F684}"/>
              </a:ext>
            </a:extLst>
          </p:cNvPr>
          <p:cNvSpPr>
            <a:spLocks noGrp="1" noChangeArrowheads="1"/>
          </p:cNvSpPr>
          <p:nvPr>
            <p:ph type="ftr" sz="quarter" idx="11"/>
          </p:nvPr>
        </p:nvSpPr>
        <p:spPr>
          <a:ln/>
        </p:spPr>
        <p:txBody>
          <a:bodyPr/>
          <a:lstStyle>
            <a:lvl1pPr>
              <a:defRPr/>
            </a:lvl1pPr>
          </a:lstStyle>
          <a:p>
            <a:pPr>
              <a:defRPr/>
            </a:pPr>
            <a:endParaRPr lang="es-ES"/>
          </a:p>
        </p:txBody>
      </p:sp>
      <p:sp>
        <p:nvSpPr>
          <p:cNvPr id="6" name="Rectangle 6">
            <a:extLst>
              <a:ext uri="{FF2B5EF4-FFF2-40B4-BE49-F238E27FC236}">
                <a16:creationId xmlns:a16="http://schemas.microsoft.com/office/drawing/2014/main" id="{7E244A9A-A538-78C2-1982-AA4B9BAFDBB4}"/>
              </a:ext>
            </a:extLst>
          </p:cNvPr>
          <p:cNvSpPr>
            <a:spLocks noGrp="1" noChangeArrowheads="1"/>
          </p:cNvSpPr>
          <p:nvPr>
            <p:ph type="sldNum" sz="quarter" idx="12"/>
          </p:nvPr>
        </p:nvSpPr>
        <p:spPr>
          <a:ln/>
        </p:spPr>
        <p:txBody>
          <a:bodyPr/>
          <a:lstStyle>
            <a:lvl1pPr>
              <a:defRPr/>
            </a:lvl1pPr>
          </a:lstStyle>
          <a:p>
            <a:fld id="{EC3D5E6E-98E0-4E4D-B8C0-42A66AA39414}" type="slidenum">
              <a:rPr lang="es-ES" altLang="en-US"/>
              <a:pPr/>
              <a:t>‹#›</a:t>
            </a:fld>
            <a:endParaRPr lang="es-ES" altLang="en-US"/>
          </a:p>
        </p:txBody>
      </p:sp>
    </p:spTree>
    <p:extLst>
      <p:ext uri="{BB962C8B-B14F-4D97-AF65-F5344CB8AC3E}">
        <p14:creationId xmlns:p14="http://schemas.microsoft.com/office/powerpoint/2010/main" val="241509205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n-US"/>
          </a:p>
        </p:txBody>
      </p:sp>
      <p:sp>
        <p:nvSpPr>
          <p:cNvPr id="3" name="2 Marcador de texto vertical"/>
          <p:cNvSpPr>
            <a:spLocks noGrp="1"/>
          </p:cNvSpPr>
          <p:nvPr>
            <p:ph type="body" orient="vert" idx="1"/>
          </p:nvPr>
        </p:nvSpPr>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a:p>
        </p:txBody>
      </p:sp>
      <p:sp>
        <p:nvSpPr>
          <p:cNvPr id="4" name="Rectangle 4">
            <a:extLst>
              <a:ext uri="{FF2B5EF4-FFF2-40B4-BE49-F238E27FC236}">
                <a16:creationId xmlns:a16="http://schemas.microsoft.com/office/drawing/2014/main" id="{4F79926C-0D24-9A05-9D14-FC80CCE8CD99}"/>
              </a:ext>
            </a:extLst>
          </p:cNvPr>
          <p:cNvSpPr>
            <a:spLocks noGrp="1" noChangeArrowheads="1"/>
          </p:cNvSpPr>
          <p:nvPr>
            <p:ph type="dt" sz="half" idx="10"/>
          </p:nvPr>
        </p:nvSpPr>
        <p:spPr>
          <a:ln/>
        </p:spPr>
        <p:txBody>
          <a:bodyPr/>
          <a:lstStyle>
            <a:lvl1pPr>
              <a:defRPr/>
            </a:lvl1pPr>
          </a:lstStyle>
          <a:p>
            <a:pPr>
              <a:defRPr/>
            </a:pPr>
            <a:endParaRPr lang="es-ES"/>
          </a:p>
        </p:txBody>
      </p:sp>
      <p:sp>
        <p:nvSpPr>
          <p:cNvPr id="5" name="Rectangle 5">
            <a:extLst>
              <a:ext uri="{FF2B5EF4-FFF2-40B4-BE49-F238E27FC236}">
                <a16:creationId xmlns:a16="http://schemas.microsoft.com/office/drawing/2014/main" id="{4E5A0CF2-82FC-847D-A62E-B56A5792F917}"/>
              </a:ext>
            </a:extLst>
          </p:cNvPr>
          <p:cNvSpPr>
            <a:spLocks noGrp="1" noChangeArrowheads="1"/>
          </p:cNvSpPr>
          <p:nvPr>
            <p:ph type="ftr" sz="quarter" idx="11"/>
          </p:nvPr>
        </p:nvSpPr>
        <p:spPr>
          <a:ln/>
        </p:spPr>
        <p:txBody>
          <a:bodyPr/>
          <a:lstStyle>
            <a:lvl1pPr>
              <a:defRPr/>
            </a:lvl1pPr>
          </a:lstStyle>
          <a:p>
            <a:pPr>
              <a:defRPr/>
            </a:pPr>
            <a:endParaRPr lang="es-ES"/>
          </a:p>
        </p:txBody>
      </p:sp>
      <p:sp>
        <p:nvSpPr>
          <p:cNvPr id="6" name="Rectangle 6">
            <a:extLst>
              <a:ext uri="{FF2B5EF4-FFF2-40B4-BE49-F238E27FC236}">
                <a16:creationId xmlns:a16="http://schemas.microsoft.com/office/drawing/2014/main" id="{05D313F0-7F06-95FA-CF30-7526A0162679}"/>
              </a:ext>
            </a:extLst>
          </p:cNvPr>
          <p:cNvSpPr>
            <a:spLocks noGrp="1" noChangeArrowheads="1"/>
          </p:cNvSpPr>
          <p:nvPr>
            <p:ph type="sldNum" sz="quarter" idx="12"/>
          </p:nvPr>
        </p:nvSpPr>
        <p:spPr>
          <a:ln/>
        </p:spPr>
        <p:txBody>
          <a:bodyPr/>
          <a:lstStyle>
            <a:lvl1pPr>
              <a:defRPr/>
            </a:lvl1pPr>
          </a:lstStyle>
          <a:p>
            <a:fld id="{8D63793C-DAE3-459C-80F4-A2A5448A66B0}" type="slidenum">
              <a:rPr lang="es-ES" altLang="en-US"/>
              <a:pPr/>
              <a:t>‹#›</a:t>
            </a:fld>
            <a:endParaRPr lang="es-ES" altLang="en-US"/>
          </a:p>
        </p:txBody>
      </p:sp>
    </p:spTree>
    <p:extLst>
      <p:ext uri="{BB962C8B-B14F-4D97-AF65-F5344CB8AC3E}">
        <p14:creationId xmlns:p14="http://schemas.microsoft.com/office/powerpoint/2010/main" val="196721792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a:t>Haga clic para modificar el estilo de título del patrón</a:t>
            </a:r>
            <a:endParaRPr lang="en-US"/>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a:p>
        </p:txBody>
      </p:sp>
      <p:sp>
        <p:nvSpPr>
          <p:cNvPr id="4" name="Rectangle 4">
            <a:extLst>
              <a:ext uri="{FF2B5EF4-FFF2-40B4-BE49-F238E27FC236}">
                <a16:creationId xmlns:a16="http://schemas.microsoft.com/office/drawing/2014/main" id="{E094920F-A0E0-4E91-6621-B36CBC433DDD}"/>
              </a:ext>
            </a:extLst>
          </p:cNvPr>
          <p:cNvSpPr>
            <a:spLocks noGrp="1" noChangeArrowheads="1"/>
          </p:cNvSpPr>
          <p:nvPr>
            <p:ph type="dt" sz="half" idx="10"/>
          </p:nvPr>
        </p:nvSpPr>
        <p:spPr>
          <a:ln/>
        </p:spPr>
        <p:txBody>
          <a:bodyPr/>
          <a:lstStyle>
            <a:lvl1pPr>
              <a:defRPr/>
            </a:lvl1pPr>
          </a:lstStyle>
          <a:p>
            <a:pPr>
              <a:defRPr/>
            </a:pPr>
            <a:endParaRPr lang="es-ES"/>
          </a:p>
        </p:txBody>
      </p:sp>
      <p:sp>
        <p:nvSpPr>
          <p:cNvPr id="5" name="Rectangle 5">
            <a:extLst>
              <a:ext uri="{FF2B5EF4-FFF2-40B4-BE49-F238E27FC236}">
                <a16:creationId xmlns:a16="http://schemas.microsoft.com/office/drawing/2014/main" id="{404E9AC4-3E2B-CDF9-F33E-AD60334D59E7}"/>
              </a:ext>
            </a:extLst>
          </p:cNvPr>
          <p:cNvSpPr>
            <a:spLocks noGrp="1" noChangeArrowheads="1"/>
          </p:cNvSpPr>
          <p:nvPr>
            <p:ph type="ftr" sz="quarter" idx="11"/>
          </p:nvPr>
        </p:nvSpPr>
        <p:spPr>
          <a:ln/>
        </p:spPr>
        <p:txBody>
          <a:bodyPr/>
          <a:lstStyle>
            <a:lvl1pPr>
              <a:defRPr/>
            </a:lvl1pPr>
          </a:lstStyle>
          <a:p>
            <a:pPr>
              <a:defRPr/>
            </a:pPr>
            <a:endParaRPr lang="es-ES"/>
          </a:p>
        </p:txBody>
      </p:sp>
      <p:sp>
        <p:nvSpPr>
          <p:cNvPr id="6" name="Rectangle 6">
            <a:extLst>
              <a:ext uri="{FF2B5EF4-FFF2-40B4-BE49-F238E27FC236}">
                <a16:creationId xmlns:a16="http://schemas.microsoft.com/office/drawing/2014/main" id="{F0457D4C-158C-C6D0-7A14-7B7A7F9127A5}"/>
              </a:ext>
            </a:extLst>
          </p:cNvPr>
          <p:cNvSpPr>
            <a:spLocks noGrp="1" noChangeArrowheads="1"/>
          </p:cNvSpPr>
          <p:nvPr>
            <p:ph type="sldNum" sz="quarter" idx="12"/>
          </p:nvPr>
        </p:nvSpPr>
        <p:spPr>
          <a:ln/>
        </p:spPr>
        <p:txBody>
          <a:bodyPr/>
          <a:lstStyle>
            <a:lvl1pPr>
              <a:defRPr/>
            </a:lvl1pPr>
          </a:lstStyle>
          <a:p>
            <a:fld id="{CD90D434-16F9-4605-B232-DD6108A731B2}" type="slidenum">
              <a:rPr lang="es-ES" altLang="en-US"/>
              <a:pPr/>
              <a:t>‹#›</a:t>
            </a:fld>
            <a:endParaRPr lang="es-ES" altLang="en-US"/>
          </a:p>
        </p:txBody>
      </p:sp>
    </p:spTree>
    <p:extLst>
      <p:ext uri="{BB962C8B-B14F-4D97-AF65-F5344CB8AC3E}">
        <p14:creationId xmlns:p14="http://schemas.microsoft.com/office/powerpoint/2010/main" val="330676752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n-US"/>
          </a:p>
        </p:txBody>
      </p:sp>
      <p:sp>
        <p:nvSpPr>
          <p:cNvPr id="3" name="2 Marcador de contenido"/>
          <p:cNvSpPr>
            <a:spLocks noGrp="1"/>
          </p:cNvSpPr>
          <p:nvPr>
            <p:ph idx="1"/>
          </p:nvPr>
        </p:nvSpPr>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a:p>
        </p:txBody>
      </p:sp>
      <p:sp>
        <p:nvSpPr>
          <p:cNvPr id="4" name="Rectangle 4">
            <a:extLst>
              <a:ext uri="{FF2B5EF4-FFF2-40B4-BE49-F238E27FC236}">
                <a16:creationId xmlns:a16="http://schemas.microsoft.com/office/drawing/2014/main" id="{925EFC14-860B-7F3F-706C-CFA111623958}"/>
              </a:ext>
            </a:extLst>
          </p:cNvPr>
          <p:cNvSpPr>
            <a:spLocks noGrp="1" noChangeArrowheads="1"/>
          </p:cNvSpPr>
          <p:nvPr>
            <p:ph type="dt" sz="half" idx="10"/>
          </p:nvPr>
        </p:nvSpPr>
        <p:spPr>
          <a:ln/>
        </p:spPr>
        <p:txBody>
          <a:bodyPr/>
          <a:lstStyle>
            <a:lvl1pPr>
              <a:defRPr/>
            </a:lvl1pPr>
          </a:lstStyle>
          <a:p>
            <a:pPr>
              <a:defRPr/>
            </a:pPr>
            <a:endParaRPr lang="es-ES"/>
          </a:p>
        </p:txBody>
      </p:sp>
      <p:sp>
        <p:nvSpPr>
          <p:cNvPr id="5" name="Rectangle 5">
            <a:extLst>
              <a:ext uri="{FF2B5EF4-FFF2-40B4-BE49-F238E27FC236}">
                <a16:creationId xmlns:a16="http://schemas.microsoft.com/office/drawing/2014/main" id="{D449E8FA-B1CF-612D-F4C7-57CA757FA635}"/>
              </a:ext>
            </a:extLst>
          </p:cNvPr>
          <p:cNvSpPr>
            <a:spLocks noGrp="1" noChangeArrowheads="1"/>
          </p:cNvSpPr>
          <p:nvPr>
            <p:ph type="ftr" sz="quarter" idx="11"/>
          </p:nvPr>
        </p:nvSpPr>
        <p:spPr>
          <a:ln/>
        </p:spPr>
        <p:txBody>
          <a:bodyPr/>
          <a:lstStyle>
            <a:lvl1pPr>
              <a:defRPr/>
            </a:lvl1pPr>
          </a:lstStyle>
          <a:p>
            <a:pPr>
              <a:defRPr/>
            </a:pPr>
            <a:endParaRPr lang="es-ES"/>
          </a:p>
        </p:txBody>
      </p:sp>
      <p:sp>
        <p:nvSpPr>
          <p:cNvPr id="6" name="Rectangle 6">
            <a:extLst>
              <a:ext uri="{FF2B5EF4-FFF2-40B4-BE49-F238E27FC236}">
                <a16:creationId xmlns:a16="http://schemas.microsoft.com/office/drawing/2014/main" id="{20FE1987-A753-CAFA-B722-D1D3386FEC98}"/>
              </a:ext>
            </a:extLst>
          </p:cNvPr>
          <p:cNvSpPr>
            <a:spLocks noGrp="1" noChangeArrowheads="1"/>
          </p:cNvSpPr>
          <p:nvPr>
            <p:ph type="sldNum" sz="quarter" idx="12"/>
          </p:nvPr>
        </p:nvSpPr>
        <p:spPr>
          <a:ln/>
        </p:spPr>
        <p:txBody>
          <a:bodyPr/>
          <a:lstStyle>
            <a:lvl1pPr>
              <a:defRPr/>
            </a:lvl1pPr>
          </a:lstStyle>
          <a:p>
            <a:fld id="{A984DE0A-6D71-4200-B716-8697B670139F}" type="slidenum">
              <a:rPr lang="es-ES" altLang="en-US"/>
              <a:pPr/>
              <a:t>‹#›</a:t>
            </a:fld>
            <a:endParaRPr lang="es-ES" altLang="en-US"/>
          </a:p>
        </p:txBody>
      </p:sp>
    </p:spTree>
    <p:extLst>
      <p:ext uri="{BB962C8B-B14F-4D97-AF65-F5344CB8AC3E}">
        <p14:creationId xmlns:p14="http://schemas.microsoft.com/office/powerpoint/2010/main" val="128698840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a:t>Haga clic para modificar el estilo de título del patrón</a:t>
            </a:r>
            <a:endParaRPr lang="en-US"/>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s-ES"/>
              <a:t>Haga clic para modificar el estilo de texto del patrón</a:t>
            </a:r>
          </a:p>
        </p:txBody>
      </p:sp>
      <p:sp>
        <p:nvSpPr>
          <p:cNvPr id="4" name="Rectangle 4">
            <a:extLst>
              <a:ext uri="{FF2B5EF4-FFF2-40B4-BE49-F238E27FC236}">
                <a16:creationId xmlns:a16="http://schemas.microsoft.com/office/drawing/2014/main" id="{FE7B3465-EFE9-65B9-A8CF-D690FD807F0E}"/>
              </a:ext>
            </a:extLst>
          </p:cNvPr>
          <p:cNvSpPr>
            <a:spLocks noGrp="1" noChangeArrowheads="1"/>
          </p:cNvSpPr>
          <p:nvPr>
            <p:ph type="dt" sz="half" idx="10"/>
          </p:nvPr>
        </p:nvSpPr>
        <p:spPr>
          <a:ln/>
        </p:spPr>
        <p:txBody>
          <a:bodyPr/>
          <a:lstStyle>
            <a:lvl1pPr>
              <a:defRPr/>
            </a:lvl1pPr>
          </a:lstStyle>
          <a:p>
            <a:pPr>
              <a:defRPr/>
            </a:pPr>
            <a:endParaRPr lang="es-ES"/>
          </a:p>
        </p:txBody>
      </p:sp>
      <p:sp>
        <p:nvSpPr>
          <p:cNvPr id="5" name="Rectangle 5">
            <a:extLst>
              <a:ext uri="{FF2B5EF4-FFF2-40B4-BE49-F238E27FC236}">
                <a16:creationId xmlns:a16="http://schemas.microsoft.com/office/drawing/2014/main" id="{75BFD7F7-7BE8-93F1-4DB6-E9877961D933}"/>
              </a:ext>
            </a:extLst>
          </p:cNvPr>
          <p:cNvSpPr>
            <a:spLocks noGrp="1" noChangeArrowheads="1"/>
          </p:cNvSpPr>
          <p:nvPr>
            <p:ph type="ftr" sz="quarter" idx="11"/>
          </p:nvPr>
        </p:nvSpPr>
        <p:spPr>
          <a:ln/>
        </p:spPr>
        <p:txBody>
          <a:bodyPr/>
          <a:lstStyle>
            <a:lvl1pPr>
              <a:defRPr/>
            </a:lvl1pPr>
          </a:lstStyle>
          <a:p>
            <a:pPr>
              <a:defRPr/>
            </a:pPr>
            <a:endParaRPr lang="es-ES"/>
          </a:p>
        </p:txBody>
      </p:sp>
      <p:sp>
        <p:nvSpPr>
          <p:cNvPr id="6" name="Rectangle 6">
            <a:extLst>
              <a:ext uri="{FF2B5EF4-FFF2-40B4-BE49-F238E27FC236}">
                <a16:creationId xmlns:a16="http://schemas.microsoft.com/office/drawing/2014/main" id="{6A135112-2B01-3680-76A5-B4CDF8BAC9BB}"/>
              </a:ext>
            </a:extLst>
          </p:cNvPr>
          <p:cNvSpPr>
            <a:spLocks noGrp="1" noChangeArrowheads="1"/>
          </p:cNvSpPr>
          <p:nvPr>
            <p:ph type="sldNum" sz="quarter" idx="12"/>
          </p:nvPr>
        </p:nvSpPr>
        <p:spPr>
          <a:ln/>
        </p:spPr>
        <p:txBody>
          <a:bodyPr/>
          <a:lstStyle>
            <a:lvl1pPr>
              <a:defRPr/>
            </a:lvl1pPr>
          </a:lstStyle>
          <a:p>
            <a:fld id="{8AD6FA22-B3AB-4B94-B8E5-76F49D3A04AC}" type="slidenum">
              <a:rPr lang="es-ES" altLang="en-US"/>
              <a:pPr/>
              <a:t>‹#›</a:t>
            </a:fld>
            <a:endParaRPr lang="es-ES" altLang="en-US"/>
          </a:p>
        </p:txBody>
      </p:sp>
    </p:spTree>
    <p:extLst>
      <p:ext uri="{BB962C8B-B14F-4D97-AF65-F5344CB8AC3E}">
        <p14:creationId xmlns:p14="http://schemas.microsoft.com/office/powerpoint/2010/main" val="120380726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n-US"/>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a:p>
        </p:txBody>
      </p:sp>
      <p:sp>
        <p:nvSpPr>
          <p:cNvPr id="5" name="Rectangle 4">
            <a:extLst>
              <a:ext uri="{FF2B5EF4-FFF2-40B4-BE49-F238E27FC236}">
                <a16:creationId xmlns:a16="http://schemas.microsoft.com/office/drawing/2014/main" id="{7F9B513D-A7EB-4C1E-921A-2801F4F16CDF}"/>
              </a:ext>
            </a:extLst>
          </p:cNvPr>
          <p:cNvSpPr>
            <a:spLocks noGrp="1" noChangeArrowheads="1"/>
          </p:cNvSpPr>
          <p:nvPr>
            <p:ph type="dt" sz="half" idx="10"/>
          </p:nvPr>
        </p:nvSpPr>
        <p:spPr>
          <a:ln/>
        </p:spPr>
        <p:txBody>
          <a:bodyPr/>
          <a:lstStyle>
            <a:lvl1pPr>
              <a:defRPr/>
            </a:lvl1pPr>
          </a:lstStyle>
          <a:p>
            <a:pPr>
              <a:defRPr/>
            </a:pPr>
            <a:endParaRPr lang="es-ES"/>
          </a:p>
        </p:txBody>
      </p:sp>
      <p:sp>
        <p:nvSpPr>
          <p:cNvPr id="6" name="Rectangle 5">
            <a:extLst>
              <a:ext uri="{FF2B5EF4-FFF2-40B4-BE49-F238E27FC236}">
                <a16:creationId xmlns:a16="http://schemas.microsoft.com/office/drawing/2014/main" id="{1DB6C303-E47F-BE31-A8A3-E7E492B64F02}"/>
              </a:ext>
            </a:extLst>
          </p:cNvPr>
          <p:cNvSpPr>
            <a:spLocks noGrp="1" noChangeArrowheads="1"/>
          </p:cNvSpPr>
          <p:nvPr>
            <p:ph type="ftr" sz="quarter" idx="11"/>
          </p:nvPr>
        </p:nvSpPr>
        <p:spPr>
          <a:ln/>
        </p:spPr>
        <p:txBody>
          <a:bodyPr/>
          <a:lstStyle>
            <a:lvl1pPr>
              <a:defRPr/>
            </a:lvl1pPr>
          </a:lstStyle>
          <a:p>
            <a:pPr>
              <a:defRPr/>
            </a:pPr>
            <a:endParaRPr lang="es-ES"/>
          </a:p>
        </p:txBody>
      </p:sp>
      <p:sp>
        <p:nvSpPr>
          <p:cNvPr id="7" name="Rectangle 6">
            <a:extLst>
              <a:ext uri="{FF2B5EF4-FFF2-40B4-BE49-F238E27FC236}">
                <a16:creationId xmlns:a16="http://schemas.microsoft.com/office/drawing/2014/main" id="{B3B1D81D-D04F-5149-1620-E61BB61EB5AF}"/>
              </a:ext>
            </a:extLst>
          </p:cNvPr>
          <p:cNvSpPr>
            <a:spLocks noGrp="1" noChangeArrowheads="1"/>
          </p:cNvSpPr>
          <p:nvPr>
            <p:ph type="sldNum" sz="quarter" idx="12"/>
          </p:nvPr>
        </p:nvSpPr>
        <p:spPr>
          <a:ln/>
        </p:spPr>
        <p:txBody>
          <a:bodyPr/>
          <a:lstStyle>
            <a:lvl1pPr>
              <a:defRPr/>
            </a:lvl1pPr>
          </a:lstStyle>
          <a:p>
            <a:fld id="{95AE3A39-CB3F-4CF3-89E9-334FCD9ABDAD}" type="slidenum">
              <a:rPr lang="es-ES" altLang="en-US"/>
              <a:pPr/>
              <a:t>‹#›</a:t>
            </a:fld>
            <a:endParaRPr lang="es-ES" altLang="en-US"/>
          </a:p>
        </p:txBody>
      </p:sp>
    </p:spTree>
    <p:extLst>
      <p:ext uri="{BB962C8B-B14F-4D97-AF65-F5344CB8AC3E}">
        <p14:creationId xmlns:p14="http://schemas.microsoft.com/office/powerpoint/2010/main" val="43475564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a:t>Haga clic para modificar el estilo de título del patrón</a:t>
            </a:r>
            <a:endParaRPr lang="en-US"/>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a:p>
        </p:txBody>
      </p:sp>
      <p:sp>
        <p:nvSpPr>
          <p:cNvPr id="7" name="Rectangle 4">
            <a:extLst>
              <a:ext uri="{FF2B5EF4-FFF2-40B4-BE49-F238E27FC236}">
                <a16:creationId xmlns:a16="http://schemas.microsoft.com/office/drawing/2014/main" id="{4DD0DF3B-1810-1C06-4FE1-461D667B0986}"/>
              </a:ext>
            </a:extLst>
          </p:cNvPr>
          <p:cNvSpPr>
            <a:spLocks noGrp="1" noChangeArrowheads="1"/>
          </p:cNvSpPr>
          <p:nvPr>
            <p:ph type="dt" sz="half" idx="10"/>
          </p:nvPr>
        </p:nvSpPr>
        <p:spPr>
          <a:ln/>
        </p:spPr>
        <p:txBody>
          <a:bodyPr/>
          <a:lstStyle>
            <a:lvl1pPr>
              <a:defRPr/>
            </a:lvl1pPr>
          </a:lstStyle>
          <a:p>
            <a:pPr>
              <a:defRPr/>
            </a:pPr>
            <a:endParaRPr lang="es-ES"/>
          </a:p>
        </p:txBody>
      </p:sp>
      <p:sp>
        <p:nvSpPr>
          <p:cNvPr id="8" name="Rectangle 5">
            <a:extLst>
              <a:ext uri="{FF2B5EF4-FFF2-40B4-BE49-F238E27FC236}">
                <a16:creationId xmlns:a16="http://schemas.microsoft.com/office/drawing/2014/main" id="{D9771596-CCD9-A4A0-04CC-DCB7A8716E06}"/>
              </a:ext>
            </a:extLst>
          </p:cNvPr>
          <p:cNvSpPr>
            <a:spLocks noGrp="1" noChangeArrowheads="1"/>
          </p:cNvSpPr>
          <p:nvPr>
            <p:ph type="ftr" sz="quarter" idx="11"/>
          </p:nvPr>
        </p:nvSpPr>
        <p:spPr>
          <a:ln/>
        </p:spPr>
        <p:txBody>
          <a:bodyPr/>
          <a:lstStyle>
            <a:lvl1pPr>
              <a:defRPr/>
            </a:lvl1pPr>
          </a:lstStyle>
          <a:p>
            <a:pPr>
              <a:defRPr/>
            </a:pPr>
            <a:endParaRPr lang="es-ES"/>
          </a:p>
        </p:txBody>
      </p:sp>
      <p:sp>
        <p:nvSpPr>
          <p:cNvPr id="9" name="Rectangle 6">
            <a:extLst>
              <a:ext uri="{FF2B5EF4-FFF2-40B4-BE49-F238E27FC236}">
                <a16:creationId xmlns:a16="http://schemas.microsoft.com/office/drawing/2014/main" id="{5E5D1236-0206-9FD7-C174-B8CF1A2EC446}"/>
              </a:ext>
            </a:extLst>
          </p:cNvPr>
          <p:cNvSpPr>
            <a:spLocks noGrp="1" noChangeArrowheads="1"/>
          </p:cNvSpPr>
          <p:nvPr>
            <p:ph type="sldNum" sz="quarter" idx="12"/>
          </p:nvPr>
        </p:nvSpPr>
        <p:spPr>
          <a:ln/>
        </p:spPr>
        <p:txBody>
          <a:bodyPr/>
          <a:lstStyle>
            <a:lvl1pPr>
              <a:defRPr/>
            </a:lvl1pPr>
          </a:lstStyle>
          <a:p>
            <a:fld id="{D924464F-A486-4FB8-9E16-BF528A36A188}" type="slidenum">
              <a:rPr lang="es-ES" altLang="en-US"/>
              <a:pPr/>
              <a:t>‹#›</a:t>
            </a:fld>
            <a:endParaRPr lang="es-ES" altLang="en-US"/>
          </a:p>
        </p:txBody>
      </p:sp>
    </p:spTree>
    <p:extLst>
      <p:ext uri="{BB962C8B-B14F-4D97-AF65-F5344CB8AC3E}">
        <p14:creationId xmlns:p14="http://schemas.microsoft.com/office/powerpoint/2010/main" val="8335070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n-US"/>
          </a:p>
        </p:txBody>
      </p:sp>
      <p:sp>
        <p:nvSpPr>
          <p:cNvPr id="3" name="Rectangle 4">
            <a:extLst>
              <a:ext uri="{FF2B5EF4-FFF2-40B4-BE49-F238E27FC236}">
                <a16:creationId xmlns:a16="http://schemas.microsoft.com/office/drawing/2014/main" id="{692DA7F3-0FD8-08F7-34DF-4A49E1D5E093}"/>
              </a:ext>
            </a:extLst>
          </p:cNvPr>
          <p:cNvSpPr>
            <a:spLocks noGrp="1" noChangeArrowheads="1"/>
          </p:cNvSpPr>
          <p:nvPr>
            <p:ph type="dt" sz="half" idx="10"/>
          </p:nvPr>
        </p:nvSpPr>
        <p:spPr>
          <a:ln/>
        </p:spPr>
        <p:txBody>
          <a:bodyPr/>
          <a:lstStyle>
            <a:lvl1pPr>
              <a:defRPr/>
            </a:lvl1pPr>
          </a:lstStyle>
          <a:p>
            <a:pPr>
              <a:defRPr/>
            </a:pPr>
            <a:endParaRPr lang="es-ES"/>
          </a:p>
        </p:txBody>
      </p:sp>
      <p:sp>
        <p:nvSpPr>
          <p:cNvPr id="4" name="Rectangle 5">
            <a:extLst>
              <a:ext uri="{FF2B5EF4-FFF2-40B4-BE49-F238E27FC236}">
                <a16:creationId xmlns:a16="http://schemas.microsoft.com/office/drawing/2014/main" id="{37FA8665-AAD9-0ED9-E12A-51E6E1FD99D4}"/>
              </a:ext>
            </a:extLst>
          </p:cNvPr>
          <p:cNvSpPr>
            <a:spLocks noGrp="1" noChangeArrowheads="1"/>
          </p:cNvSpPr>
          <p:nvPr>
            <p:ph type="ftr" sz="quarter" idx="11"/>
          </p:nvPr>
        </p:nvSpPr>
        <p:spPr>
          <a:ln/>
        </p:spPr>
        <p:txBody>
          <a:bodyPr/>
          <a:lstStyle>
            <a:lvl1pPr>
              <a:defRPr/>
            </a:lvl1pPr>
          </a:lstStyle>
          <a:p>
            <a:pPr>
              <a:defRPr/>
            </a:pPr>
            <a:endParaRPr lang="es-ES"/>
          </a:p>
        </p:txBody>
      </p:sp>
      <p:sp>
        <p:nvSpPr>
          <p:cNvPr id="5" name="Rectangle 6">
            <a:extLst>
              <a:ext uri="{FF2B5EF4-FFF2-40B4-BE49-F238E27FC236}">
                <a16:creationId xmlns:a16="http://schemas.microsoft.com/office/drawing/2014/main" id="{AF859D6D-3137-E4F4-73C1-A988DA7AD79B}"/>
              </a:ext>
            </a:extLst>
          </p:cNvPr>
          <p:cNvSpPr>
            <a:spLocks noGrp="1" noChangeArrowheads="1"/>
          </p:cNvSpPr>
          <p:nvPr>
            <p:ph type="sldNum" sz="quarter" idx="12"/>
          </p:nvPr>
        </p:nvSpPr>
        <p:spPr>
          <a:ln/>
        </p:spPr>
        <p:txBody>
          <a:bodyPr/>
          <a:lstStyle>
            <a:lvl1pPr>
              <a:defRPr/>
            </a:lvl1pPr>
          </a:lstStyle>
          <a:p>
            <a:fld id="{BD3DCC7C-B0D1-4AB7-BFB3-C3451E5AFDE9}" type="slidenum">
              <a:rPr lang="es-ES" altLang="en-US"/>
              <a:pPr/>
              <a:t>‹#›</a:t>
            </a:fld>
            <a:endParaRPr lang="es-ES" altLang="en-US"/>
          </a:p>
        </p:txBody>
      </p:sp>
    </p:spTree>
    <p:extLst>
      <p:ext uri="{BB962C8B-B14F-4D97-AF65-F5344CB8AC3E}">
        <p14:creationId xmlns:p14="http://schemas.microsoft.com/office/powerpoint/2010/main" val="57417002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FF8BED94-16FA-AA9D-903E-0043F5367658}"/>
              </a:ext>
            </a:extLst>
          </p:cNvPr>
          <p:cNvSpPr>
            <a:spLocks noGrp="1" noChangeArrowheads="1"/>
          </p:cNvSpPr>
          <p:nvPr>
            <p:ph type="dt" sz="half" idx="10"/>
          </p:nvPr>
        </p:nvSpPr>
        <p:spPr>
          <a:ln/>
        </p:spPr>
        <p:txBody>
          <a:bodyPr/>
          <a:lstStyle>
            <a:lvl1pPr>
              <a:defRPr/>
            </a:lvl1pPr>
          </a:lstStyle>
          <a:p>
            <a:pPr>
              <a:defRPr/>
            </a:pPr>
            <a:endParaRPr lang="es-ES"/>
          </a:p>
        </p:txBody>
      </p:sp>
      <p:sp>
        <p:nvSpPr>
          <p:cNvPr id="3" name="Rectangle 5">
            <a:extLst>
              <a:ext uri="{FF2B5EF4-FFF2-40B4-BE49-F238E27FC236}">
                <a16:creationId xmlns:a16="http://schemas.microsoft.com/office/drawing/2014/main" id="{8B6B282C-6BED-405E-7521-443445B0C679}"/>
              </a:ext>
            </a:extLst>
          </p:cNvPr>
          <p:cNvSpPr>
            <a:spLocks noGrp="1" noChangeArrowheads="1"/>
          </p:cNvSpPr>
          <p:nvPr>
            <p:ph type="ftr" sz="quarter" idx="11"/>
          </p:nvPr>
        </p:nvSpPr>
        <p:spPr>
          <a:ln/>
        </p:spPr>
        <p:txBody>
          <a:bodyPr/>
          <a:lstStyle>
            <a:lvl1pPr>
              <a:defRPr/>
            </a:lvl1pPr>
          </a:lstStyle>
          <a:p>
            <a:pPr>
              <a:defRPr/>
            </a:pPr>
            <a:endParaRPr lang="es-ES"/>
          </a:p>
        </p:txBody>
      </p:sp>
      <p:sp>
        <p:nvSpPr>
          <p:cNvPr id="4" name="Rectangle 6">
            <a:extLst>
              <a:ext uri="{FF2B5EF4-FFF2-40B4-BE49-F238E27FC236}">
                <a16:creationId xmlns:a16="http://schemas.microsoft.com/office/drawing/2014/main" id="{A461ADF8-FADD-9627-2305-A931A163DA8A}"/>
              </a:ext>
            </a:extLst>
          </p:cNvPr>
          <p:cNvSpPr>
            <a:spLocks noGrp="1" noChangeArrowheads="1"/>
          </p:cNvSpPr>
          <p:nvPr>
            <p:ph type="sldNum" sz="quarter" idx="12"/>
          </p:nvPr>
        </p:nvSpPr>
        <p:spPr>
          <a:ln/>
        </p:spPr>
        <p:txBody>
          <a:bodyPr/>
          <a:lstStyle>
            <a:lvl1pPr>
              <a:defRPr/>
            </a:lvl1pPr>
          </a:lstStyle>
          <a:p>
            <a:fld id="{4CAD1F97-EC51-4144-B40F-FD15FE448270}" type="slidenum">
              <a:rPr lang="es-ES" altLang="en-US"/>
              <a:pPr/>
              <a:t>‹#›</a:t>
            </a:fld>
            <a:endParaRPr lang="es-ES" altLang="en-US"/>
          </a:p>
        </p:txBody>
      </p:sp>
    </p:spTree>
    <p:extLst>
      <p:ext uri="{BB962C8B-B14F-4D97-AF65-F5344CB8AC3E}">
        <p14:creationId xmlns:p14="http://schemas.microsoft.com/office/powerpoint/2010/main" val="4763973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a:t>Haga clic para modificar el estilo de título del patrón</a:t>
            </a:r>
            <a:endParaRPr lang="en-US"/>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Rectangle 4">
            <a:extLst>
              <a:ext uri="{FF2B5EF4-FFF2-40B4-BE49-F238E27FC236}">
                <a16:creationId xmlns:a16="http://schemas.microsoft.com/office/drawing/2014/main" id="{90F7A6F2-86A2-0A1B-B3B4-DF79DFF6D4EC}"/>
              </a:ext>
            </a:extLst>
          </p:cNvPr>
          <p:cNvSpPr>
            <a:spLocks noGrp="1" noChangeArrowheads="1"/>
          </p:cNvSpPr>
          <p:nvPr>
            <p:ph type="dt" sz="half" idx="10"/>
          </p:nvPr>
        </p:nvSpPr>
        <p:spPr>
          <a:ln/>
        </p:spPr>
        <p:txBody>
          <a:bodyPr/>
          <a:lstStyle>
            <a:lvl1pPr>
              <a:defRPr/>
            </a:lvl1pPr>
          </a:lstStyle>
          <a:p>
            <a:pPr>
              <a:defRPr/>
            </a:pPr>
            <a:endParaRPr lang="es-ES"/>
          </a:p>
        </p:txBody>
      </p:sp>
      <p:sp>
        <p:nvSpPr>
          <p:cNvPr id="6" name="Rectangle 5">
            <a:extLst>
              <a:ext uri="{FF2B5EF4-FFF2-40B4-BE49-F238E27FC236}">
                <a16:creationId xmlns:a16="http://schemas.microsoft.com/office/drawing/2014/main" id="{AF619534-8299-22E0-E9A0-2897C53168E7}"/>
              </a:ext>
            </a:extLst>
          </p:cNvPr>
          <p:cNvSpPr>
            <a:spLocks noGrp="1" noChangeArrowheads="1"/>
          </p:cNvSpPr>
          <p:nvPr>
            <p:ph type="ftr" sz="quarter" idx="11"/>
          </p:nvPr>
        </p:nvSpPr>
        <p:spPr>
          <a:ln/>
        </p:spPr>
        <p:txBody>
          <a:bodyPr/>
          <a:lstStyle>
            <a:lvl1pPr>
              <a:defRPr/>
            </a:lvl1pPr>
          </a:lstStyle>
          <a:p>
            <a:pPr>
              <a:defRPr/>
            </a:pPr>
            <a:endParaRPr lang="es-ES"/>
          </a:p>
        </p:txBody>
      </p:sp>
      <p:sp>
        <p:nvSpPr>
          <p:cNvPr id="7" name="Rectangle 6">
            <a:extLst>
              <a:ext uri="{FF2B5EF4-FFF2-40B4-BE49-F238E27FC236}">
                <a16:creationId xmlns:a16="http://schemas.microsoft.com/office/drawing/2014/main" id="{2DE1D6E2-3D7C-067A-6DA7-A4609CDE895E}"/>
              </a:ext>
            </a:extLst>
          </p:cNvPr>
          <p:cNvSpPr>
            <a:spLocks noGrp="1" noChangeArrowheads="1"/>
          </p:cNvSpPr>
          <p:nvPr>
            <p:ph type="sldNum" sz="quarter" idx="12"/>
          </p:nvPr>
        </p:nvSpPr>
        <p:spPr>
          <a:ln/>
        </p:spPr>
        <p:txBody>
          <a:bodyPr/>
          <a:lstStyle>
            <a:lvl1pPr>
              <a:defRPr/>
            </a:lvl1pPr>
          </a:lstStyle>
          <a:p>
            <a:fld id="{F5D2A8C1-1B0D-4946-8BEB-C4516ACC10CB}" type="slidenum">
              <a:rPr lang="es-ES" altLang="en-US"/>
              <a:pPr/>
              <a:t>‹#›</a:t>
            </a:fld>
            <a:endParaRPr lang="es-ES" altLang="en-US"/>
          </a:p>
        </p:txBody>
      </p:sp>
    </p:spTree>
    <p:extLst>
      <p:ext uri="{BB962C8B-B14F-4D97-AF65-F5344CB8AC3E}">
        <p14:creationId xmlns:p14="http://schemas.microsoft.com/office/powerpoint/2010/main" val="42129168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a:t>Haga clic para modificar el estilo de título del patrón</a:t>
            </a:r>
            <a:endParaRPr lang="en-US"/>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Rectangle 4">
            <a:extLst>
              <a:ext uri="{FF2B5EF4-FFF2-40B4-BE49-F238E27FC236}">
                <a16:creationId xmlns:a16="http://schemas.microsoft.com/office/drawing/2014/main" id="{68940767-680B-1587-CD19-F245B71EF875}"/>
              </a:ext>
            </a:extLst>
          </p:cNvPr>
          <p:cNvSpPr>
            <a:spLocks noGrp="1" noChangeArrowheads="1"/>
          </p:cNvSpPr>
          <p:nvPr>
            <p:ph type="dt" sz="half" idx="10"/>
          </p:nvPr>
        </p:nvSpPr>
        <p:spPr>
          <a:ln/>
        </p:spPr>
        <p:txBody>
          <a:bodyPr/>
          <a:lstStyle>
            <a:lvl1pPr>
              <a:defRPr/>
            </a:lvl1pPr>
          </a:lstStyle>
          <a:p>
            <a:pPr>
              <a:defRPr/>
            </a:pPr>
            <a:endParaRPr lang="es-ES"/>
          </a:p>
        </p:txBody>
      </p:sp>
      <p:sp>
        <p:nvSpPr>
          <p:cNvPr id="6" name="Rectangle 5">
            <a:extLst>
              <a:ext uri="{FF2B5EF4-FFF2-40B4-BE49-F238E27FC236}">
                <a16:creationId xmlns:a16="http://schemas.microsoft.com/office/drawing/2014/main" id="{7C07F020-6B5F-FFC4-B146-9C7F804A4451}"/>
              </a:ext>
            </a:extLst>
          </p:cNvPr>
          <p:cNvSpPr>
            <a:spLocks noGrp="1" noChangeArrowheads="1"/>
          </p:cNvSpPr>
          <p:nvPr>
            <p:ph type="ftr" sz="quarter" idx="11"/>
          </p:nvPr>
        </p:nvSpPr>
        <p:spPr>
          <a:ln/>
        </p:spPr>
        <p:txBody>
          <a:bodyPr/>
          <a:lstStyle>
            <a:lvl1pPr>
              <a:defRPr/>
            </a:lvl1pPr>
          </a:lstStyle>
          <a:p>
            <a:pPr>
              <a:defRPr/>
            </a:pPr>
            <a:endParaRPr lang="es-ES"/>
          </a:p>
        </p:txBody>
      </p:sp>
      <p:sp>
        <p:nvSpPr>
          <p:cNvPr id="7" name="Rectangle 6">
            <a:extLst>
              <a:ext uri="{FF2B5EF4-FFF2-40B4-BE49-F238E27FC236}">
                <a16:creationId xmlns:a16="http://schemas.microsoft.com/office/drawing/2014/main" id="{3695047B-FD5F-B0D0-A5EA-306A2A08EF6D}"/>
              </a:ext>
            </a:extLst>
          </p:cNvPr>
          <p:cNvSpPr>
            <a:spLocks noGrp="1" noChangeArrowheads="1"/>
          </p:cNvSpPr>
          <p:nvPr>
            <p:ph type="sldNum" sz="quarter" idx="12"/>
          </p:nvPr>
        </p:nvSpPr>
        <p:spPr>
          <a:ln/>
        </p:spPr>
        <p:txBody>
          <a:bodyPr/>
          <a:lstStyle>
            <a:lvl1pPr>
              <a:defRPr/>
            </a:lvl1pPr>
          </a:lstStyle>
          <a:p>
            <a:fld id="{EB9CF519-BD21-40BC-A354-463ED688FEE0}" type="slidenum">
              <a:rPr lang="es-ES" altLang="en-US"/>
              <a:pPr/>
              <a:t>‹#›</a:t>
            </a:fld>
            <a:endParaRPr lang="es-ES" altLang="en-US"/>
          </a:p>
        </p:txBody>
      </p:sp>
    </p:spTree>
    <p:extLst>
      <p:ext uri="{BB962C8B-B14F-4D97-AF65-F5344CB8AC3E}">
        <p14:creationId xmlns:p14="http://schemas.microsoft.com/office/powerpoint/2010/main" val="182344903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9E32D6F0-65FF-4626-B457-72D2D47CC5C2}"/>
              </a:ext>
            </a:extLst>
          </p:cNvPr>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s-ES" altLang="en-US"/>
              <a:t>Haga clic para cambiar el estilo de título	</a:t>
            </a:r>
          </a:p>
        </p:txBody>
      </p:sp>
      <p:sp>
        <p:nvSpPr>
          <p:cNvPr id="1027" name="Rectangle 3">
            <a:extLst>
              <a:ext uri="{FF2B5EF4-FFF2-40B4-BE49-F238E27FC236}">
                <a16:creationId xmlns:a16="http://schemas.microsoft.com/office/drawing/2014/main" id="{FB07CBE3-F49A-A84F-A360-031F978014C0}"/>
              </a:ext>
            </a:extLst>
          </p:cNvPr>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s-ES" altLang="en-US"/>
              <a:t>Haga clic para modificar el estilo de texto del patrón</a:t>
            </a:r>
          </a:p>
          <a:p>
            <a:pPr lvl="1"/>
            <a:r>
              <a:rPr lang="es-ES" altLang="en-US"/>
              <a:t>Segundo nivel</a:t>
            </a:r>
          </a:p>
          <a:p>
            <a:pPr lvl="2"/>
            <a:r>
              <a:rPr lang="es-ES" altLang="en-US"/>
              <a:t>Tercer nivel</a:t>
            </a:r>
          </a:p>
          <a:p>
            <a:pPr lvl="3"/>
            <a:r>
              <a:rPr lang="es-ES" altLang="en-US"/>
              <a:t>Cuarto nivel</a:t>
            </a:r>
          </a:p>
          <a:p>
            <a:pPr lvl="4"/>
            <a:r>
              <a:rPr lang="es-ES" altLang="en-US"/>
              <a:t>Quinto nivel</a:t>
            </a:r>
          </a:p>
        </p:txBody>
      </p:sp>
      <p:sp>
        <p:nvSpPr>
          <p:cNvPr id="1028" name="Rectangle 4">
            <a:extLst>
              <a:ext uri="{FF2B5EF4-FFF2-40B4-BE49-F238E27FC236}">
                <a16:creationId xmlns:a16="http://schemas.microsoft.com/office/drawing/2014/main" id="{F9EB48BE-4D70-9929-0F0A-E4B23229B7D3}"/>
              </a:ext>
            </a:extLst>
          </p:cNvPr>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400">
                <a:latin typeface="Arial" charset="0"/>
                <a:cs typeface="Arial" charset="0"/>
              </a:defRPr>
            </a:lvl1pPr>
          </a:lstStyle>
          <a:p>
            <a:pPr>
              <a:defRPr/>
            </a:pPr>
            <a:endParaRPr lang="es-ES"/>
          </a:p>
        </p:txBody>
      </p:sp>
      <p:sp>
        <p:nvSpPr>
          <p:cNvPr id="1029" name="Rectangle 5">
            <a:extLst>
              <a:ext uri="{FF2B5EF4-FFF2-40B4-BE49-F238E27FC236}">
                <a16:creationId xmlns:a16="http://schemas.microsoft.com/office/drawing/2014/main" id="{98423A3B-9AD7-08D5-FDAD-ECD80F4B7FA6}"/>
              </a:ext>
            </a:extLst>
          </p:cNvPr>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eaLnBrk="1" hangingPunct="1">
              <a:defRPr sz="1400">
                <a:latin typeface="Arial" charset="0"/>
                <a:cs typeface="Arial" charset="0"/>
              </a:defRPr>
            </a:lvl1pPr>
          </a:lstStyle>
          <a:p>
            <a:pPr>
              <a:defRPr/>
            </a:pPr>
            <a:endParaRPr lang="es-ES"/>
          </a:p>
        </p:txBody>
      </p:sp>
      <p:sp>
        <p:nvSpPr>
          <p:cNvPr id="1030" name="Rectangle 6">
            <a:extLst>
              <a:ext uri="{FF2B5EF4-FFF2-40B4-BE49-F238E27FC236}">
                <a16:creationId xmlns:a16="http://schemas.microsoft.com/office/drawing/2014/main" id="{00A66CB9-9F1E-4DD6-28BD-2BD7C4D559B8}"/>
              </a:ext>
            </a:extLst>
          </p:cNvPr>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400"/>
            </a:lvl1pPr>
          </a:lstStyle>
          <a:p>
            <a:fld id="{2A33C9BE-E026-4813-86C7-91086DF17605}" type="slidenum">
              <a:rPr lang="es-ES" altLang="en-US"/>
              <a:pPr/>
              <a:t>‹#›</a:t>
            </a:fld>
            <a:endParaRPr lang="es-ES"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cs typeface="Arial" charset="0"/>
        </a:defRPr>
      </a:lvl2pPr>
      <a:lvl3pPr algn="ctr" rtl="0" eaLnBrk="0" fontAlgn="base" hangingPunct="0">
        <a:spcBef>
          <a:spcPct val="0"/>
        </a:spcBef>
        <a:spcAft>
          <a:spcPct val="0"/>
        </a:spcAft>
        <a:defRPr sz="4400">
          <a:solidFill>
            <a:schemeClr val="tx2"/>
          </a:solidFill>
          <a:latin typeface="Arial" charset="0"/>
          <a:cs typeface="Arial" charset="0"/>
        </a:defRPr>
      </a:lvl3pPr>
      <a:lvl4pPr algn="ctr" rtl="0" eaLnBrk="0" fontAlgn="base" hangingPunct="0">
        <a:spcBef>
          <a:spcPct val="0"/>
        </a:spcBef>
        <a:spcAft>
          <a:spcPct val="0"/>
        </a:spcAft>
        <a:defRPr sz="4400">
          <a:solidFill>
            <a:schemeClr val="tx2"/>
          </a:solidFill>
          <a:latin typeface="Arial" charset="0"/>
          <a:cs typeface="Arial" charset="0"/>
        </a:defRPr>
      </a:lvl4pPr>
      <a:lvl5pPr algn="ctr" rtl="0" eaLnBrk="0" fontAlgn="base" hangingPunct="0">
        <a:spcBef>
          <a:spcPct val="0"/>
        </a:spcBef>
        <a:spcAft>
          <a:spcPct val="0"/>
        </a:spcAft>
        <a:defRPr sz="4400">
          <a:solidFill>
            <a:schemeClr val="tx2"/>
          </a:solidFill>
          <a:latin typeface="Arial" charset="0"/>
          <a:cs typeface="Arial" charset="0"/>
        </a:defRPr>
      </a:lvl5pPr>
      <a:lvl6pPr marL="457200" algn="ctr" rtl="0" fontAlgn="base">
        <a:spcBef>
          <a:spcPct val="0"/>
        </a:spcBef>
        <a:spcAft>
          <a:spcPct val="0"/>
        </a:spcAft>
        <a:defRPr sz="4400">
          <a:solidFill>
            <a:schemeClr val="tx2"/>
          </a:solidFill>
          <a:latin typeface="Arial" charset="0"/>
          <a:cs typeface="Arial" charset="0"/>
        </a:defRPr>
      </a:lvl6pPr>
      <a:lvl7pPr marL="914400" algn="ctr" rtl="0" fontAlgn="base">
        <a:spcBef>
          <a:spcPct val="0"/>
        </a:spcBef>
        <a:spcAft>
          <a:spcPct val="0"/>
        </a:spcAft>
        <a:defRPr sz="4400">
          <a:solidFill>
            <a:schemeClr val="tx2"/>
          </a:solidFill>
          <a:latin typeface="Arial" charset="0"/>
          <a:cs typeface="Arial" charset="0"/>
        </a:defRPr>
      </a:lvl7pPr>
      <a:lvl8pPr marL="1371600" algn="ctr" rtl="0" fontAlgn="base">
        <a:spcBef>
          <a:spcPct val="0"/>
        </a:spcBef>
        <a:spcAft>
          <a:spcPct val="0"/>
        </a:spcAft>
        <a:defRPr sz="4400">
          <a:solidFill>
            <a:schemeClr val="tx2"/>
          </a:solidFill>
          <a:latin typeface="Arial" charset="0"/>
          <a:cs typeface="Arial" charset="0"/>
        </a:defRPr>
      </a:lvl8pPr>
      <a:lvl9pPr marL="1828800" algn="ctr" rtl="0" fontAlgn="base">
        <a:spcBef>
          <a:spcPct val="0"/>
        </a:spcBef>
        <a:spcAft>
          <a:spcPct val="0"/>
        </a:spcAft>
        <a:defRPr sz="4400">
          <a:solidFill>
            <a:schemeClr val="tx2"/>
          </a:solidFill>
          <a:latin typeface="Arial" charset="0"/>
          <a:cs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cs typeface="+mn-cs"/>
        </a:defRPr>
      </a:lvl2pPr>
      <a:lvl3pPr marL="1143000" indent="-228600" algn="l" rtl="0" eaLnBrk="0" fontAlgn="base" hangingPunct="0">
        <a:spcBef>
          <a:spcPct val="20000"/>
        </a:spcBef>
        <a:spcAft>
          <a:spcPct val="0"/>
        </a:spcAft>
        <a:buChar char="•"/>
        <a:defRPr sz="2400">
          <a:solidFill>
            <a:schemeClr val="tx1"/>
          </a:solidFill>
          <a:latin typeface="+mn-lt"/>
          <a:cs typeface="+mn-cs"/>
        </a:defRPr>
      </a:lvl3pPr>
      <a:lvl4pPr marL="1600200" indent="-228600" algn="l" rtl="0" eaLnBrk="0" fontAlgn="base" hangingPunct="0">
        <a:spcBef>
          <a:spcPct val="20000"/>
        </a:spcBef>
        <a:spcAft>
          <a:spcPct val="0"/>
        </a:spcAft>
        <a:buChar char="–"/>
        <a:defRPr sz="2000">
          <a:solidFill>
            <a:schemeClr val="tx1"/>
          </a:solidFill>
          <a:latin typeface="+mn-lt"/>
          <a:cs typeface="+mn-cs"/>
        </a:defRPr>
      </a:lvl4pPr>
      <a:lvl5pPr marL="2057400" indent="-228600" algn="l" rtl="0" eaLnBrk="0" fontAlgn="base" hangingPunct="0">
        <a:spcBef>
          <a:spcPct val="20000"/>
        </a:spcBef>
        <a:spcAft>
          <a:spcPct val="0"/>
        </a:spcAft>
        <a:buChar char="»"/>
        <a:defRPr sz="2000">
          <a:solidFill>
            <a:schemeClr val="tx1"/>
          </a:solidFill>
          <a:latin typeface="+mn-lt"/>
          <a:cs typeface="+mn-cs"/>
        </a:defRPr>
      </a:lvl5pPr>
      <a:lvl6pPr marL="2514600" indent="-228600" algn="l" rtl="0" fontAlgn="base">
        <a:spcBef>
          <a:spcPct val="20000"/>
        </a:spcBef>
        <a:spcAft>
          <a:spcPct val="0"/>
        </a:spcAft>
        <a:buChar char="»"/>
        <a:defRPr sz="2000">
          <a:solidFill>
            <a:schemeClr val="tx1"/>
          </a:solidFill>
          <a:latin typeface="+mn-lt"/>
          <a:cs typeface="+mn-cs"/>
        </a:defRPr>
      </a:lvl6pPr>
      <a:lvl7pPr marL="2971800" indent="-228600" algn="l" rtl="0" fontAlgn="base">
        <a:spcBef>
          <a:spcPct val="20000"/>
        </a:spcBef>
        <a:spcAft>
          <a:spcPct val="0"/>
        </a:spcAft>
        <a:buChar char="»"/>
        <a:defRPr sz="2000">
          <a:solidFill>
            <a:schemeClr val="tx1"/>
          </a:solidFill>
          <a:latin typeface="+mn-lt"/>
          <a:cs typeface="+mn-cs"/>
        </a:defRPr>
      </a:lvl7pPr>
      <a:lvl8pPr marL="3429000" indent="-228600" algn="l" rtl="0" fontAlgn="base">
        <a:spcBef>
          <a:spcPct val="20000"/>
        </a:spcBef>
        <a:spcAft>
          <a:spcPct val="0"/>
        </a:spcAft>
        <a:buChar char="»"/>
        <a:defRPr sz="2000">
          <a:solidFill>
            <a:schemeClr val="tx1"/>
          </a:solidFill>
          <a:latin typeface="+mn-lt"/>
          <a:cs typeface="+mn-cs"/>
        </a:defRPr>
      </a:lvl8pPr>
      <a:lvl9pPr marL="3886200" indent="-228600" algn="l" rtl="0" fontAlgn="base">
        <a:spcBef>
          <a:spcPct val="20000"/>
        </a:spcBef>
        <a:spcAft>
          <a:spcPct val="0"/>
        </a:spcAft>
        <a:buChar char="»"/>
        <a:defRPr sz="20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8.emf"/><Relationship Id="rId2" Type="http://schemas.openxmlformats.org/officeDocument/2006/relationships/image" Target="../media/image7.e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050" name="Rectangle 170">
            <a:extLst>
              <a:ext uri="{FF2B5EF4-FFF2-40B4-BE49-F238E27FC236}">
                <a16:creationId xmlns:a16="http://schemas.microsoft.com/office/drawing/2014/main" id="{84DBF30C-3E02-5ADA-B51E-C8B37D8349E5}"/>
              </a:ext>
            </a:extLst>
          </p:cNvPr>
          <p:cNvSpPr>
            <a:spLocks noGrp="1" noChangeArrowheads="1"/>
          </p:cNvSpPr>
          <p:nvPr>
            <p:ph type="ctrTitle"/>
          </p:nvPr>
        </p:nvSpPr>
        <p:spPr>
          <a:xfrm>
            <a:off x="1692275" y="765175"/>
            <a:ext cx="5656263" cy="1038225"/>
          </a:xfrm>
        </p:spPr>
        <p:txBody>
          <a:bodyPr/>
          <a:lstStyle/>
          <a:p>
            <a:pPr>
              <a:defRPr/>
            </a:pPr>
            <a:br>
              <a:rPr lang="en-US" sz="3600" dirty="0"/>
            </a:br>
            <a:r>
              <a:rPr lang="en-US" dirty="0">
                <a:solidFill>
                  <a:schemeClr val="accent2">
                    <a:lumMod val="50000"/>
                  </a:schemeClr>
                </a:solidFill>
              </a:rPr>
              <a:t>lab no.(5) </a:t>
            </a:r>
            <a:br>
              <a:rPr lang="en-US" dirty="0">
                <a:solidFill>
                  <a:schemeClr val="accent2">
                    <a:lumMod val="50000"/>
                  </a:schemeClr>
                </a:solidFill>
              </a:rPr>
            </a:br>
            <a:r>
              <a:rPr lang="en-US" i="1" dirty="0">
                <a:solidFill>
                  <a:schemeClr val="accent2">
                    <a:lumMod val="50000"/>
                  </a:schemeClr>
                </a:solidFill>
              </a:rPr>
              <a:t>Partition coefficients </a:t>
            </a:r>
            <a:endParaRPr lang="es-ES" sz="3600" b="1" dirty="0">
              <a:solidFill>
                <a:schemeClr val="accent2">
                  <a:lumMod val="50000"/>
                </a:schemeClr>
              </a:solidFill>
            </a:endParaRPr>
          </a:p>
        </p:txBody>
      </p:sp>
      <p:sp>
        <p:nvSpPr>
          <p:cNvPr id="2051" name="Rectangle 170">
            <a:extLst>
              <a:ext uri="{FF2B5EF4-FFF2-40B4-BE49-F238E27FC236}">
                <a16:creationId xmlns:a16="http://schemas.microsoft.com/office/drawing/2014/main" id="{0BCCAA5B-497E-950A-D831-A8DFBCBD35B2}"/>
              </a:ext>
            </a:extLst>
          </p:cNvPr>
          <p:cNvSpPr txBox="1">
            <a:spLocks noChangeArrowheads="1"/>
          </p:cNvSpPr>
          <p:nvPr/>
        </p:nvSpPr>
        <p:spPr bwMode="auto">
          <a:xfrm>
            <a:off x="0" y="2997200"/>
            <a:ext cx="9144000" cy="13684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r>
              <a:rPr lang="en-US" sz="2000" b="1" dirty="0">
                <a:solidFill>
                  <a:schemeClr val="accent2">
                    <a:lumMod val="50000"/>
                  </a:schemeClr>
                </a:solidFill>
                <a:latin typeface="Baskerville Old Face" panose="02020602080505020303" pitchFamily="18" charset="0"/>
              </a:rPr>
              <a:t>Done By:</a:t>
            </a:r>
            <a:br>
              <a:rPr lang="en-US" sz="2000" b="1" dirty="0">
                <a:solidFill>
                  <a:schemeClr val="accent2">
                    <a:lumMod val="50000"/>
                  </a:schemeClr>
                </a:solidFill>
                <a:latin typeface="Baskerville Old Face" panose="02020602080505020303" pitchFamily="18" charset="0"/>
              </a:rPr>
            </a:br>
            <a:r>
              <a:rPr lang="en-US" sz="2400" b="1" dirty="0" err="1">
                <a:solidFill>
                  <a:schemeClr val="accent2">
                    <a:lumMod val="50000"/>
                  </a:schemeClr>
                </a:solidFill>
                <a:latin typeface="Baskerville Old Face" panose="02020602080505020303" pitchFamily="18" charset="0"/>
              </a:rPr>
              <a:t>Lec</a:t>
            </a:r>
            <a:r>
              <a:rPr lang="en-US" sz="2400" b="1" dirty="0">
                <a:solidFill>
                  <a:schemeClr val="accent2">
                    <a:lumMod val="50000"/>
                  </a:schemeClr>
                </a:solidFill>
                <a:latin typeface="Baskerville Old Face" panose="02020602080505020303" pitchFamily="18" charset="0"/>
              </a:rPr>
              <a:t>. Marwa malik    Assis. </a:t>
            </a:r>
            <a:r>
              <a:rPr lang="en-US" sz="2400" b="1" dirty="0" err="1">
                <a:solidFill>
                  <a:schemeClr val="accent2">
                    <a:lumMod val="50000"/>
                  </a:schemeClr>
                </a:solidFill>
                <a:latin typeface="Baskerville Old Face" panose="02020602080505020303" pitchFamily="18" charset="0"/>
              </a:rPr>
              <a:t>Lec</a:t>
            </a:r>
            <a:r>
              <a:rPr lang="en-US" sz="2400" b="1" dirty="0">
                <a:solidFill>
                  <a:schemeClr val="accent2">
                    <a:lumMod val="50000"/>
                  </a:schemeClr>
                </a:solidFill>
                <a:latin typeface="Baskerville Old Face" panose="02020602080505020303" pitchFamily="18" charset="0"/>
              </a:rPr>
              <a:t>. Mona yahya   </a:t>
            </a:r>
            <a:endParaRPr lang="en-US" sz="2000" b="1" dirty="0">
              <a:solidFill>
                <a:schemeClr val="accent2">
                  <a:lumMod val="50000"/>
                </a:schemeClr>
              </a:solidFill>
              <a:latin typeface="Baskerville Old Face" panose="02020602080505020303" pitchFamily="18" charset="0"/>
            </a:endParaRPr>
          </a:p>
        </p:txBody>
      </p:sp>
      <p:pic>
        <p:nvPicPr>
          <p:cNvPr id="2" name="image3.jpg">
            <a:extLst>
              <a:ext uri="{FF2B5EF4-FFF2-40B4-BE49-F238E27FC236}">
                <a16:creationId xmlns:a16="http://schemas.microsoft.com/office/drawing/2014/main" id="{A9E94DE6-31D6-6F54-13A8-28B77A393655}"/>
              </a:ext>
            </a:extLst>
          </p:cNvPr>
          <p:cNvPicPr/>
          <p:nvPr/>
        </p:nvPicPr>
        <p:blipFill>
          <a:blip r:embed="rId3">
            <a:extLst>
              <a:ext uri="{28A0092B-C50C-407E-A947-70E740481C1C}">
                <a14:useLocalDpi xmlns:a14="http://schemas.microsoft.com/office/drawing/2010/main" val="0"/>
              </a:ext>
            </a:extLst>
          </a:blip>
          <a:stretch>
            <a:fillRect/>
          </a:stretch>
        </p:blipFill>
        <p:spPr>
          <a:xfrm>
            <a:off x="7236296" y="332656"/>
            <a:ext cx="1704975" cy="1724025"/>
          </a:xfrm>
          <a:prstGeom prst="rect">
            <a:avLst/>
          </a:prstGeom>
          <a:ln/>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186404-AB92-88A1-8488-316A0442E53B}"/>
              </a:ext>
            </a:extLst>
          </p:cNvPr>
          <p:cNvSpPr>
            <a:spLocks noGrp="1"/>
          </p:cNvSpPr>
          <p:nvPr>
            <p:ph type="title"/>
          </p:nvPr>
        </p:nvSpPr>
        <p:spPr>
          <a:xfrm>
            <a:off x="0" y="-22225"/>
            <a:ext cx="10548938" cy="571500"/>
          </a:xfrm>
        </p:spPr>
        <p:txBody>
          <a:bodyPr/>
          <a:lstStyle/>
          <a:p>
            <a:pPr>
              <a:defRPr/>
            </a:pPr>
            <a:br>
              <a:rPr lang="en-US" dirty="0"/>
            </a:br>
            <a:r>
              <a:rPr lang="en-US" sz="3200" b="1" i="1" u="sng" dirty="0">
                <a:solidFill>
                  <a:schemeClr val="accent1">
                    <a:lumMod val="25000"/>
                  </a:schemeClr>
                </a:solidFill>
                <a:latin typeface="Times New Roman" panose="02020603050405020304" pitchFamily="18" charset="0"/>
                <a:cs typeface="Times New Roman" panose="02020603050405020304" pitchFamily="18" charset="0"/>
              </a:rPr>
              <a:t>Calculation</a:t>
            </a:r>
            <a:r>
              <a:rPr lang="en-US" sz="2400" dirty="0"/>
              <a:t> </a:t>
            </a:r>
            <a:br>
              <a:rPr lang="en-US" sz="2400" dirty="0"/>
            </a:br>
            <a:r>
              <a:rPr lang="en-US" sz="2400" i="1" kern="1200" dirty="0">
                <a:solidFill>
                  <a:schemeClr val="accent2">
                    <a:lumMod val="50000"/>
                  </a:schemeClr>
                </a:solidFill>
                <a:latin typeface="Times New Roman" panose="02020603050405020304" pitchFamily="18" charset="0"/>
                <a:ea typeface="+mn-ea"/>
                <a:cs typeface="Times New Roman" panose="02020603050405020304" pitchFamily="18" charset="0"/>
              </a:rPr>
              <a:t>Iodine distributes between the aqueous phase and </a:t>
            </a:r>
            <a:r>
              <a:rPr lang="en-US" sz="2400" i="1" kern="1200" dirty="0" err="1">
                <a:solidFill>
                  <a:schemeClr val="accent2">
                    <a:lumMod val="50000"/>
                  </a:schemeClr>
                </a:solidFill>
                <a:latin typeface="Times New Roman" panose="02020603050405020304" pitchFamily="18" charset="0"/>
                <a:ea typeface="+mn-ea"/>
                <a:cs typeface="Times New Roman" panose="02020603050405020304" pitchFamily="18" charset="0"/>
              </a:rPr>
              <a:t>chloroformic</a:t>
            </a:r>
            <a:r>
              <a:rPr lang="en-US" sz="2400" i="1" kern="1200" dirty="0">
                <a:solidFill>
                  <a:schemeClr val="accent2">
                    <a:lumMod val="50000"/>
                  </a:schemeClr>
                </a:solidFill>
                <a:latin typeface="Times New Roman" panose="02020603050405020304" pitchFamily="18" charset="0"/>
                <a:ea typeface="+mn-ea"/>
                <a:cs typeface="Times New Roman" panose="02020603050405020304" pitchFamily="18" charset="0"/>
              </a:rPr>
              <a:t> </a:t>
            </a:r>
            <a:br>
              <a:rPr lang="en-US" sz="2400" i="1" kern="1200" dirty="0">
                <a:solidFill>
                  <a:schemeClr val="accent2">
                    <a:lumMod val="50000"/>
                  </a:schemeClr>
                </a:solidFill>
                <a:latin typeface="Times New Roman" panose="02020603050405020304" pitchFamily="18" charset="0"/>
                <a:ea typeface="+mn-ea"/>
                <a:cs typeface="Times New Roman" panose="02020603050405020304" pitchFamily="18" charset="0"/>
              </a:rPr>
            </a:br>
            <a:r>
              <a:rPr lang="en-US" sz="2400" i="1" kern="1200" dirty="0">
                <a:solidFill>
                  <a:schemeClr val="accent2">
                    <a:lumMod val="50000"/>
                  </a:schemeClr>
                </a:solidFill>
                <a:latin typeface="Times New Roman" panose="02020603050405020304" pitchFamily="18" charset="0"/>
                <a:ea typeface="+mn-ea"/>
                <a:cs typeface="Times New Roman" panose="02020603050405020304" pitchFamily="18" charset="0"/>
              </a:rPr>
              <a:t>phase</a:t>
            </a:r>
            <a:r>
              <a:rPr lang="en-US" sz="2400" dirty="0"/>
              <a:t>. </a:t>
            </a:r>
          </a:p>
        </p:txBody>
      </p:sp>
      <p:pic>
        <p:nvPicPr>
          <p:cNvPr id="11267" name="Content Placeholder 3">
            <a:extLst>
              <a:ext uri="{FF2B5EF4-FFF2-40B4-BE49-F238E27FC236}">
                <a16:creationId xmlns:a16="http://schemas.microsoft.com/office/drawing/2014/main" id="{FE8C93FB-A362-D33D-CE39-B39CA7D17B2E}"/>
              </a:ext>
            </a:extLst>
          </p:cNvPr>
          <p:cNvPicPr>
            <a:picLocks noGrp="1" noChangeAspect="1"/>
          </p:cNvPicPr>
          <p:nvPr>
            <p:ph idx="1"/>
          </p:nvPr>
        </p:nvPicPr>
        <p:blipFill>
          <a:blip r:embed="rId2">
            <a:extLst>
              <a:ext uri="{28A0092B-C50C-407E-A947-70E740481C1C}">
                <a14:useLocalDpi xmlns:a14="http://schemas.microsoft.com/office/drawing/2010/main" val="0"/>
              </a:ext>
            </a:extLst>
          </a:blip>
          <a:srcRect/>
          <a:stretch>
            <a:fillRect/>
          </a:stretch>
        </p:blipFill>
        <p:spPr>
          <a:xfrm>
            <a:off x="323850" y="1125538"/>
            <a:ext cx="8229600" cy="4005262"/>
          </a:xfrm>
        </p:spPr>
      </p:pic>
      <p:pic>
        <p:nvPicPr>
          <p:cNvPr id="11268" name="Picture 4">
            <a:extLst>
              <a:ext uri="{FF2B5EF4-FFF2-40B4-BE49-F238E27FC236}">
                <a16:creationId xmlns:a16="http://schemas.microsoft.com/office/drawing/2014/main" id="{D2CE82D7-EC46-E668-6C84-24298676A474}"/>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2051050" y="5135563"/>
            <a:ext cx="5197475" cy="14620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a:extLst>
              <a:ext uri="{FF2B5EF4-FFF2-40B4-BE49-F238E27FC236}">
                <a16:creationId xmlns:a16="http://schemas.microsoft.com/office/drawing/2014/main" id="{1783E7DE-777C-B55E-FDD2-E9E3F0AEA433}"/>
              </a:ext>
            </a:extLst>
          </p:cNvPr>
          <p:cNvSpPr>
            <a:spLocks noGrp="1"/>
          </p:cNvSpPr>
          <p:nvPr>
            <p:ph type="title"/>
          </p:nvPr>
        </p:nvSpPr>
        <p:spPr>
          <a:xfrm>
            <a:off x="211138" y="3860800"/>
            <a:ext cx="8229600" cy="1143000"/>
          </a:xfrm>
        </p:spPr>
        <p:txBody>
          <a:bodyPr/>
          <a:lstStyle/>
          <a:p>
            <a:pPr marL="457200" indent="-457200" algn="l">
              <a:buFontTx/>
              <a:buChar char="•"/>
            </a:pPr>
            <a:br>
              <a:rPr lang="en-US" altLang="en-US"/>
            </a:br>
            <a:endParaRPr lang="en-US" altLang="en-US"/>
          </a:p>
        </p:txBody>
      </p:sp>
      <p:sp>
        <p:nvSpPr>
          <p:cNvPr id="3" name="Content Placeholder 2">
            <a:extLst>
              <a:ext uri="{FF2B5EF4-FFF2-40B4-BE49-F238E27FC236}">
                <a16:creationId xmlns:a16="http://schemas.microsoft.com/office/drawing/2014/main" id="{493791AA-5F4D-7DC6-473D-0B1D6E7D66DF}"/>
              </a:ext>
            </a:extLst>
          </p:cNvPr>
          <p:cNvSpPr>
            <a:spLocks noGrp="1"/>
          </p:cNvSpPr>
          <p:nvPr>
            <p:ph idx="1"/>
          </p:nvPr>
        </p:nvSpPr>
        <p:spPr>
          <a:xfrm>
            <a:off x="107950" y="115888"/>
            <a:ext cx="8928100" cy="5184775"/>
          </a:xfrm>
          <a:solidFill>
            <a:schemeClr val="accent5">
              <a:lumMod val="90000"/>
            </a:schemeClr>
          </a:solidFill>
        </p:spPr>
        <p:style>
          <a:lnRef idx="0">
            <a:scrgbClr r="0" g="0" b="0"/>
          </a:lnRef>
          <a:fillRef idx="1001">
            <a:schemeClr val="lt1"/>
          </a:fillRef>
          <a:effectRef idx="0">
            <a:scrgbClr r="0" g="0" b="0"/>
          </a:effectRef>
          <a:fontRef idx="major"/>
        </p:style>
        <p:txBody>
          <a:bodyPr/>
          <a:lstStyle/>
          <a:p>
            <a:pPr algn="ctr">
              <a:defRPr/>
            </a:pPr>
            <a:r>
              <a:rPr lang="ar-IQ" i="1" dirty="0"/>
              <a:t> </a:t>
            </a:r>
            <a:r>
              <a:rPr lang="en-US" b="1" i="1" u="sng" dirty="0">
                <a:solidFill>
                  <a:schemeClr val="accent1">
                    <a:lumMod val="25000"/>
                  </a:schemeClr>
                </a:solidFill>
                <a:latin typeface="Times New Roman" panose="02020603050405020304" pitchFamily="18" charset="0"/>
                <a:cs typeface="Times New Roman" panose="02020603050405020304" pitchFamily="18" charset="0"/>
              </a:rPr>
              <a:t>Calculation</a:t>
            </a:r>
          </a:p>
          <a:p>
            <a:pPr>
              <a:defRPr/>
            </a:pPr>
            <a:r>
              <a:rPr lang="en-US" sz="2000" i="1" u="sng" dirty="0">
                <a:latin typeface="Times New Roman" panose="02020603050405020304" pitchFamily="18" charset="0"/>
                <a:cs typeface="Times New Roman" panose="02020603050405020304" pitchFamily="18" charset="0"/>
              </a:rPr>
              <a:t>For Aqueous phase if the E.P1=0.5ml</a:t>
            </a:r>
            <a:endParaRPr lang="en-US" sz="2000" u="sng" dirty="0">
              <a:latin typeface="Times New Roman" panose="02020603050405020304" pitchFamily="18" charset="0"/>
              <a:cs typeface="Times New Roman" panose="02020603050405020304" pitchFamily="18" charset="0"/>
            </a:endParaRPr>
          </a:p>
          <a:p>
            <a:pPr marL="0" indent="0">
              <a:buFontTx/>
              <a:buNone/>
              <a:defRPr/>
            </a:pPr>
            <a:r>
              <a:rPr lang="en-US" sz="2000" dirty="0">
                <a:latin typeface="Times New Roman" panose="02020603050405020304" pitchFamily="18" charset="0"/>
                <a:cs typeface="Times New Roman" panose="02020603050405020304" pitchFamily="18" charset="0"/>
              </a:rPr>
              <a:t>    V1 * C1 = V2 * C2 </a:t>
            </a:r>
          </a:p>
          <a:p>
            <a:pPr marL="0" indent="0">
              <a:buFontTx/>
              <a:buNone/>
              <a:defRPr/>
            </a:pPr>
            <a:r>
              <a:rPr lang="en-US" sz="2000" i="1" dirty="0">
                <a:latin typeface="Times New Roman" panose="02020603050405020304" pitchFamily="18" charset="0"/>
                <a:cs typeface="Times New Roman" panose="02020603050405020304" pitchFamily="18" charset="0"/>
              </a:rPr>
              <a:t>   (Na2S2O3) = (iodine) </a:t>
            </a:r>
            <a:endParaRPr lang="en-US" sz="2000" dirty="0">
              <a:latin typeface="Times New Roman" panose="02020603050405020304" pitchFamily="18" charset="0"/>
              <a:cs typeface="Times New Roman" panose="02020603050405020304" pitchFamily="18" charset="0"/>
            </a:endParaRPr>
          </a:p>
          <a:p>
            <a:pPr marL="0" indent="0">
              <a:buFontTx/>
              <a:buNone/>
              <a:defRPr/>
            </a:pPr>
            <a:r>
              <a:rPr lang="pt-BR" sz="2000" i="1" dirty="0">
                <a:latin typeface="Times New Roman" panose="02020603050405020304" pitchFamily="18" charset="0"/>
                <a:cs typeface="Times New Roman" panose="02020603050405020304" pitchFamily="18" charset="0"/>
              </a:rPr>
              <a:t>   E.P * 0.02N =10 * N2 </a:t>
            </a:r>
          </a:p>
          <a:p>
            <a:pPr marL="0" indent="0">
              <a:buFontTx/>
              <a:buNone/>
              <a:defRPr/>
            </a:pPr>
            <a:r>
              <a:rPr lang="pt-BR" sz="2000" i="1" dirty="0">
                <a:latin typeface="Times New Roman" panose="02020603050405020304" pitchFamily="18" charset="0"/>
                <a:cs typeface="Times New Roman" panose="02020603050405020304" pitchFamily="18" charset="0"/>
              </a:rPr>
              <a:t>   0.5  *0.02    =  10 * N2</a:t>
            </a:r>
            <a:r>
              <a:rPr lang="pt-BR" sz="2000" dirty="0">
                <a:latin typeface="Times New Roman" panose="02020603050405020304" pitchFamily="18" charset="0"/>
                <a:cs typeface="Times New Roman" panose="02020603050405020304" pitchFamily="18" charset="0"/>
              </a:rPr>
              <a:t>	</a:t>
            </a:r>
          </a:p>
          <a:p>
            <a:pPr marL="0" indent="0">
              <a:buFontTx/>
              <a:buNone/>
              <a:defRPr/>
            </a:pPr>
            <a:r>
              <a:rPr lang="en-US" sz="2000" i="1" dirty="0">
                <a:latin typeface="Times New Roman" panose="02020603050405020304" pitchFamily="18" charset="0"/>
                <a:cs typeface="Times New Roman" panose="02020603050405020304" pitchFamily="18" charset="0"/>
              </a:rPr>
              <a:t>   N2 =0.001</a:t>
            </a:r>
            <a:r>
              <a:rPr lang="ar-IQ" sz="2000" i="1" dirty="0">
                <a:latin typeface="Times New Roman" panose="02020603050405020304" pitchFamily="18" charset="0"/>
                <a:cs typeface="Times New Roman" panose="02020603050405020304" pitchFamily="18" charset="0"/>
              </a:rPr>
              <a:t> </a:t>
            </a:r>
            <a:r>
              <a:rPr lang="en-US" sz="2000" i="1" dirty="0">
                <a:latin typeface="Times New Roman" panose="02020603050405020304" pitchFamily="18" charset="0"/>
                <a:cs typeface="Times New Roman" panose="02020603050405020304" pitchFamily="18" charset="0"/>
              </a:rPr>
              <a:t>mole /L   </a:t>
            </a:r>
            <a:r>
              <a:rPr lang="ar-IQ" sz="2000" i="1" dirty="0">
                <a:latin typeface="Times New Roman" panose="02020603050405020304" pitchFamily="18" charset="0"/>
                <a:cs typeface="Times New Roman" panose="02020603050405020304" pitchFamily="18" charset="0"/>
              </a:rPr>
              <a:t> </a:t>
            </a:r>
            <a:r>
              <a:rPr lang="en-US" sz="2000" i="1" dirty="0">
                <a:latin typeface="Times New Roman" panose="02020603050405020304" pitchFamily="18" charset="0"/>
                <a:cs typeface="Times New Roman" panose="02020603050405020304" pitchFamily="18" charset="0"/>
              </a:rPr>
              <a:t>conc. of iodine in water </a:t>
            </a:r>
          </a:p>
          <a:p>
            <a:pPr>
              <a:defRPr/>
            </a:pPr>
            <a:r>
              <a:rPr lang="en-US" sz="2000" i="1" u="sng" dirty="0">
                <a:latin typeface="Times New Roman" panose="02020603050405020304" pitchFamily="18" charset="0"/>
                <a:cs typeface="Times New Roman" panose="02020603050405020304" pitchFamily="18" charset="0"/>
              </a:rPr>
              <a:t>For </a:t>
            </a:r>
            <a:r>
              <a:rPr lang="en-US" sz="2000" i="1" u="sng" dirty="0" err="1">
                <a:latin typeface="Times New Roman" panose="02020603050405020304" pitchFamily="18" charset="0"/>
                <a:cs typeface="Times New Roman" panose="02020603050405020304" pitchFamily="18" charset="0"/>
              </a:rPr>
              <a:t>Chloroformic</a:t>
            </a:r>
            <a:r>
              <a:rPr lang="en-US" sz="2000" i="1" u="sng" dirty="0">
                <a:latin typeface="Times New Roman" panose="02020603050405020304" pitchFamily="18" charset="0"/>
                <a:cs typeface="Times New Roman" panose="02020603050405020304" pitchFamily="18" charset="0"/>
              </a:rPr>
              <a:t> phase if the E.P2=4.3ml</a:t>
            </a:r>
            <a:endParaRPr lang="en-US" sz="2000" u="sng" dirty="0">
              <a:latin typeface="Times New Roman" panose="02020603050405020304" pitchFamily="18" charset="0"/>
              <a:cs typeface="Times New Roman" panose="02020603050405020304" pitchFamily="18" charset="0"/>
            </a:endParaRPr>
          </a:p>
          <a:p>
            <a:pPr marL="0" indent="0">
              <a:buFontTx/>
              <a:buNone/>
              <a:defRPr/>
            </a:pPr>
            <a:r>
              <a:rPr lang="en-US" sz="2000" dirty="0">
                <a:latin typeface="Times New Roman" panose="02020603050405020304" pitchFamily="18" charset="0"/>
                <a:cs typeface="Times New Roman" panose="02020603050405020304" pitchFamily="18" charset="0"/>
              </a:rPr>
              <a:t>    V1 * C1 = V2 * C2 	      </a:t>
            </a:r>
          </a:p>
          <a:p>
            <a:pPr marL="0" indent="0">
              <a:buFontTx/>
              <a:buNone/>
              <a:defRPr/>
            </a:pPr>
            <a:r>
              <a:rPr lang="en-US" sz="2000" i="1" dirty="0">
                <a:latin typeface="Times New Roman" panose="02020603050405020304" pitchFamily="18" charset="0"/>
                <a:cs typeface="Times New Roman" panose="02020603050405020304" pitchFamily="18" charset="0"/>
              </a:rPr>
              <a:t>    (Na2S2O3) = (iodine) </a:t>
            </a:r>
            <a:r>
              <a:rPr lang="en-US" sz="2000" dirty="0">
                <a:latin typeface="Times New Roman" panose="02020603050405020304" pitchFamily="18" charset="0"/>
                <a:cs typeface="Times New Roman" panose="02020603050405020304" pitchFamily="18" charset="0"/>
              </a:rPr>
              <a:t>	</a:t>
            </a:r>
          </a:p>
          <a:p>
            <a:pPr marL="0" indent="0">
              <a:buFontTx/>
              <a:buNone/>
              <a:defRPr/>
            </a:pPr>
            <a:r>
              <a:rPr lang="pt-BR" sz="2000" i="1" dirty="0">
                <a:latin typeface="Times New Roman" panose="02020603050405020304" pitchFamily="18" charset="0"/>
                <a:cs typeface="Times New Roman" panose="02020603050405020304" pitchFamily="18" charset="0"/>
              </a:rPr>
              <a:t>     E.P2 * 0.1N = 5 * N2 </a:t>
            </a:r>
          </a:p>
          <a:p>
            <a:pPr marL="0" indent="0">
              <a:buFontTx/>
              <a:buNone/>
              <a:defRPr/>
            </a:pPr>
            <a:r>
              <a:rPr lang="pt-BR" sz="2000" i="1" dirty="0">
                <a:latin typeface="Times New Roman" panose="02020603050405020304" pitchFamily="18" charset="0"/>
                <a:cs typeface="Times New Roman" panose="02020603050405020304" pitchFamily="18" charset="0"/>
              </a:rPr>
              <a:t>     4 .3    *0.1   =      5*  N2</a:t>
            </a:r>
          </a:p>
          <a:p>
            <a:pPr marL="0" indent="0">
              <a:buFontTx/>
              <a:buNone/>
              <a:defRPr/>
            </a:pPr>
            <a:r>
              <a:rPr lang="en-US" sz="2000" i="1" dirty="0">
                <a:latin typeface="Times New Roman" panose="02020603050405020304" pitchFamily="18" charset="0"/>
                <a:cs typeface="Times New Roman" panose="02020603050405020304" pitchFamily="18" charset="0"/>
              </a:rPr>
              <a:t>N2 = 0.086 mole /L   conc. of iodine in chloroform </a:t>
            </a:r>
          </a:p>
          <a:p>
            <a:pPr marL="0" indent="0">
              <a:buFontTx/>
              <a:buNone/>
              <a:defRPr/>
            </a:pPr>
            <a:r>
              <a:rPr lang="en-US" dirty="0"/>
              <a:t>	</a:t>
            </a:r>
          </a:p>
          <a:p>
            <a:pPr marL="0" indent="0">
              <a:buFontTx/>
              <a:buNone/>
              <a:defRPr/>
            </a:pPr>
            <a:r>
              <a:rPr lang="pt-BR" dirty="0"/>
              <a:t>	</a:t>
            </a:r>
          </a:p>
          <a:p>
            <a:pPr>
              <a:defRPr/>
            </a:pPr>
            <a:endParaRPr lang="en-US" i="1" u="sng" dirty="0"/>
          </a:p>
        </p:txBody>
      </p:sp>
      <p:pic>
        <p:nvPicPr>
          <p:cNvPr id="4" name="Picture 3">
            <a:extLst>
              <a:ext uri="{FF2B5EF4-FFF2-40B4-BE49-F238E27FC236}">
                <a16:creationId xmlns:a16="http://schemas.microsoft.com/office/drawing/2014/main" id="{6DE5E743-7E49-7A76-3912-839DE4AFCE17}"/>
              </a:ext>
            </a:extLst>
          </p:cNvPr>
          <p:cNvPicPr>
            <a:picLocks noChangeAspect="1"/>
          </p:cNvPicPr>
          <p:nvPr/>
        </p:nvPicPr>
        <p:blipFill>
          <a:blip r:embed="rId2"/>
          <a:stretch>
            <a:fillRect/>
          </a:stretch>
        </p:blipFill>
        <p:spPr>
          <a:xfrm>
            <a:off x="0" y="5300663"/>
            <a:ext cx="4356100" cy="1282700"/>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sp>
        <p:nvSpPr>
          <p:cNvPr id="5" name="Rounded Rectangle 4">
            <a:extLst>
              <a:ext uri="{FF2B5EF4-FFF2-40B4-BE49-F238E27FC236}">
                <a16:creationId xmlns:a16="http://schemas.microsoft.com/office/drawing/2014/main" id="{AE3D749B-1333-78EE-2936-8C35ECFEE54C}"/>
              </a:ext>
            </a:extLst>
          </p:cNvPr>
          <p:cNvSpPr/>
          <p:nvPr/>
        </p:nvSpPr>
        <p:spPr>
          <a:xfrm>
            <a:off x="4383088" y="5445125"/>
            <a:ext cx="2498725" cy="1141413"/>
          </a:xfrm>
          <a:prstGeom prst="roundRect">
            <a:avLst/>
          </a:prstGeom>
        </p:spPr>
        <p:style>
          <a:lnRef idx="2">
            <a:schemeClr val="accent4"/>
          </a:lnRef>
          <a:fillRef idx="1">
            <a:schemeClr val="lt1"/>
          </a:fillRef>
          <a:effectRef idx="0">
            <a:schemeClr val="accent4"/>
          </a:effectRef>
          <a:fontRef idx="minor">
            <a:schemeClr val="dk1"/>
          </a:fontRef>
        </p:style>
        <p:txBody>
          <a:bodyPr anchor="ctr"/>
          <a:lstStyle/>
          <a:p>
            <a:pPr algn="ctr">
              <a:defRPr/>
            </a:pPr>
            <a:r>
              <a:rPr lang="en-US" dirty="0">
                <a:solidFill>
                  <a:schemeClr val="tx1"/>
                </a:solidFill>
              </a:rPr>
              <a:t>  </a:t>
            </a:r>
            <a:r>
              <a:rPr lang="en-US" sz="2000" i="1" dirty="0">
                <a:solidFill>
                  <a:schemeClr val="tx1"/>
                </a:solidFill>
                <a:latin typeface="Times New Roman" panose="02020603050405020304" pitchFamily="18" charset="0"/>
                <a:ea typeface="+mj-ea"/>
                <a:cs typeface="Times New Roman" panose="02020603050405020304" pitchFamily="18" charset="0"/>
              </a:rPr>
              <a:t>0.086</a:t>
            </a:r>
          </a:p>
          <a:p>
            <a:pPr algn="ctr">
              <a:defRPr/>
            </a:pPr>
            <a:r>
              <a:rPr lang="en-US" sz="2000" i="1" dirty="0">
                <a:solidFill>
                  <a:schemeClr val="tx1"/>
                </a:solidFill>
                <a:latin typeface="Times New Roman" panose="02020603050405020304" pitchFamily="18" charset="0"/>
                <a:ea typeface="+mj-ea"/>
                <a:cs typeface="Times New Roman" panose="02020603050405020304" pitchFamily="18" charset="0"/>
              </a:rPr>
              <a:t>P.C</a:t>
            </a:r>
            <a:r>
              <a:rPr lang="en-US" dirty="0">
                <a:solidFill>
                  <a:schemeClr val="tx1"/>
                </a:solidFill>
              </a:rPr>
              <a:t>= ----------- =</a:t>
            </a:r>
            <a:r>
              <a:rPr lang="en-US" sz="2000" i="1" dirty="0">
                <a:solidFill>
                  <a:schemeClr val="tx1"/>
                </a:solidFill>
                <a:latin typeface="Times New Roman" panose="02020603050405020304" pitchFamily="18" charset="0"/>
                <a:ea typeface="+mj-ea"/>
                <a:cs typeface="Times New Roman" panose="02020603050405020304" pitchFamily="18" charset="0"/>
              </a:rPr>
              <a:t>86</a:t>
            </a:r>
          </a:p>
          <a:p>
            <a:pPr algn="ctr">
              <a:defRPr/>
            </a:pPr>
            <a:r>
              <a:rPr lang="en-US" sz="2000" i="1" dirty="0">
                <a:solidFill>
                  <a:schemeClr val="tx1"/>
                </a:solidFill>
                <a:latin typeface="Times New Roman" panose="02020603050405020304" pitchFamily="18" charset="0"/>
                <a:ea typeface="+mj-ea"/>
                <a:cs typeface="Times New Roman" panose="02020603050405020304" pitchFamily="18" charset="0"/>
              </a:rPr>
              <a:t>   0.001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314" name="Picture 2">
            <a:extLst>
              <a:ext uri="{FF2B5EF4-FFF2-40B4-BE49-F238E27FC236}">
                <a16:creationId xmlns:a16="http://schemas.microsoft.com/office/drawing/2014/main" id="{1DC95C47-F01D-1208-ABFD-AF886ACE475A}"/>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742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a:extLst>
              <a:ext uri="{FF2B5EF4-FFF2-40B4-BE49-F238E27FC236}">
                <a16:creationId xmlns:a16="http://schemas.microsoft.com/office/drawing/2014/main" id="{D9D82473-AA1D-34CE-772E-3AA6DD1E9DC0}"/>
              </a:ext>
            </a:extLst>
          </p:cNvPr>
          <p:cNvSpPr>
            <a:spLocks noGrp="1" noChangeArrowheads="1"/>
          </p:cNvSpPr>
          <p:nvPr>
            <p:ph type="body" idx="1"/>
          </p:nvPr>
        </p:nvSpPr>
        <p:spPr>
          <a:xfrm>
            <a:off x="395288" y="476250"/>
            <a:ext cx="8229600" cy="4094163"/>
          </a:xfrm>
        </p:spPr>
        <p:txBody>
          <a:bodyPr/>
          <a:lstStyle/>
          <a:p>
            <a:pPr algn="ctr">
              <a:defRPr/>
            </a:pPr>
            <a:r>
              <a:rPr lang="en-US" b="1" dirty="0">
                <a:solidFill>
                  <a:schemeClr val="accent2">
                    <a:lumMod val="50000"/>
                  </a:schemeClr>
                </a:solidFill>
                <a:latin typeface="Times New Roman" panose="02020603050405020304" pitchFamily="18" charset="0"/>
                <a:cs typeface="Times New Roman" panose="02020603050405020304" pitchFamily="18" charset="0"/>
              </a:rPr>
              <a:t>Introduction</a:t>
            </a:r>
            <a:r>
              <a:rPr lang="en-US" sz="2400" b="1" dirty="0">
                <a:solidFill>
                  <a:schemeClr val="accent2">
                    <a:lumMod val="50000"/>
                  </a:schemeClr>
                </a:solidFill>
                <a:latin typeface="Times New Roman" panose="02020603050405020304" pitchFamily="18" charset="0"/>
                <a:cs typeface="Times New Roman" panose="02020603050405020304" pitchFamily="18" charset="0"/>
              </a:rPr>
              <a:t> </a:t>
            </a:r>
          </a:p>
          <a:p>
            <a:pPr algn="just">
              <a:defRPr/>
            </a:pPr>
            <a:r>
              <a:rPr lang="en-US" dirty="0">
                <a:solidFill>
                  <a:schemeClr val="accent2">
                    <a:lumMod val="50000"/>
                  </a:schemeClr>
                </a:solidFill>
                <a:latin typeface="Times New Roman" panose="02020603050405020304" pitchFamily="18" charset="0"/>
                <a:cs typeface="Times New Roman" panose="02020603050405020304" pitchFamily="18" charset="0"/>
              </a:rPr>
              <a:t>If an excess mount of liquid or solid is added to a mixture of two immiscible liquids, it will distribute itself between the two phases so that each becomes saturated. If the substance is added to the immiscible solvents in an amount insufficient to saturate the solutions, it will still become distributed between the two layers in a definite concentration ratio.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Content Placeholder 3">
            <a:extLst>
              <a:ext uri="{FF2B5EF4-FFF2-40B4-BE49-F238E27FC236}">
                <a16:creationId xmlns:a16="http://schemas.microsoft.com/office/drawing/2014/main" id="{DF3331AA-6129-5CE4-1E4F-0247A6CC0D13}"/>
              </a:ext>
            </a:extLst>
          </p:cNvPr>
          <p:cNvPicPr>
            <a:picLocks noGrp="1" noChangeAspect="1"/>
          </p:cNvPicPr>
          <p:nvPr>
            <p:ph idx="1"/>
          </p:nvPr>
        </p:nvPicPr>
        <p:blipFill>
          <a:blip r:embed="rId2">
            <a:extLst>
              <a:ext uri="{28A0092B-C50C-407E-A947-70E740481C1C}">
                <a14:useLocalDpi xmlns:a14="http://schemas.microsoft.com/office/drawing/2010/main" val="0"/>
              </a:ext>
            </a:extLst>
          </a:blip>
          <a:srcRect/>
          <a:stretch>
            <a:fillRect/>
          </a:stretch>
        </p:blipFill>
        <p:spPr>
          <a:xfrm>
            <a:off x="395288" y="981075"/>
            <a:ext cx="7705725" cy="4319588"/>
          </a:xfrm>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3">
            <a:extLst>
              <a:ext uri="{FF2B5EF4-FFF2-40B4-BE49-F238E27FC236}">
                <a16:creationId xmlns:a16="http://schemas.microsoft.com/office/drawing/2014/main" id="{68FC0DAB-4FB1-5F5D-FDC5-D2D12C9E756A}"/>
              </a:ext>
            </a:extLst>
          </p:cNvPr>
          <p:cNvSpPr>
            <a:spLocks noGrp="1" noChangeArrowheads="1"/>
          </p:cNvSpPr>
          <p:nvPr>
            <p:ph type="body" idx="1"/>
          </p:nvPr>
        </p:nvSpPr>
        <p:spPr>
          <a:xfrm>
            <a:off x="-107950" y="115888"/>
            <a:ext cx="6408738" cy="6121400"/>
          </a:xfrm>
        </p:spPr>
        <p:txBody>
          <a:bodyPr/>
          <a:lstStyle/>
          <a:p>
            <a:pPr marL="0" indent="0">
              <a:buFontTx/>
              <a:buNone/>
              <a:defRPr/>
            </a:pPr>
            <a:endParaRPr lang="en-US" dirty="0"/>
          </a:p>
          <a:p>
            <a:pPr algn="just">
              <a:defRPr/>
            </a:pPr>
            <a:r>
              <a:rPr lang="en-US" sz="2800" dirty="0">
                <a:solidFill>
                  <a:schemeClr val="accent2">
                    <a:lumMod val="50000"/>
                  </a:schemeClr>
                </a:solidFill>
                <a:latin typeface="Times New Roman" panose="02020603050405020304" pitchFamily="18" charset="0"/>
                <a:cs typeface="Times New Roman" panose="02020603050405020304" pitchFamily="18" charset="0"/>
              </a:rPr>
              <a:t>The partition-coefficient (P) is defined as  </a:t>
            </a:r>
            <a:r>
              <a:rPr lang="en-US" sz="2800" dirty="0">
                <a:solidFill>
                  <a:srgbClr val="FF0000"/>
                </a:solidFill>
                <a:latin typeface="Times New Roman" panose="02020603050405020304" pitchFamily="18" charset="0"/>
                <a:cs typeface="Times New Roman" panose="02020603050405020304" pitchFamily="18" charset="0"/>
              </a:rPr>
              <a:t>the ratio of concentrations of a compound in a mixture of two immiscible phases at equilibrium</a:t>
            </a:r>
            <a:r>
              <a:rPr lang="en-US" sz="2800" dirty="0">
                <a:solidFill>
                  <a:schemeClr val="accent2">
                    <a:lumMod val="50000"/>
                  </a:schemeClr>
                </a:solidFill>
                <a:latin typeface="Times New Roman" panose="02020603050405020304" pitchFamily="18" charset="0"/>
                <a:cs typeface="Times New Roman" panose="02020603050405020304" pitchFamily="18" charset="0"/>
              </a:rPr>
              <a:t>. (a </a:t>
            </a:r>
            <a:r>
              <a:rPr lang="en-US" sz="2800" dirty="0" err="1">
                <a:solidFill>
                  <a:schemeClr val="accent2">
                    <a:lumMod val="50000"/>
                  </a:schemeClr>
                </a:solidFill>
                <a:latin typeface="Times New Roman" panose="02020603050405020304" pitchFamily="18" charset="0"/>
                <a:cs typeface="Times New Roman" panose="02020603050405020304" pitchFamily="18" charset="0"/>
              </a:rPr>
              <a:t>biphase</a:t>
            </a:r>
            <a:r>
              <a:rPr lang="en-US" sz="2800" dirty="0">
                <a:solidFill>
                  <a:schemeClr val="accent2">
                    <a:lumMod val="50000"/>
                  </a:schemeClr>
                </a:solidFill>
                <a:latin typeface="Times New Roman" panose="02020603050405020304" pitchFamily="18" charset="0"/>
                <a:cs typeface="Times New Roman" panose="02020603050405020304" pitchFamily="18" charset="0"/>
              </a:rPr>
              <a:t> of liquid phases), specifically for un-ionized solutes, and the logarithm of the ratio is thus log P.  ... Hence the partition coefficient measures how hydrophilic ("water-loving") or hydrophobic ("water-fearing") a chemical substance is.</a:t>
            </a:r>
          </a:p>
        </p:txBody>
      </p:sp>
      <p:pic>
        <p:nvPicPr>
          <p:cNvPr id="5123" name="Picture 2">
            <a:extLst>
              <a:ext uri="{FF2B5EF4-FFF2-40B4-BE49-F238E27FC236}">
                <a16:creationId xmlns:a16="http://schemas.microsoft.com/office/drawing/2014/main" id="{6C819648-244B-1C5F-C6BC-BF3D0E3810AA}"/>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6516688" y="1125538"/>
            <a:ext cx="2232025" cy="4967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Content Placeholder 2">
            <a:extLst>
              <a:ext uri="{FF2B5EF4-FFF2-40B4-BE49-F238E27FC236}">
                <a16:creationId xmlns:a16="http://schemas.microsoft.com/office/drawing/2014/main" id="{1465B446-25F0-9B94-B962-9A1FAF37337D}"/>
              </a:ext>
            </a:extLst>
          </p:cNvPr>
          <p:cNvSpPr>
            <a:spLocks noGrp="1"/>
          </p:cNvSpPr>
          <p:nvPr>
            <p:ph idx="1"/>
          </p:nvPr>
        </p:nvSpPr>
        <p:spPr>
          <a:xfrm>
            <a:off x="93663" y="244475"/>
            <a:ext cx="8942387" cy="4162425"/>
          </a:xfrm>
        </p:spPr>
        <p:txBody>
          <a:bodyPr/>
          <a:lstStyle/>
          <a:p>
            <a:pPr marL="0" indent="0" algn="just">
              <a:buFontTx/>
              <a:buNone/>
              <a:defRPr/>
            </a:pPr>
            <a:r>
              <a:rPr lang="en-US" sz="2800" dirty="0">
                <a:solidFill>
                  <a:schemeClr val="accent2">
                    <a:lumMod val="50000"/>
                  </a:schemeClr>
                </a:solidFill>
                <a:latin typeface="Times New Roman" panose="02020603050405020304" pitchFamily="18" charset="0"/>
                <a:cs typeface="Times New Roman" panose="02020603050405020304" pitchFamily="18" charset="0"/>
              </a:rPr>
              <a:t>When one of the solvents is water and the other is a non-polar solvent, then the log P value is a measure of </a:t>
            </a:r>
            <a:r>
              <a:rPr lang="en-US" sz="2800" dirty="0" err="1">
                <a:solidFill>
                  <a:schemeClr val="accent2">
                    <a:lumMod val="50000"/>
                  </a:schemeClr>
                </a:solidFill>
                <a:latin typeface="Times New Roman" panose="02020603050405020304" pitchFamily="18" charset="0"/>
                <a:cs typeface="Times New Roman" panose="02020603050405020304" pitchFamily="18" charset="0"/>
              </a:rPr>
              <a:t>lipophilicity</a:t>
            </a:r>
            <a:r>
              <a:rPr lang="en-US" sz="2800" dirty="0">
                <a:solidFill>
                  <a:schemeClr val="accent2">
                    <a:lumMod val="50000"/>
                  </a:schemeClr>
                </a:solidFill>
                <a:latin typeface="Times New Roman" panose="02020603050405020304" pitchFamily="18" charset="0"/>
                <a:cs typeface="Times New Roman" panose="02020603050405020304" pitchFamily="18" charset="0"/>
              </a:rPr>
              <a:t> or hydrophobicity. By another meaning, If C1 and C2 are the equilibrium concentrations of the substance in solvent1 and solvent2, respectively, the equilibrium expression becomes </a:t>
            </a:r>
          </a:p>
        </p:txBody>
      </p:sp>
      <p:sp>
        <p:nvSpPr>
          <p:cNvPr id="4" name="Rounded Rectangle 3">
            <a:extLst>
              <a:ext uri="{FF2B5EF4-FFF2-40B4-BE49-F238E27FC236}">
                <a16:creationId xmlns:a16="http://schemas.microsoft.com/office/drawing/2014/main" id="{F77E8A23-9ECA-6726-EEA5-33306E3489B3}"/>
              </a:ext>
            </a:extLst>
          </p:cNvPr>
          <p:cNvSpPr/>
          <p:nvPr/>
        </p:nvSpPr>
        <p:spPr>
          <a:xfrm>
            <a:off x="611188" y="3284538"/>
            <a:ext cx="6778625" cy="200025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sz="2800" dirty="0">
                <a:solidFill>
                  <a:schemeClr val="accent2">
                    <a:lumMod val="50000"/>
                  </a:schemeClr>
                </a:solidFill>
                <a:latin typeface="Times New Roman" panose="02020603050405020304" pitchFamily="18" charset="0"/>
                <a:cs typeface="Times New Roman" panose="02020603050405020304" pitchFamily="18" charset="0"/>
              </a:rPr>
              <a:t>K = C₁ / C₂</a:t>
            </a:r>
          </a:p>
          <a:p>
            <a:pPr algn="ctr" eaLnBrk="1" hangingPunct="1">
              <a:defRPr/>
            </a:pPr>
            <a:r>
              <a:rPr lang="en-US" sz="2800" dirty="0">
                <a:solidFill>
                  <a:schemeClr val="accent2">
                    <a:lumMod val="50000"/>
                  </a:schemeClr>
                </a:solidFill>
                <a:latin typeface="Times New Roman" panose="02020603050405020304" pitchFamily="18" charset="0"/>
                <a:cs typeface="Times New Roman" panose="02020603050405020304" pitchFamily="18" charset="0"/>
              </a:rPr>
              <a:t>The equilibrium constant, K, is known as the distribution ratio, distribution coefficient, or partition coefficient (p).</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1">
            <a:extLst>
              <a:ext uri="{FF2B5EF4-FFF2-40B4-BE49-F238E27FC236}">
                <a16:creationId xmlns:a16="http://schemas.microsoft.com/office/drawing/2014/main" id="{5654AEFA-B5A7-06E0-5628-4ADE5E22F1D6}"/>
              </a:ext>
            </a:extLst>
          </p:cNvPr>
          <p:cNvSpPr>
            <a:spLocks noChangeArrowheads="1"/>
          </p:cNvSpPr>
          <p:nvPr/>
        </p:nvSpPr>
        <p:spPr bwMode="auto">
          <a:xfrm>
            <a:off x="827088" y="0"/>
            <a:ext cx="8208962" cy="2924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defRPr/>
            </a:pPr>
            <a:endParaRPr lang="en-US" sz="2000" dirty="0">
              <a:solidFill>
                <a:srgbClr val="000000"/>
              </a:solidFill>
              <a:latin typeface="Bookman Old Style" panose="02050604050505020204" pitchFamily="18" charset="0"/>
            </a:endParaRPr>
          </a:p>
          <a:p>
            <a:pPr eaLnBrk="1" hangingPunct="1">
              <a:spcBef>
                <a:spcPct val="0"/>
              </a:spcBef>
              <a:buFontTx/>
              <a:buNone/>
              <a:defRPr/>
            </a:pPr>
            <a:r>
              <a:rPr lang="en-US" sz="2400" b="1" dirty="0">
                <a:solidFill>
                  <a:srgbClr val="000000"/>
                </a:solidFill>
                <a:latin typeface="Bookman Old Style" panose="02050604050505020204" pitchFamily="18" charset="0"/>
              </a:rPr>
              <a:t>Example:</a:t>
            </a:r>
            <a:r>
              <a:rPr lang="en-US" sz="1800" dirty="0">
                <a:solidFill>
                  <a:srgbClr val="000000"/>
                </a:solidFill>
                <a:latin typeface="Bookman Old Style" panose="02050604050505020204" pitchFamily="18" charset="0"/>
              </a:rPr>
              <a:t> </a:t>
            </a:r>
          </a:p>
          <a:p>
            <a:pPr algn="just" eaLnBrk="1" hangingPunct="1">
              <a:spcBef>
                <a:spcPct val="0"/>
              </a:spcBef>
              <a:buFontTx/>
              <a:buNone/>
              <a:defRPr/>
            </a:pPr>
            <a:r>
              <a:rPr lang="en-US" sz="2800" dirty="0">
                <a:solidFill>
                  <a:schemeClr val="accent2">
                    <a:lumMod val="50000"/>
                  </a:schemeClr>
                </a:solidFill>
                <a:latin typeface="Times New Roman" panose="02020603050405020304" pitchFamily="18" charset="0"/>
                <a:cs typeface="Times New Roman" panose="02020603050405020304" pitchFamily="18" charset="0"/>
              </a:rPr>
              <a:t>When boric acid is distributed between water and amyl alcohol at 25°C, the concentration in water is found to be 0.0510 mole/litter and in amyl alcohol it is found to be 0.0155 mole/litter. </a:t>
            </a:r>
          </a:p>
          <a:p>
            <a:pPr algn="just" eaLnBrk="1" hangingPunct="1">
              <a:spcBef>
                <a:spcPct val="0"/>
              </a:spcBef>
              <a:buFontTx/>
              <a:buNone/>
              <a:defRPr/>
            </a:pPr>
            <a:r>
              <a:rPr lang="en-US" sz="2800" dirty="0">
                <a:solidFill>
                  <a:schemeClr val="accent2">
                    <a:lumMod val="50000"/>
                  </a:schemeClr>
                </a:solidFill>
                <a:latin typeface="Times New Roman" panose="02020603050405020304" pitchFamily="18" charset="0"/>
                <a:cs typeface="Times New Roman" panose="02020603050405020304" pitchFamily="18" charset="0"/>
              </a:rPr>
              <a:t>What is the value of Partition coefficient? </a:t>
            </a:r>
          </a:p>
        </p:txBody>
      </p:sp>
      <p:sp>
        <p:nvSpPr>
          <p:cNvPr id="7171" name="Rectangle 3">
            <a:extLst>
              <a:ext uri="{FF2B5EF4-FFF2-40B4-BE49-F238E27FC236}">
                <a16:creationId xmlns:a16="http://schemas.microsoft.com/office/drawing/2014/main" id="{48B68D13-059E-A87D-9AFB-75D94EA6284B}"/>
              </a:ext>
            </a:extLst>
          </p:cNvPr>
          <p:cNvSpPr>
            <a:spLocks noChangeArrowheads="1"/>
          </p:cNvSpPr>
          <p:nvPr/>
        </p:nvSpPr>
        <p:spPr bwMode="auto">
          <a:xfrm>
            <a:off x="1928813" y="3622675"/>
            <a:ext cx="4572000"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en-US" altLang="en-US" sz="1400">
              <a:solidFill>
                <a:srgbClr val="000000"/>
              </a:solidFill>
              <a:latin typeface="Monotype Corsiva" panose="03010101010201010101" pitchFamily="66" charset="0"/>
            </a:endParaRPr>
          </a:p>
          <a:p>
            <a:pPr eaLnBrk="1" hangingPunct="1">
              <a:spcBef>
                <a:spcPct val="0"/>
              </a:spcBef>
              <a:buFontTx/>
              <a:buNone/>
            </a:pPr>
            <a:r>
              <a:rPr lang="en-US" altLang="en-US" sz="1800" b="1">
                <a:solidFill>
                  <a:srgbClr val="000000"/>
                </a:solidFill>
                <a:latin typeface="Monotype Corsiva" panose="03010101010201010101" pitchFamily="66" charset="0"/>
              </a:rPr>
              <a:t> </a:t>
            </a:r>
            <a:endParaRPr lang="en-US" altLang="en-US" sz="2400" b="1"/>
          </a:p>
        </p:txBody>
      </p:sp>
      <p:pic>
        <p:nvPicPr>
          <p:cNvPr id="7172" name="Picture 2">
            <a:extLst>
              <a:ext uri="{FF2B5EF4-FFF2-40B4-BE49-F238E27FC236}">
                <a16:creationId xmlns:a16="http://schemas.microsoft.com/office/drawing/2014/main" id="{0B80EC42-0614-F092-1430-4F26B1298A1B}"/>
              </a:ext>
            </a:extLst>
          </p:cNvPr>
          <p:cNvPicPr>
            <a:picLocks noChangeAspect="1"/>
          </p:cNvPicPr>
          <p:nvPr/>
        </p:nvPicPr>
        <p:blipFill>
          <a:blip r:embed="rId2">
            <a:extLst>
              <a:ext uri="{28A0092B-C50C-407E-A947-70E740481C1C}">
                <a14:useLocalDpi xmlns:a14="http://schemas.microsoft.com/office/drawing/2010/main" val="0"/>
              </a:ext>
            </a:extLst>
          </a:blip>
          <a:srcRect l="6732" t="2" b="-1999"/>
          <a:stretch>
            <a:fillRect/>
          </a:stretch>
        </p:blipFill>
        <p:spPr bwMode="auto">
          <a:xfrm>
            <a:off x="1979613" y="3338513"/>
            <a:ext cx="4818062" cy="1027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173" name="Rectangle 3">
            <a:extLst>
              <a:ext uri="{FF2B5EF4-FFF2-40B4-BE49-F238E27FC236}">
                <a16:creationId xmlns:a16="http://schemas.microsoft.com/office/drawing/2014/main" id="{8A52A037-25D9-D623-61CE-48A60194FB83}"/>
              </a:ext>
            </a:extLst>
          </p:cNvPr>
          <p:cNvSpPr>
            <a:spLocks noChangeArrowheads="1"/>
          </p:cNvSpPr>
          <p:nvPr/>
        </p:nvSpPr>
        <p:spPr bwMode="auto">
          <a:xfrm>
            <a:off x="1187450" y="3351213"/>
            <a:ext cx="4572000" cy="7381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endParaRPr lang="en-US" altLang="en-US" sz="1400">
              <a:solidFill>
                <a:srgbClr val="000000"/>
              </a:solidFill>
              <a:latin typeface="Monotype Corsiva" panose="03010101010201010101" pitchFamily="66" charset="0"/>
            </a:endParaRPr>
          </a:p>
          <a:p>
            <a:pPr>
              <a:spcBef>
                <a:spcPct val="0"/>
              </a:spcBef>
              <a:buFontTx/>
              <a:buNone/>
            </a:pPr>
            <a:r>
              <a:rPr lang="en-US" altLang="en-US" sz="1400">
                <a:solidFill>
                  <a:srgbClr val="000000"/>
                </a:solidFill>
                <a:latin typeface="Monotype Corsiva" panose="03010101010201010101" pitchFamily="66" charset="0"/>
              </a:rPr>
              <a:t> </a:t>
            </a:r>
            <a:r>
              <a:rPr lang="en-US" altLang="en-US" sz="2800" b="1" i="1">
                <a:latin typeface="Times New Roman" panose="02020603050405020304" pitchFamily="18" charset="0"/>
                <a:cs typeface="Times New Roman" panose="02020603050405020304" pitchFamily="18" charset="0"/>
              </a:rPr>
              <a:t>P.C</a:t>
            </a:r>
            <a:r>
              <a:rPr lang="en-US" altLang="en-US" sz="1800" i="1">
                <a:solidFill>
                  <a:srgbClr val="000000"/>
                </a:solidFill>
                <a:latin typeface="Monotype Corsiva" panose="03010101010201010101" pitchFamily="66" charset="0"/>
              </a:rPr>
              <a:t> ‘</a:t>
            </a:r>
            <a:endParaRPr lang="en-US" altLang="en-US" sz="1800"/>
          </a:p>
        </p:txBody>
      </p:sp>
      <p:sp>
        <p:nvSpPr>
          <p:cNvPr id="7174" name="Rectangle 1">
            <a:extLst>
              <a:ext uri="{FF2B5EF4-FFF2-40B4-BE49-F238E27FC236}">
                <a16:creationId xmlns:a16="http://schemas.microsoft.com/office/drawing/2014/main" id="{BCA24DB3-4A4C-7B23-1357-7A9FD8EE944F}"/>
              </a:ext>
            </a:extLst>
          </p:cNvPr>
          <p:cNvSpPr>
            <a:spLocks noChangeArrowheads="1"/>
          </p:cNvSpPr>
          <p:nvPr/>
        </p:nvSpPr>
        <p:spPr bwMode="auto">
          <a:xfrm>
            <a:off x="1631950" y="3586163"/>
            <a:ext cx="4572000"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endParaRPr lang="en-US" altLang="en-US" sz="1400">
              <a:solidFill>
                <a:srgbClr val="000000"/>
              </a:solidFill>
              <a:latin typeface="Monotype Corsiva" panose="03010101010201010101" pitchFamily="66" charset="0"/>
            </a:endParaRPr>
          </a:p>
          <a:p>
            <a:pPr>
              <a:spcBef>
                <a:spcPct val="0"/>
              </a:spcBef>
              <a:buFontTx/>
              <a:buNone/>
            </a:pPr>
            <a:r>
              <a:rPr lang="en-US" altLang="en-US" sz="1400">
                <a:solidFill>
                  <a:srgbClr val="000000"/>
                </a:solidFill>
                <a:latin typeface="Monotype Corsiva" panose="03010101010201010101" pitchFamily="66" charset="0"/>
              </a:rPr>
              <a:t> </a:t>
            </a:r>
            <a:r>
              <a:rPr lang="en-US" altLang="en-US" sz="1800" i="1">
                <a:solidFill>
                  <a:srgbClr val="000000"/>
                </a:solidFill>
                <a:latin typeface="Monotype Corsiva" panose="03010101010201010101" pitchFamily="66" charset="0"/>
              </a:rPr>
              <a:t> </a:t>
            </a:r>
            <a:endParaRPr lang="en-US" altLang="en-US" sz="1800"/>
          </a:p>
        </p:txBody>
      </p:sp>
      <p:sp>
        <p:nvSpPr>
          <p:cNvPr id="8" name="Rounded Rectangle 7">
            <a:extLst>
              <a:ext uri="{FF2B5EF4-FFF2-40B4-BE49-F238E27FC236}">
                <a16:creationId xmlns:a16="http://schemas.microsoft.com/office/drawing/2014/main" id="{C807256A-D39C-A961-2450-54C6106502F1}"/>
              </a:ext>
            </a:extLst>
          </p:cNvPr>
          <p:cNvSpPr/>
          <p:nvPr/>
        </p:nvSpPr>
        <p:spPr>
          <a:xfrm>
            <a:off x="28575" y="5373688"/>
            <a:ext cx="8964613" cy="1336675"/>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marL="285750" indent="-285750" algn="ctr">
              <a:buFont typeface="Arial" panose="020B0604020202020204" pitchFamily="34" charset="0"/>
              <a:buChar char="•"/>
              <a:defRPr/>
            </a:pPr>
            <a:r>
              <a:rPr lang="en-US" sz="2000" b="1" dirty="0">
                <a:solidFill>
                  <a:schemeClr val="accent2"/>
                </a:solidFill>
              </a:rPr>
              <a:t>The greater value of P.C for the drug, meaning  higher lipid solubility while if the value of P.C is small that mean the drug has greater solubility in water more than in non polar solvents</a:t>
            </a:r>
          </a:p>
          <a:p>
            <a:pPr marL="285750" indent="-285750" algn="ctr">
              <a:buFont typeface="Arial" panose="020B0604020202020204" pitchFamily="34" charset="0"/>
              <a:buChar char="•"/>
              <a:defRPr/>
            </a:pPr>
            <a:endParaRPr lang="en-US" sz="2000" b="1" dirty="0">
              <a:solidFill>
                <a:schemeClr val="accent2"/>
              </a:solidFill>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3CC85E4F-4E5D-CE94-AF2E-3AEE9D345A46}"/>
              </a:ext>
            </a:extLst>
          </p:cNvPr>
          <p:cNvSpPr/>
          <p:nvPr/>
        </p:nvSpPr>
        <p:spPr>
          <a:xfrm>
            <a:off x="0" y="115888"/>
            <a:ext cx="9036050" cy="5076825"/>
          </a:xfrm>
          <a:prstGeom prst="rect">
            <a:avLst/>
          </a:prstGeom>
        </p:spPr>
        <p:style>
          <a:lnRef idx="2">
            <a:schemeClr val="accent2"/>
          </a:lnRef>
          <a:fillRef idx="1">
            <a:schemeClr val="lt1"/>
          </a:fillRef>
          <a:effectRef idx="0">
            <a:schemeClr val="accent2"/>
          </a:effectRef>
          <a:fontRef idx="minor">
            <a:schemeClr val="dk1"/>
          </a:fontRef>
        </p:style>
        <p:txBody>
          <a:bodyPr>
            <a:spAutoFit/>
          </a:bodyPr>
          <a:lstStyle/>
          <a:p>
            <a:pPr rtl="1" eaLnBrk="1" hangingPunct="1">
              <a:lnSpc>
                <a:spcPct val="115000"/>
              </a:lnSpc>
              <a:spcBef>
                <a:spcPts val="0"/>
              </a:spcBef>
              <a:spcAft>
                <a:spcPts val="1000"/>
              </a:spcAft>
              <a:defRPr/>
            </a:pPr>
            <a:r>
              <a:rPr lang="en-US" sz="2800" b="1" dirty="0">
                <a:solidFill>
                  <a:schemeClr val="accent2">
                    <a:lumMod val="50000"/>
                  </a:schemeClr>
                </a:solidFill>
                <a:latin typeface="Times New Roman" panose="02020603050405020304" pitchFamily="18" charset="0"/>
                <a:cs typeface="Times New Roman" panose="02020603050405020304" pitchFamily="18" charset="0"/>
              </a:rPr>
              <a:t>Importance of P.C. to the pharmacist:-</a:t>
            </a:r>
          </a:p>
          <a:p>
            <a:pPr rtl="1" eaLnBrk="1" hangingPunct="1">
              <a:lnSpc>
                <a:spcPct val="115000"/>
              </a:lnSpc>
              <a:spcBef>
                <a:spcPts val="0"/>
              </a:spcBef>
              <a:spcAft>
                <a:spcPts val="1000"/>
              </a:spcAft>
              <a:defRPr/>
            </a:pPr>
            <a:r>
              <a:rPr lang="en-US" sz="2000" b="1" dirty="0">
                <a:solidFill>
                  <a:schemeClr val="accent2">
                    <a:lumMod val="50000"/>
                  </a:schemeClr>
                </a:solidFill>
                <a:latin typeface="Times New Roman" panose="02020603050405020304" pitchFamily="18" charset="0"/>
                <a:cs typeface="Times New Roman" panose="02020603050405020304" pitchFamily="18" charset="0"/>
              </a:rPr>
              <a:t>1)the preservation of oil / water system</a:t>
            </a:r>
            <a:r>
              <a:rPr lang="en-US" sz="2000" dirty="0">
                <a:solidFill>
                  <a:schemeClr val="accent2">
                    <a:lumMod val="50000"/>
                  </a:schemeClr>
                </a:solidFill>
                <a:latin typeface="Times New Roman" panose="02020603050405020304" pitchFamily="18" charset="0"/>
                <a:cs typeface="Times New Roman" panose="02020603050405020304" pitchFamily="18" charset="0"/>
              </a:rPr>
              <a:t>.</a:t>
            </a:r>
          </a:p>
          <a:p>
            <a:pPr algn="just" rtl="1" eaLnBrk="1" hangingPunct="1">
              <a:lnSpc>
                <a:spcPct val="115000"/>
              </a:lnSpc>
              <a:spcBef>
                <a:spcPts val="0"/>
              </a:spcBef>
              <a:spcAft>
                <a:spcPts val="1000"/>
              </a:spcAft>
              <a:defRPr/>
            </a:pPr>
            <a:r>
              <a:rPr lang="en-US" sz="2000" dirty="0">
                <a:solidFill>
                  <a:schemeClr val="accent2">
                    <a:lumMod val="50000"/>
                  </a:schemeClr>
                </a:solidFill>
                <a:latin typeface="Times New Roman" panose="02020603050405020304" pitchFamily="18" charset="0"/>
                <a:cs typeface="Times New Roman" panose="02020603050405020304" pitchFamily="18" charset="0"/>
              </a:rPr>
              <a:t>P.C. is important in preservations field for oil/water system. Briefly, the solute can exist partly or wholly as associated molecule in one phase or it may dissociate into ions in either of the liquid phases. However, in some cases for instance, benzoic acid can distribute between oil phase (peanut oil) &amp; water phase, so it is used as preservative when it is neither associated in oil phase nor dissociated in aqueous phase.                                                                                                                                 </a:t>
            </a:r>
          </a:p>
          <a:p>
            <a:pPr rtl="1" eaLnBrk="1" hangingPunct="1">
              <a:lnSpc>
                <a:spcPct val="115000"/>
              </a:lnSpc>
              <a:spcBef>
                <a:spcPts val="0"/>
              </a:spcBef>
              <a:spcAft>
                <a:spcPts val="1000"/>
              </a:spcAft>
              <a:defRPr/>
            </a:pPr>
            <a:r>
              <a:rPr lang="en-US" sz="2000" b="1" dirty="0">
                <a:solidFill>
                  <a:schemeClr val="accent2">
                    <a:lumMod val="50000"/>
                  </a:schemeClr>
                </a:solidFill>
                <a:latin typeface="Times New Roman" panose="02020603050405020304" pitchFamily="18" charset="0"/>
                <a:cs typeface="Times New Roman" panose="02020603050405020304" pitchFamily="18" charset="0"/>
              </a:rPr>
              <a:t>2)absorption&amp; distribution of drug through the body.</a:t>
            </a:r>
          </a:p>
          <a:p>
            <a:pPr rtl="1" eaLnBrk="1" hangingPunct="1">
              <a:lnSpc>
                <a:spcPct val="115000"/>
              </a:lnSpc>
              <a:spcBef>
                <a:spcPts val="0"/>
              </a:spcBef>
              <a:spcAft>
                <a:spcPts val="1000"/>
              </a:spcAft>
              <a:defRPr/>
            </a:pPr>
            <a:r>
              <a:rPr lang="en-US" sz="2000" b="1" dirty="0">
                <a:solidFill>
                  <a:schemeClr val="accent2">
                    <a:lumMod val="50000"/>
                  </a:schemeClr>
                </a:solidFill>
                <a:latin typeface="Times New Roman" panose="02020603050405020304" pitchFamily="18" charset="0"/>
                <a:cs typeface="Times New Roman" panose="02020603050405020304" pitchFamily="18" charset="0"/>
              </a:rPr>
              <a:t>3)In the extraction process to remove a particular solute From homogeneous system by adding another solvent that is immiscible with the first one. </a:t>
            </a:r>
          </a:p>
          <a:p>
            <a:pPr eaLnBrk="1" hangingPunct="1">
              <a:defRPr/>
            </a:pPr>
            <a:r>
              <a:rPr lang="en-US" sz="2000" b="1" dirty="0">
                <a:solidFill>
                  <a:schemeClr val="accent2">
                    <a:lumMod val="50000"/>
                  </a:schemeClr>
                </a:solidFill>
                <a:latin typeface="Times New Roman" panose="02020603050405020304" pitchFamily="18" charset="0"/>
                <a:cs typeface="Times New Roman" panose="02020603050405020304" pitchFamily="18" charset="0"/>
              </a:rPr>
              <a:t>4)In dosage form formulation</a:t>
            </a:r>
            <a:r>
              <a:rPr lang="en-US" sz="2000" dirty="0">
                <a:solidFill>
                  <a:schemeClr val="accent2">
                    <a:lumMod val="50000"/>
                  </a:schemeClr>
                </a:solidFill>
                <a:latin typeface="Times New Roman" panose="02020603050405020304" pitchFamily="18" charset="0"/>
                <a:cs typeface="Times New Roman" panose="02020603050405020304" pitchFamily="18" charset="0"/>
              </a:rPr>
              <a:t>.</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a:extLst>
              <a:ext uri="{FF2B5EF4-FFF2-40B4-BE49-F238E27FC236}">
                <a16:creationId xmlns:a16="http://schemas.microsoft.com/office/drawing/2014/main" id="{099E200A-DA7F-2BA9-6FF9-D796A1BE0B31}"/>
              </a:ext>
            </a:extLst>
          </p:cNvPr>
          <p:cNvSpPr>
            <a:spLocks noGrp="1"/>
          </p:cNvSpPr>
          <p:nvPr>
            <p:ph type="title"/>
          </p:nvPr>
        </p:nvSpPr>
        <p:spPr/>
        <p:txBody>
          <a:bodyPr/>
          <a:lstStyle/>
          <a:p>
            <a:pPr>
              <a:defRPr/>
            </a:pPr>
            <a:r>
              <a:rPr lang="en-US" sz="4000" b="1" kern="1200" dirty="0">
                <a:solidFill>
                  <a:schemeClr val="accent2">
                    <a:lumMod val="50000"/>
                  </a:schemeClr>
                </a:solidFill>
                <a:latin typeface="Times New Roman" panose="02020603050405020304" pitchFamily="18" charset="0"/>
                <a:ea typeface="+mn-ea"/>
                <a:cs typeface="Times New Roman" panose="02020603050405020304" pitchFamily="18" charset="0"/>
              </a:rPr>
              <a:t>Experimental work:- </a:t>
            </a:r>
            <a:br>
              <a:rPr lang="en-US" dirty="0"/>
            </a:br>
            <a:endParaRPr lang="en-US" dirty="0"/>
          </a:p>
        </p:txBody>
      </p:sp>
      <p:sp>
        <p:nvSpPr>
          <p:cNvPr id="3" name="Content Placeholder 2">
            <a:extLst>
              <a:ext uri="{FF2B5EF4-FFF2-40B4-BE49-F238E27FC236}">
                <a16:creationId xmlns:a16="http://schemas.microsoft.com/office/drawing/2014/main" id="{E56E6DA7-69D0-AE23-3152-F4129664DCBA}"/>
              </a:ext>
            </a:extLst>
          </p:cNvPr>
          <p:cNvSpPr>
            <a:spLocks noGrp="1"/>
          </p:cNvSpPr>
          <p:nvPr>
            <p:ph idx="1"/>
          </p:nvPr>
        </p:nvSpPr>
        <p:spPr>
          <a:xfrm>
            <a:off x="611188" y="908050"/>
            <a:ext cx="8353425" cy="5545138"/>
          </a:xfrm>
        </p:spPr>
        <p:txBody>
          <a:bodyPr/>
          <a:lstStyle/>
          <a:p>
            <a:pPr marL="0" indent="0">
              <a:buFontTx/>
              <a:buNone/>
              <a:defRPr/>
            </a:pPr>
            <a:r>
              <a:rPr lang="en-US" kern="1200" dirty="0">
                <a:solidFill>
                  <a:schemeClr val="accent2">
                    <a:lumMod val="50000"/>
                  </a:schemeClr>
                </a:solidFill>
                <a:latin typeface="Times New Roman" panose="02020603050405020304" pitchFamily="18" charset="0"/>
                <a:cs typeface="Times New Roman" panose="02020603050405020304" pitchFamily="18" charset="0"/>
              </a:rPr>
              <a:t>The aim is to determinate the partition coefficient of iodine between water and chloroform. </a:t>
            </a:r>
          </a:p>
          <a:p>
            <a:pPr marL="0" indent="0">
              <a:buFontTx/>
              <a:buNone/>
              <a:defRPr/>
            </a:pPr>
            <a:endParaRPr lang="en-US" dirty="0"/>
          </a:p>
          <a:p>
            <a:pPr algn="just">
              <a:defRPr/>
            </a:pPr>
            <a:r>
              <a:rPr lang="en-US" i="1" kern="1200" dirty="0">
                <a:solidFill>
                  <a:schemeClr val="accent2">
                    <a:lumMod val="50000"/>
                  </a:schemeClr>
                </a:solidFill>
                <a:latin typeface="Times New Roman" panose="02020603050405020304" pitchFamily="18" charset="0"/>
                <a:cs typeface="Times New Roman" panose="02020603050405020304" pitchFamily="18" charset="0"/>
              </a:rPr>
              <a:t>Part I:Iodine, potassium iodide, chloroform, water, and sodium </a:t>
            </a:r>
            <a:r>
              <a:rPr lang="en-US" i="1" kern="1200" dirty="0" err="1">
                <a:solidFill>
                  <a:schemeClr val="accent2">
                    <a:lumMod val="50000"/>
                  </a:schemeClr>
                </a:solidFill>
                <a:latin typeface="Times New Roman" panose="02020603050405020304" pitchFamily="18" charset="0"/>
                <a:cs typeface="Times New Roman" panose="02020603050405020304" pitchFamily="18" charset="0"/>
              </a:rPr>
              <a:t>thiosulphate</a:t>
            </a:r>
            <a:r>
              <a:rPr lang="en-US" i="1" kern="1200" dirty="0">
                <a:solidFill>
                  <a:schemeClr val="accent2">
                    <a:lumMod val="50000"/>
                  </a:schemeClr>
                </a:solidFill>
                <a:latin typeface="Times New Roman" panose="02020603050405020304" pitchFamily="18" charset="0"/>
                <a:cs typeface="Times New Roman" panose="02020603050405020304" pitchFamily="18" charset="0"/>
              </a:rPr>
              <a:t> have been prepared, as well as solutions; 10%w/v KI , 0.02N&amp;0.1N sodium </a:t>
            </a:r>
            <a:r>
              <a:rPr lang="en-US" i="1" kern="1200" dirty="0" err="1">
                <a:solidFill>
                  <a:schemeClr val="accent2">
                    <a:lumMod val="50000"/>
                  </a:schemeClr>
                </a:solidFill>
                <a:latin typeface="Times New Roman" panose="02020603050405020304" pitchFamily="18" charset="0"/>
                <a:cs typeface="Times New Roman" panose="02020603050405020304" pitchFamily="18" charset="0"/>
              </a:rPr>
              <a:t>thiosulphate</a:t>
            </a:r>
            <a:r>
              <a:rPr lang="en-US" i="1" kern="1200" dirty="0">
                <a:solidFill>
                  <a:schemeClr val="accent2">
                    <a:lumMod val="50000"/>
                  </a:schemeClr>
                </a:solidFill>
                <a:latin typeface="Times New Roman" panose="02020603050405020304" pitchFamily="18" charset="0"/>
                <a:cs typeface="Times New Roman" panose="02020603050405020304" pitchFamily="18" charset="0"/>
              </a:rPr>
              <a:t> , and 1% I2 / CHCL3. Then bring conical flask (iodine flask), pipette, and burette </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98D68D79-F856-AA6B-2FBE-8AC22F5E75C6}"/>
              </a:ext>
            </a:extLst>
          </p:cNvPr>
          <p:cNvSpPr/>
          <p:nvPr/>
        </p:nvSpPr>
        <p:spPr>
          <a:xfrm>
            <a:off x="185738" y="115888"/>
            <a:ext cx="8891587" cy="6832600"/>
          </a:xfrm>
          <a:prstGeom prst="rect">
            <a:avLst/>
          </a:prstGeom>
        </p:spPr>
        <p:style>
          <a:lnRef idx="2">
            <a:schemeClr val="accent1"/>
          </a:lnRef>
          <a:fillRef idx="1">
            <a:schemeClr val="lt1"/>
          </a:fillRef>
          <a:effectRef idx="0">
            <a:schemeClr val="accent1"/>
          </a:effectRef>
          <a:fontRef idx="minor">
            <a:schemeClr val="dk1"/>
          </a:fontRef>
        </p:style>
        <p:txBody>
          <a:bodyPr>
            <a:spAutoFit/>
          </a:bodyPr>
          <a:lstStyle/>
          <a:p>
            <a:pPr eaLnBrk="1" hangingPunct="1">
              <a:defRPr/>
            </a:pPr>
            <a:r>
              <a:rPr lang="en-US" sz="2000" i="1" dirty="0">
                <a:solidFill>
                  <a:schemeClr val="accent2">
                    <a:lumMod val="50000"/>
                  </a:schemeClr>
                </a:solidFill>
              </a:rPr>
              <a:t>Part </a:t>
            </a:r>
            <a:r>
              <a:rPr lang="en-US" sz="2000" i="1" dirty="0" err="1">
                <a:solidFill>
                  <a:schemeClr val="accent2">
                    <a:lumMod val="50000"/>
                  </a:schemeClr>
                </a:solidFill>
              </a:rPr>
              <a:t>ll</a:t>
            </a:r>
            <a:r>
              <a:rPr lang="en-US" sz="2000" i="1" dirty="0">
                <a:solidFill>
                  <a:schemeClr val="accent2">
                    <a:lumMod val="50000"/>
                  </a:schemeClr>
                </a:solidFill>
              </a:rPr>
              <a:t>: </a:t>
            </a:r>
          </a:p>
          <a:p>
            <a:pPr eaLnBrk="1" hangingPunct="1">
              <a:defRPr/>
            </a:pPr>
            <a:r>
              <a:rPr lang="en-US" sz="2000" i="1" dirty="0">
                <a:solidFill>
                  <a:schemeClr val="accent2">
                    <a:lumMod val="50000"/>
                  </a:schemeClr>
                </a:solidFill>
              </a:rPr>
              <a:t>1. Put 20 ml of 1% iodine in chloroform (use burette) in dry stoppered conical flask (iodine flask). </a:t>
            </a:r>
          </a:p>
          <a:p>
            <a:pPr eaLnBrk="1" hangingPunct="1">
              <a:defRPr/>
            </a:pPr>
            <a:r>
              <a:rPr lang="en-US" sz="2000" i="1" dirty="0">
                <a:solidFill>
                  <a:schemeClr val="accent2">
                    <a:lumMod val="50000"/>
                  </a:schemeClr>
                </a:solidFill>
              </a:rPr>
              <a:t>2. Add 50 ml D.W. to it. </a:t>
            </a:r>
          </a:p>
          <a:p>
            <a:pPr eaLnBrk="1" hangingPunct="1">
              <a:defRPr/>
            </a:pPr>
            <a:endParaRPr lang="en-US" sz="2000" i="1" dirty="0">
              <a:solidFill>
                <a:schemeClr val="accent2">
                  <a:lumMod val="50000"/>
                </a:schemeClr>
              </a:solidFill>
            </a:endParaRPr>
          </a:p>
          <a:p>
            <a:pPr algn="just" eaLnBrk="1" hangingPunct="1">
              <a:defRPr/>
            </a:pPr>
            <a:r>
              <a:rPr lang="en-US" sz="2000" i="1" dirty="0">
                <a:solidFill>
                  <a:schemeClr val="accent2">
                    <a:lumMod val="50000"/>
                  </a:schemeClr>
                </a:solidFill>
              </a:rPr>
              <a:t>3. The flask is the thoroughly shaken from time to time half hour after equilibrium is established ,allow to stand for complete phase separation, this need another half an hour. </a:t>
            </a:r>
          </a:p>
          <a:p>
            <a:pPr eaLnBrk="1" hangingPunct="1">
              <a:defRPr/>
            </a:pPr>
            <a:endParaRPr lang="en-US" sz="2000" i="1" dirty="0">
              <a:solidFill>
                <a:schemeClr val="accent2">
                  <a:lumMod val="50000"/>
                </a:schemeClr>
              </a:solidFill>
            </a:endParaRPr>
          </a:p>
          <a:p>
            <a:pPr algn="just" eaLnBrk="1" hangingPunct="1">
              <a:defRPr/>
            </a:pPr>
            <a:r>
              <a:rPr lang="en-US" sz="2000" i="1" dirty="0">
                <a:solidFill>
                  <a:schemeClr val="accent2">
                    <a:lumMod val="50000"/>
                  </a:schemeClr>
                </a:solidFill>
              </a:rPr>
              <a:t>4. 10 ml of the sample are taken from the upper aqueous layer, care is taken to avoid touching the chloroforming layer. Then titrate against 0.02 N sodium </a:t>
            </a:r>
            <a:r>
              <a:rPr lang="en-US" sz="2000" i="1" dirty="0" err="1">
                <a:solidFill>
                  <a:schemeClr val="accent2">
                    <a:lumMod val="50000"/>
                  </a:schemeClr>
                </a:solidFill>
              </a:rPr>
              <a:t>thiosulphate</a:t>
            </a:r>
            <a:r>
              <a:rPr lang="en-US" sz="2000" i="1" dirty="0">
                <a:solidFill>
                  <a:schemeClr val="accent2">
                    <a:lumMod val="50000"/>
                  </a:schemeClr>
                </a:solidFill>
              </a:rPr>
              <a:t> the end point is the disappearance of light brownish </a:t>
            </a:r>
            <a:r>
              <a:rPr lang="en-US" sz="2000" i="1" dirty="0" err="1">
                <a:solidFill>
                  <a:schemeClr val="accent2">
                    <a:lumMod val="50000"/>
                  </a:schemeClr>
                </a:solidFill>
              </a:rPr>
              <a:t>colour</a:t>
            </a:r>
            <a:r>
              <a:rPr lang="en-US" sz="2000" i="1" dirty="0">
                <a:solidFill>
                  <a:schemeClr val="accent2">
                    <a:lumMod val="50000"/>
                  </a:schemeClr>
                </a:solidFill>
              </a:rPr>
              <a:t>. </a:t>
            </a:r>
          </a:p>
          <a:p>
            <a:pPr eaLnBrk="1" hangingPunct="1">
              <a:defRPr/>
            </a:pPr>
            <a:endParaRPr lang="en-US" sz="2000" i="1" dirty="0">
              <a:solidFill>
                <a:schemeClr val="accent2">
                  <a:lumMod val="50000"/>
                </a:schemeClr>
              </a:solidFill>
            </a:endParaRPr>
          </a:p>
          <a:p>
            <a:pPr algn="just" eaLnBrk="1" hangingPunct="1">
              <a:defRPr/>
            </a:pPr>
            <a:r>
              <a:rPr lang="en-US" sz="2000" i="1" dirty="0">
                <a:solidFill>
                  <a:schemeClr val="accent2">
                    <a:lumMod val="50000"/>
                  </a:schemeClr>
                </a:solidFill>
              </a:rPr>
              <a:t>5. 5 ml are taken from the organic layer (lower layer). Keep the inside wall of the pipette dry as it passes through aqueous phase by placing the finger tightly over the upper end of the pipette. </a:t>
            </a:r>
          </a:p>
          <a:p>
            <a:pPr eaLnBrk="1" hangingPunct="1">
              <a:defRPr/>
            </a:pPr>
            <a:endParaRPr lang="en-US" sz="2000" i="1" dirty="0">
              <a:solidFill>
                <a:schemeClr val="accent2">
                  <a:lumMod val="50000"/>
                </a:schemeClr>
              </a:solidFill>
            </a:endParaRPr>
          </a:p>
          <a:p>
            <a:pPr algn="just" eaLnBrk="1" hangingPunct="1">
              <a:defRPr/>
            </a:pPr>
            <a:r>
              <a:rPr lang="en-US" sz="2000" i="1" dirty="0">
                <a:solidFill>
                  <a:schemeClr val="accent2">
                    <a:lumMod val="50000"/>
                  </a:schemeClr>
                </a:solidFill>
              </a:rPr>
              <a:t>6. Then titrate against 0.1 N sodium </a:t>
            </a:r>
            <a:r>
              <a:rPr lang="en-US" sz="2000" i="1" dirty="0" err="1">
                <a:solidFill>
                  <a:schemeClr val="accent2">
                    <a:lumMod val="50000"/>
                  </a:schemeClr>
                </a:solidFill>
              </a:rPr>
              <a:t>thiosulphate</a:t>
            </a:r>
            <a:r>
              <a:rPr lang="en-US" sz="2000" i="1" dirty="0">
                <a:solidFill>
                  <a:schemeClr val="accent2">
                    <a:lumMod val="50000"/>
                  </a:schemeClr>
                </a:solidFill>
              </a:rPr>
              <a:t>. Before titration, add 5 ml of 10% potassium Iodide to accelerate extraction of I 2 from the organic layer and it's titration with aqueous sodium </a:t>
            </a:r>
            <a:r>
              <a:rPr lang="en-US" sz="2000" i="1" dirty="0" err="1">
                <a:solidFill>
                  <a:schemeClr val="accent2">
                    <a:lumMod val="50000"/>
                  </a:schemeClr>
                </a:solidFill>
              </a:rPr>
              <a:t>thiosulphate</a:t>
            </a:r>
            <a:r>
              <a:rPr lang="en-US" sz="2000" i="1" dirty="0">
                <a:solidFill>
                  <a:schemeClr val="accent2">
                    <a:lumMod val="50000"/>
                  </a:schemeClr>
                </a:solidFill>
              </a:rPr>
              <a:t>. The end point is the disappearance of the brownish </a:t>
            </a:r>
            <a:r>
              <a:rPr lang="en-US" sz="2000" i="1" dirty="0" err="1">
                <a:solidFill>
                  <a:schemeClr val="accent2">
                    <a:lumMod val="50000"/>
                  </a:schemeClr>
                </a:solidFill>
              </a:rPr>
              <a:t>colour</a:t>
            </a:r>
            <a:r>
              <a:rPr lang="en-US" sz="2000" i="1" dirty="0">
                <a:solidFill>
                  <a:schemeClr val="accent2">
                    <a:lumMod val="50000"/>
                  </a:schemeClr>
                </a:solidFill>
              </a:rPr>
              <a:t> .</a:t>
            </a:r>
          </a:p>
          <a:p>
            <a:pPr eaLnBrk="1" hangingPunct="1">
              <a:defRPr/>
            </a:pPr>
            <a:endParaRPr lang="en-US" dirty="0">
              <a:solidFill>
                <a:srgbClr val="000000"/>
              </a:solidFill>
              <a:latin typeface="Monotype Corsiva" panose="03010101010201010101" pitchFamily="66" charset="0"/>
            </a:endParaRPr>
          </a:p>
        </p:txBody>
      </p:sp>
    </p:spTree>
  </p:cSld>
  <p:clrMapOvr>
    <a:masterClrMapping/>
  </p:clrMapOvr>
</p:sld>
</file>

<file path=ppt/theme/theme1.xml><?xml version="1.0" encoding="utf-8"?>
<a:theme xmlns:a="http://schemas.openxmlformats.org/drawingml/2006/main" name="Diseño predeterminado">
  <a:themeElements>
    <a:clrScheme name="Diseño predeterminad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iseño predeterminado">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iseño predeterminad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iseño predeterminado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iseño predeterminado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iseño predeterminado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iseño predeterminado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iseño predeterminado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iseño predeterminado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iseño predeterminado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iseño predeterminado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iseño predeterminado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iseño predeterminado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iseño predeterminado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otalTime>19359</TotalTime>
  <Words>916</Words>
  <Application>Microsoft Office PowerPoint</Application>
  <PresentationFormat>On-screen Show (4:3)</PresentationFormat>
  <Paragraphs>61</Paragraphs>
  <Slides>12</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12</vt:i4>
      </vt:variant>
    </vt:vector>
  </HeadingPairs>
  <TitlesOfParts>
    <vt:vector size="18" baseType="lpstr">
      <vt:lpstr>Arial</vt:lpstr>
      <vt:lpstr>Baskerville Old Face</vt:lpstr>
      <vt:lpstr>Bookman Old Style</vt:lpstr>
      <vt:lpstr>Monotype Corsiva</vt:lpstr>
      <vt:lpstr>Times New Roman</vt:lpstr>
      <vt:lpstr>Diseño predeterminado</vt:lpstr>
      <vt:lpstr> lab no.(5)  Partition coefficients </vt:lpstr>
      <vt:lpstr>PowerPoint Presentation</vt:lpstr>
      <vt:lpstr>PowerPoint Presentation</vt:lpstr>
      <vt:lpstr>PowerPoint Presentation</vt:lpstr>
      <vt:lpstr>PowerPoint Presentation</vt:lpstr>
      <vt:lpstr>PowerPoint Presentation</vt:lpstr>
      <vt:lpstr>PowerPoint Presentation</vt:lpstr>
      <vt:lpstr>Experimental work:-  </vt:lpstr>
      <vt:lpstr>PowerPoint Presentation</vt:lpstr>
      <vt:lpstr> Calculation  Iodine distributes between the aqueous phase and chloroformic  phase. </vt:lpstr>
      <vt:lpstr> </vt:lpstr>
      <vt:lpstr>PowerPoint Presentation</vt:lpstr>
    </vt:vector>
  </TitlesOfParts>
  <Company>Toshiba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Diapositiva 1</dc:title>
  <dc:creator>Mariajose</dc:creator>
  <cp:lastModifiedBy>Scorpion</cp:lastModifiedBy>
  <cp:revision>854</cp:revision>
  <dcterms:created xsi:type="dcterms:W3CDTF">2010-05-23T14:28:12Z</dcterms:created>
  <dcterms:modified xsi:type="dcterms:W3CDTF">2025-12-16T08:31:41Z</dcterms:modified>
</cp:coreProperties>
</file>