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1" r:id="rId5"/>
    <p:sldId id="309"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8" r:id="rId22"/>
    <p:sldId id="279" r:id="rId23"/>
    <p:sldId id="280" r:id="rId24"/>
    <p:sldId id="281" r:id="rId25"/>
    <p:sldId id="277" r:id="rId26"/>
    <p:sldId id="282" r:id="rId27"/>
    <p:sldId id="283" r:id="rId28"/>
    <p:sldId id="284" r:id="rId29"/>
    <p:sldId id="285" r:id="rId30"/>
    <p:sldId id="286" r:id="rId31"/>
    <p:sldId id="287" r:id="rId32"/>
    <p:sldId id="288" r:id="rId33"/>
    <p:sldId id="290" r:id="rId34"/>
    <p:sldId id="291" r:id="rId35"/>
    <p:sldId id="292" r:id="rId36"/>
    <p:sldId id="293" r:id="rId37"/>
    <p:sldId id="289" r:id="rId38"/>
    <p:sldId id="294" r:id="rId39"/>
    <p:sldId id="295" r:id="rId40"/>
    <p:sldId id="297" r:id="rId41"/>
    <p:sldId id="298" r:id="rId42"/>
    <p:sldId id="299" r:id="rId43"/>
    <p:sldId id="300" r:id="rId44"/>
    <p:sldId id="301" r:id="rId45"/>
    <p:sldId id="302" r:id="rId46"/>
    <p:sldId id="296" r:id="rId47"/>
    <p:sldId id="303" r:id="rId48"/>
    <p:sldId id="304" r:id="rId49"/>
    <p:sldId id="305" r:id="rId50"/>
    <p:sldId id="310" r:id="rId51"/>
    <p:sldId id="306" r:id="rId52"/>
    <p:sldId id="307" r:id="rId53"/>
  </p:sldIdLst>
  <p:sldSz cx="12192000" cy="6858000"/>
  <p:notesSz cx="6858000" cy="9144000"/>
  <p:defaultTextStyle>
    <a:defPPr>
      <a:defRPr lang="en-IQ"/>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23T16:34:35.618"/>
    </inkml:context>
    <inkml:brush xml:id="br0">
      <inkml:brushProperty name="width" value="0.1" units="cm"/>
      <inkml:brushProperty name="height" value="0.1" units="cm"/>
      <inkml:brushProperty name="color" value="#E71224"/>
    </inkml:brush>
  </inkml:definitions>
  <inkml:trace contextRef="#ctx0" brushRef="#br0">3829 218 24575,'-81'-30'0,"0"1"0,-1-1 0,1 0 0,5 2 0,-1 0 0,5 3 0,10 10 0,6 12 0,5 6 0,-8-3 0,-2 0 0,-3-1 0,-1 2 0,-3 6 0,0 3 0,0 0 0,0 1 0,3 2 0,1-2 0,3-3 0,0-1 0,1-2 0,0-1 0,-1-3 0,0-2 0,0 1 0,1 0 0,-2 0 0,2 0 0,1 0 0,1 0 0,-10 0 0,-1 0 0,4 2 0,-1 1 0,-2 2 0,0 4 0,-1 5 0,1 6 0,7 7 0,0 3 0,-1 2 0,0 1 0,1 2 0,0 1 0,-1 4 0,0 2 0,4 0 0,1 2 0,1-2 0,0-1 0,5-5 0,2 0 0,2-1 0,3 2 0,7-2 0,2 1 0,0 4 0,3-1 0,-11 26 0,-2-1 0,16 1 0,10-20 0,12 13 0,4-8 0,3 7 0,17 17 0,19 5 0,-7-37 0,6 0 0,13 5 0,5-1 0,6 3 0,1 0 0,0 1 0,2 0 0,12 3 0,3 0-276,-3 1 0,2-1 0,11-6 0,3-3 276,-27-14 0,2-1 0,1-2 0,5-3 0,3-2 0,1-1-247,3 0 1,1-2 0,0-2-1,2-1 1,-1-2 0,1-3 246,-2-4 0,0-3 0,-1-1 0,-2 1 0,0 0 0,-1-2 0,0 0 0,-1-2 0,0-2 0,1-5 0,0-3 0,-1-2 0,1 0 0,-1-2 0,0-3 0,-2-2 0,0-3 0,-1-1 0,-1-1 0,0 0 0,-2 0 0,24-9 0,0 1-138,2 3 1,-2 1 0,-11 5 0,-2 1 137,1 0 0,-2 1 0,-14-1 0,-4 1 0,-8 3 0,-3 0 0,27-23 0,-18-2 0,-6-2 494,-16-6 1,-12 4-495,-3-11 0,-13-4 757,-1-2 0,-5-10-757,-2 16 0,-17-6 314,-18 13 0,-13-8-314,-31 1 0,2-4 0,38 30 0,0 0 0,-36-33 0,11 1 0,7-6 0,-1 6 0,18 4 0,-3 17 0,-3 19 0,-18 10 0,-5 34 0,-8 12 0,13-8 0,0 0 0,1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23T16:41:51.141"/>
    </inkml:context>
    <inkml:brush xml:id="br0">
      <inkml:brushProperty name="width" value="0.1" units="cm"/>
      <inkml:brushProperty name="height" value="0.1" units="cm"/>
      <inkml:brushProperty name="color" value="#E71224"/>
    </inkml:brush>
  </inkml:definitions>
  <inkml:trace contextRef="#ctx0" brushRef="#br0">5183 496 24575,'-93'-28'0,"-1"0"0,1 0 0,5 2 0,1 1 0,16 9 0,-6 16 0,-18 0 0,45 0 0,0 0 0,-10 0 0,-2 0 0,-2 0 0,-1 0 0,-6 0 0,1 0 0,2 0 0,-1 0 0,-7 0 0,-1 0 0,3 0 0,-2 0 0,-14-1 0,-2-3-447,0-2 1,-2-2 0,26 1 0,-1-1 0,0-3 446,0-4 0,0-3 0,-1 0 0,0 3 0,-2-1 0,1 0 0,0-3 0,0-1 0,-2 1 0,-2 3 0,-1 1 0,0 1 0,2-1 0,0 0 0,0 2 0,-1 1 0,-1 1 0,2 3 0,6 2 0,2 1 0,0 1 0,-30-1 0,3 1 0,6 3 0,2 2 0,3 0 0,1 0 107,5 1 0,2 3 0,3 8 1,3 6-108,2 3 0,3 6 0,2 8 0,2 4 0,4 2 0,3 2 0,4 2 0,3 1 108,3-1 1,5 2 0,3 4 0,6 3-109,7 5 0,6 2 0,2 6 0,4 3 0,4 3 0,3 2 0,2 5 0,2 1-226,2 7 1,7 1 0,12-1 0,9-1 225,-5-25 0,5 0 0,2-3 0,2-3 0,3-2 0,3-2 0,3 2 0,3-2 0,3-3 0,3-3 0,4-2 0,2-3 0,4-1 0,3-2 0,2-4 0,5-5 0,2-5 0,1-2-152,6 0 1,0-4-1,2-3 1,2-4-1,2-2 1,1-3 151,-17-3 0,3-2 0,0-1 0,0-1 0,1-3 0,1-2 0,-1-1 0,2-2-271,1-1 0,0-1 0,1-1 0,0-2 0,2-1 0,0-1 0,1-2 0,-2-1 271,1-4 0,0-1 0,-1-1 0,0-1 0,0 2 0,-1-1 0,0 0 0,0 0 0,3-1 0,1 0 0,-1 0 0,0-1 0,-1 1 0,-1-1 0,0 0 0,-1 1 0,-3 1 0,0 1 0,-2 0 0,0-1 0,20-7 0,-3-1 0,-2 0-117,-12 2 1,-2-1 0,-4-1 0,-9 1 0,-3-1 0,-4-1 116,15-16 0,-8-2 0,-14 3 0,-9-2 238,-13 4 0,-6-2 0,12-45-238,-25 40 0,-4-1 0,-2 2 0,-4 1 0,-5-7 0,-9 1 0,-16-2 0,-10 3 0,-12 1 0,-9 3 0,-13-5 0,-5 4 213,-1 4 1,-3 5-1,-8 5 1,-2 6-214,-1 5 0,-4 6 0,24 10 0,-3 4 0,-1 2 0,0 1 0,0 2 0,-2 1 0,-8 1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23T16:43:45.367"/>
    </inkml:context>
    <inkml:brush xml:id="br0">
      <inkml:brushProperty name="width" value="0.1" units="cm"/>
      <inkml:brushProperty name="height" value="0.1" units="cm"/>
      <inkml:brushProperty name="color" value="#E71224"/>
    </inkml:brush>
  </inkml:definitions>
  <inkml:trace contextRef="#ctx0" brushRef="#br0">2089 414 24575,'-75'-56'0,"-1"-1"0,1 0 0,0 0 0,3 5 0,-2-3 0,4 9 0,8 18 0,4 23 0,2 10 0,-15-7 0,-2 4 0,-1 6 0,-2 5 0,-7 3 0,1 4 0,2 8 0,2 6 0,5 7 0,3 4 0,5-2 0,3 3 0,7 2 0,2 4 0,4 2 0,3 2 0,5 4 0,3 2 0,3 4 0,3 2 0,2-1 0,3 2 0,4 3 0,3-1 0,0-3 0,4 1 0,3 3 0,4 1 0,7-1 0,4 0 0,1 2 0,4 0 0,5 2 0,5-1 0,4-4 0,8-1-215,13 0 1,9-4 0,4-5 0,5-5 214,2-3 0,5-6 0,10-6 0,6-10 0,5-10 0,3-6 0,-24-6 0,3-2 0,1-2-434,10-2 1,3-3-1,2-3 1,8-1 0,2-3-1,1-3 434,-19 0 0,0-2 0,2-1 0,-1-2 0,4-2 0,0-2 0,-1-2 0,0-4 0,0-5 0,-1-5 0,0-1 0,-2 1 0,-6 6 0,0 1 0,-2-1 0,-1 1 0,16-10 0,-2-1 0,-3 1 0,-13 3 0,-2 1 0,-4-2 201,17-17 1,-8-2-1,-16 8 1,-9-2-202,4-37 0,-24 0 0,-19 8 0,-21 30 0,-8 0 0,-3-6 0,-7 0 0,-13-4 0,-6-1 0,-4-5 0,-4-1 0,-11 0 0,-4 1-113,23 21 1,-2-1 0,0 2-1,-3 0 1,-1 0 0,0 2 112,-1-1 0,-2 2 0,-1 4 0,-6 6 0,-2 4 0,-3 5 0,-10 4 0,-2 5 0,-1 2 0,-2 0 0,-1 3 0,-3 2 0,14 3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23T16:44:08.244"/>
    </inkml:context>
    <inkml:brush xml:id="br0">
      <inkml:brushProperty name="width" value="0.1" units="cm"/>
      <inkml:brushProperty name="height" value="0.1" units="cm"/>
      <inkml:brushProperty name="color" value="#E71224"/>
    </inkml:brush>
  </inkml:definitions>
  <inkml:trace contextRef="#ctx0" brushRef="#br0">0 23 24575,'7'-12'0,"29"5"0,29 4 0,21 3 0,2 0 0,6 0 0,4 0 0,-45 0 0,1 0 0,5 0 0,2 0 0,2 0 0,3 0 0,8 0 0,2 0 0,9 0 0,2 0 0,10 0 0,2 0-331,-26 0 0,2 0 0,0 0 0,0 0 0,0 0 1,2 0 330,3 0 0,2 0 0,-1 0 0,1 0 0,1 0 0,-1 0 0,-1 0 0,0-1 0,0 2 0,1 4 0,1 1 0,-1 0 0,-1 1 0,0 0 0,0 1 0,-1 2 0,0 1 0,-1-1 0,2-2 0,1-1 0,-1-1 0,-1 1 0,0-1 0,-1-2 0,0-3 0,0-1 0,0-1 0,-3 1 0,0 0 0,-1 0 0,-1 0 0,0 0 0,0 0 0,0 0 0,1 0 0,-2 0 0,-1 0 0,-1 0 0,2 0 0,3 0 0,0 0 0,1 0 0,-3 0 0,0 0 0,0 0 0,0 0 0,-1 0 0,0 0 0,-1 0 0,0 0 0,-1 0 0,2 0 0,0 0 0,-1 0-49,-5 0 1,0 0 0,-1 0-1,33 1 1,-2 0 48,-9 3 0,-3-1 0,-8-1 0,-1-1 0,-4 2 0,-1 1 0,-6-2 0,-1-2 0,-6 1 0,-1-2 0,-4 1 0,-1 0 0,34 0 0,-2 0 0,-6 0 0,-3 0 725,-11 0 0,-11 0-725,-10 0 0,-12 10 388,-17 4 1,-9 3-389,-19-3 0,-49 6 0,-23-1 0,20-7 0,0 0 0,0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23T16:46:10.101"/>
    </inkml:context>
    <inkml:brush xml:id="br0">
      <inkml:brushProperty name="width" value="0.1" units="cm"/>
      <inkml:brushProperty name="height" value="0.1" units="cm"/>
      <inkml:brushProperty name="color" value="#E71224"/>
    </inkml:brush>
  </inkml:definitions>
  <inkml:trace contextRef="#ctx0" brushRef="#br0">2539 517 24575,'-61'-64'0,"0"-1"0,0 0 0,0 1 0,3 6 0,-2-1 0,2 7 0,7 15 0,-42 9 0,33 19 0,-2 3 0,-2 1 0,-1 1 0,-6 3 0,-1 2 0,-2-1 0,2 0 0,3 0 0,1 0 0,5 1 0,2 0 0,7 2 0,1 1 0,0 1 0,3 0 0,-36 9 0,-5-2 0,12-5 0,-12-2 0,-2 10 0,2 1 0,12 13 0,-2 0 0,9 14 0,13 7 0,16 22 0,9 9 0,22-32 0,3 2 0,1 3 0,1 2 0,-1 8 0,2 1 0,3 1 0,1 0 0,-2 2 0,1 0 0,1-3 0,2-1 0,0 1 0,0-1 0,0-5 0,0-1 0,0-7 0,0-2 0,0 38 0,0-16 0,31 1 0,19-8 0,-7-25 0,7-3 0,12-6 0,5-3 0,13 6 0,5-2 0,-18-12 0,3-3 0,1 0 0,4 2 0,1 0 0,3-2-283,8-2 1,2-3 0,0 0 0,-4 1 0,-1 0 0,0-2 282,3-6 0,0-2 0,-3-1 0,-8 0 0,-2 1 0,-1-3 0,-2-1 0,-1-2 0,-4-4 0,16-10 0,-8-10 0,-13-8 0,-7-7 0,-11-1 0,-8-5 0,-10-4 0,-7-1 0,0 4 0,-4-1 0,-6 1 0,-2 0 0,0 0 0,-3 0 0,-2-4 0,-2 0 0,1-5 0,0-1 0,2-5 0,-4 0 0,-9 4 0,-6 1 0,-3-6 0,-3 2 0,-5 7 0,-4 2 0,-2 0 0,-4 3 0,0 5 0,-5 5 0,-5 3 0,-4 6 0,-1 11 0,-4 6 0,-14 3 0,-2 5 0,4 3 0,-3 3 0,-13 1 0,-2 2 0,4-1 0,-1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23T16:46:13.468"/>
    </inkml:context>
    <inkml:brush xml:id="br0">
      <inkml:brushProperty name="width" value="0.1" units="cm"/>
      <inkml:brushProperty name="height" value="0.1" units="cm"/>
      <inkml:brushProperty name="color" value="#E71224"/>
    </inkml:brush>
  </inkml:definitions>
  <inkml:trace contextRef="#ctx0" brushRef="#br0">1420 431 24575,'62'-44'0,"-1"0"0,0 1 0,7-1 0,-14 9 0,-20 8 0,-49 27 0,-9 0 0,3 0 0,2-9 0,4-5 0,-4-6 0,5-1 0,2-8 0,-2 1 0,-3 6 0,-12 8 0,1 2 0,-15-3 0,-8 6 0,-20 9 0,-8 0 0,-14 0 0,2 0 0,41 0 0,-1 0 0,1 0 0,0 0 0,-4-1 0,0 2 0,4 3 0,0 1 0,0 0 0,0 5 0,0 10 0,2 5 0,-3 2 0,1 4 0,5 2 0,2 3 0,2-1 0,3 2 0,-22 39 0,30-33 0,3 0 0,-11 34 0,9-6 0,7 1 0,8-8 0,5 6 0,9-13 0,0 8 0,0 6 0,2 8 0,5 14 0,22-2 0,-3-40 0,5-1 0,6-4 0,5-1 0,13 2 0,5-1 0,3-3 0,3-3 0,5-2 0,1-4 0,1-3 0,0-5 0,-1-9 0,-1-5 0,-1-1 0,-1-3 0,-4-6 0,-1-4 0,-5 1 0,-1-3 0,-3-1 0,-2-4 0,-3-6 0,-2-6 0,-4-8 0,-2-6 0,5-5 0,-1-4 0,1-5 0,-1-2 0,2-6 0,-3-1 0,-1-2 0,-2-2 0,-2 0 0,-3 0 0,1 1 0,-4 0 0,-9 3 0,-5 1 0,-1 6 0,-9 2 0,-37-44 0,-6 50 0,-12 7 0,-20 0 0,-11 7 0,8 9 0,-5 4 0,-2 2 0,0 3 0,-2 3 0,0 1-991,-4 1 1,-1 1 0,1 1 990,2 2 0,1 0 0,1 2 0,5 2 0,0 1 0,1 1 0,-1 0 0,1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23T16:46:17.798"/>
    </inkml:context>
    <inkml:brush xml:id="br0">
      <inkml:brushProperty name="width" value="0.1" units="cm"/>
      <inkml:brushProperty name="height" value="0.1" units="cm"/>
      <inkml:brushProperty name="color" value="#E71224"/>
    </inkml:brush>
  </inkml:definitions>
  <inkml:trace contextRef="#ctx0" brushRef="#br0">1465 358 24575,'-74'4'0,"1"0"0,0 0 0,0 2 0,1 1 0,9 2 0,-30 12-1145,37-6 1,-1 1 1144,-2 1 0,-1 0 0,-4 0 0,1-1 183,2-1 0,0-1 1,3 2-1,1 2-183,6 1 0,2 5 0,1 2 0,3 5 94,2 2 1,7 6-1,9 8 1,9 6-95,4 13 0,6 4 0,3 2 0,3 2 0,1 11 0,2 2 0,2-4 0,3-1-130,6 5 1,5-2 0,4-4-1,8-4 130,14-6 0,7-6 0,0-6 0,3-8 0,6-12 0,4-6 0,-1-5 0,3-6 0,9-12 0,2-6 0,5-1 0,1-6 0,7-7 0,1-8 0,1-11 0,-3-9 2,-28 4 0,-3-5 0,-1-3 1,-3-3-1,-2-2 0,0-2-2,0 0 0,0-1 0,-3-2 0,0-3 0,-2-2 0,-1 0 0,-1 2 0,-1 0 0,-1 0 0,0-3 0,-2-1 0,-2-1 0,7-26 0,-4 0 0,-1 0 0,-4 0 0,-9-4 0,-4 0 0,-1 6 0,-3 1 0,-7 7 0,-2 2 0,-4 6 0,-1 4 0,3-29 0,-54 31 0,-40 33 0,14 23 0,-11 7 0,8 6 0,-6 4 0,0 0 0,-1-2 0,-1-1 0,-3 4 0,12 3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23T16:47:06.483"/>
    </inkml:context>
    <inkml:brush xml:id="br0">
      <inkml:brushProperty name="width" value="0.1" units="cm"/>
      <inkml:brushProperty name="height" value="0.1" units="cm"/>
      <inkml:brushProperty name="color" value="#E71224"/>
    </inkml:brush>
  </inkml:definitions>
  <inkml:trace contextRef="#ctx0" brushRef="#br0">1826 1 24575,'-75'18'0,"-1"1"0,0-1 0,-4 6 0,0 3 0,9 3 0,2 11 0,4 7 0,6-4 0,-3 4 0,1 3-641,-2 4 0,1 3 0,1 1 0,-3 4 0,1 1 0,1 3 641,-4 5 0,1 2 0,2 2 0,5 0 0,2 1 0,3 2 0,4-1 0,3 1 0,5 0 0,5-2 0,3 1 0,6-1 0,7-4 0,4-1 0,2-2 0,-2 19 0,6-3 298,3-8 1,6-6-1,6-17 1,7-7-299,31 17 0,36-29 0,-17-30 0,5-5 0,1-3 0,0-3 0,4-7 0,0-5 0,1-8 0,-3-8 0,-3-13 0,-5-8 0,-7 2 0,-5-3 0,-7-2 0,-7-1 0,-9 8 0,-6-1 209,-4 1 1,-5 0 0,-3-38-210,-23 9 0,-41 17 0,11 37 0,-5 7 0,-3 3 0,-1 6 0,-8 3 0,0 4 0,4 3 0,1 3 0,-1 4 0,0 6 0,1 10 0,2 7 0,-3 6 0,1 5 0,2 4 0,1 1 0,1-3 0,1 0 0</inkml:trace>
  <inkml:trace contextRef="#ctx0" brushRef="#br0" timeOffset="449">2450 711 24575,'-91'0'0,"-1"0"0,0 0 0,8 8 0,1 4 0,9 6 0,2 11 0,8 9 0,-4 16 0,0 9-426,13-14 1,0 2 0,0 0 0,1-3 0,0 0 0,1 1 425,0 6 0,0 1 0,2-2 0,-15 15 0,5-1 0,11-7 0,7-1 0,14-12 0,8-2 406,-1 33 1,36-20-407,37-9 0,-5-32 0,10-7 0,27 2 0,7-4 0,1-6 0,4-2 0,-24 2 0,1-2 0,0-5 0,0-8 0,0-6 0,-1-4-156,5-5 1,-1-4 0,-4-4 0,-4-5 0,-4-5 0,-4-4 155,-4-6 0,-4-4 0,-6 1 0,6-17 0,-11-1 0,-14 3 0,-9 3 0,-9 14 0,-9 7 0,-35-16 0,-50 24 0,11 34 0,-8 14 0,18 13 0,-2 9 0,-2-1 0,-6-7 0,-2-1 0,0 6 0,-5 19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23T16:47:04.831"/>
    </inkml:context>
    <inkml:brush xml:id="br0">
      <inkml:brushProperty name="width" value="0.1" units="cm"/>
      <inkml:brushProperty name="height" value="0.1" units="cm"/>
      <inkml:brushProperty name="color" value="#E71224"/>
    </inkml:brush>
  </inkml:definitions>
  <inkml:trace contextRef="#ctx0" brushRef="#br0">0 149 24575,'43'-42'0,"0"0"0,-3 5 0,2 10 0,44 34 0,7 5 0,-37-2 0,3 2 0,-1-1 0,3-1 0,12-3 0,2-2 0,1 1 0,1-2 0,8-4 0,2 0 0,4-1 0,0-1 0,-5 0 0,0-3 0,-1-3 0,-3-3 0,-14-3 0,-7-1 0,25-4 0,-35 12 0,-37 21 0,-28 22 0,-32 26 0,5-16 0,-4 2 0,-1 3 0,-1 0 0,-3-1 0,0 1 0,1 1 0,2 1 0,3 0 0,2 1 0,3 1 0,1 0 0,1 2 0,3 1 0,4 4 0,5 3 0,1 2 0,5 2 0,4 3 0,6 2 0,4-2 0,3-1 0,0-1 0,1-1 0,0-1 0,2 0 0,5-6 0,3-2 0,2-1 0,6-3 0,7-9 0,5-4 0,8-1 0,5-5 0,32 11 0,-2-19 0,-21-28 0,3-7 0,2-6 0,0 0 0</inkml:trace>
  <inkml:trace contextRef="#ctx0" brushRef="#br0" timeOffset="249">818 1117 24575,'57'0'0,"0"0"0,11 0 0,3 0 0,20 0 0,4 0-1870,-27 0 0,0 0 0,2 0 1870,5 1 0,2-1 0,-2-1 0,-4-2 0,-2-1 0,-1-1 0,23-3 0,-3-5 0,-6-10 0,-4-5 0,-7 1 0,-3-3 0,2-7 0,1 0 0</inkml:trace>
  <inkml:trace contextRef="#ctx0" brushRef="#br0" timeOffset="781">4044 343 24575,'-76'-8'0,"-1"0"0,1 0 0,0 0 0,0 0 0,8 5 0,6 5 0,4 5 0,-12 10 0,-3 5 0,-6 4 0,0 5 0,7 3 0,1 1 0,-2-1 0,2 4 0,7 10 0,4 7-268,7 3 1,6 6-1,4 6 1,9 5 267,16 4 0,8 0 0,0-11 0,5-2 0,7 4 0,11-4 0,15-9 0,13-6 0,15-8 0,10-7 0,9-6 0,8-10 0,-19-13 0,4-6 0,0-2 0,3 0 0,1-3 0,0-3-249,5-4 0,0-4 1,-1-2-1,-2-1 0,-1-3 1,-3-7 248,0-10 0,-2-7 0,-5-1 0,-7 4 0,-4 0 0,-4-3 0,7-22 0,-10-2 0,-12 2 0,-9 0 152,-11 9 0,-11 1 0,-14 0 1,-10 2-153,-10 3 0,-8 3 0,-5 5 0,-8 5 0,-16 3 0,-5 7 0,12 9 0,0 4 0,1 8 0,0 2 0,0-1 0,0 0 0,1 1 0,0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23T16:47:09.479"/>
    </inkml:context>
    <inkml:brush xml:id="br0">
      <inkml:brushProperty name="width" value="0.1" units="cm"/>
      <inkml:brushProperty name="height" value="0.1" units="cm"/>
      <inkml:brushProperty name="color" value="#E71224"/>
    </inkml:brush>
  </inkml:definitions>
  <inkml:trace contextRef="#ctx0" brushRef="#br0">7902 2970 24575,'-96'0'0,"46"-1"0,0 2 0,-3 2 0,1 3 0,-2 1 0,0 0 0,0 3 0,1 0 0,-45 2 0,45-7 0,0-1 0,2-3 0,2-2 0,-30 1 0,7 0 0,39-5 0,12-9 0,13-8 0,8-13 0,27-6 0,23 5 0,29 15 0,-26 12 0,1 3 0,-3 3 0,-1 1 0,29 2 0,-8 0 0,-13 0 0,-25 15 0,-19 14 0,-30 33 0,-20 31 0,9-43 0,-4 0 0,-4 0 0,-1 1 0,2 0 0,1 0 0,-1-4 0,3 0 0,-12 36 0,-7-11 0,7-3 0,7-11 0,3-3 0,26-27 0,-1 1 0,8-8 0,17-9 0,19-4 0,45-6 0,-16-2 0,6 0 0,9 0 0,3 0 0,-18 0 0,3 1 0,0-2 0,-1-2 0,1-1 0,0-1-703,2-1 1,0-1 0,-2-1 702,20-7 0,-2-2 0,0-3 0,-2-3 0,-8 2 0,-1-1 0,5 1 0</inkml:trace>
  <inkml:trace contextRef="#ctx0" brushRef="#br0" timeOffset="616">8741 2754 24575,'48'86'0,"-10"-11"0,-38-11 0,-7 5 0,-1-11 0,1 13 0,7-13 0,0 9 0,10-12 0,19 0 0,28-5 0,29-17 0,-27-20 0,4-4 0,-1-2 0,0-2 0,0-2 0,-2-6 0,-2-14 0,-4-9 0,-5-6 0,-4-8 0,-5-10 0,-6-7 0,-6-10 0,-6-3 0,-4 6 0,-3 2 0,-3 3 0,-2 3 0,2-42 0,-12 12 0,-15 24 0,-13 26 0,-6 14 0,-16 22 0,21 0 0,8 0 0,7 12 0,-1 10 0,6 26 0,9 16 0,2 27 0,0-41 0,3 0 0,8 8 0,5 1 0,5 9 0,5 1 0,8 1 0,4 1 0,2 5 0,2-2 0,0-7 0,0-2 0,-4-3 0,-1-2 0,1-6 0,-1-1 0,-7-5 0,1-3 0,10 3 0,2-2 0,-5-8 0,-1 0 0</inkml:trace>
  <inkml:trace contextRef="#ctx0" brushRef="#br0" timeOffset="1203">3406 2840 24575,'-78'53'0,"1"0"0,0 9 0,17 9 0,45 12 0,9 7-1946,-10-27 1,-5 0 0,-2 2 1945,-3 6 0,-4 2 0,-2-2 0,-3-6 0,-2-1 0,-1-2 0,0-3 0,-1-2 0,1-1 0,-12 20 0,2-4 433,4-12 0,2-5 0,11-9 0,5-3-433,-10 21 0,0-14 0,3 3 0</inkml:trace>
  <inkml:trace contextRef="#ctx0" brushRef="#br0" timeOffset="1451">2460 3013 24575,'50'16'0,"0"1"0,7 12 0,3 9 0,-2 8 0,3 10 0,-1 0-2225,2 0 0,-1 1 0,0 2 2225,2 4 0,-2 3 0,-1-2 0,-5-5 0,-1-1 0,-2 0 0,-5-3 0,-1 1 0,-3-2 0,11 14 0,-5-2 517,-15-9 1,-4 0-518,-1-2 0,-8 0 0,-18 43 0,1-44 0,1 0 0</inkml:trace>
  <inkml:trace contextRef="#ctx0" brushRef="#br0" timeOffset="2717">10333 23 24575,'50'-10'0,"0"0"0,0 8 0,0 4 0,41 20 0,-43 1 0,-3 4 0,34 28 0,-35-29 0,-4 3 0,15 40 0,-5-4 0,-16 9 0,-20 5 0,-12 12 0,-9-35 0,-7 2 0,-11 11 0,-8 1 0,-14 8 0,-6 2 0,2 3 0,-1 1-191,16-27 1,-1 1-1,3-1 1,-11 26 0,4-1 190,6-6 0,5-1 0,6-4 0,5-4 0,7-15 0,3-3 0,-3 30 116,12-36 1,16-12-117,20-17 0,38-4 0,-18-10 0,3 0 0,2 0 0,0 0 0,0 0 0,0 0 0,-7 0 0,-3 0 0,35 0 0,-29 0 0,-21 0 0,-19 12 359,-10 9 1,-9 20-360,-13 16 0,-11 27 0,2-35 0,-2 2 0,-1 11 0,1 3 0,-4 8 0,3 4 0,7 8 0,7 2-256,3 9 0,5 2 0,3-28 0,0 1 0,1 1 256,-2 4 0,1 1 0,7-1 0,13 3 0,8-1 0,4-1-317,6 4 1,4-1 0,6-4-1,10-3 1,6-5 0,4-1 316,-11-16 0,2-2 0,2-1 0,0-2 0,16 7 0,2-4 0,-2-1 0,-5-3 0,0-2 0,-2-2 0,19 11 0,-4-3 0,-13-9 0,-4-2 0,-11-2 0,-5-2 0,14 9 0,-23 2 0,-34-16 0,-11 0 0,-18-8 0,-22-5 0,-15-3 0,-25 2 0,-11-2 0,7-3 0,-8-1 0,-4-1 0,9-4 0,-3 0 0,-3-1 0,-1 0 0,8 1 0,-1 0 0,-2 0 0,-1 0 0,-2-1-330,7 0 0,-1 0 1,-2-1-1,-1 0 0,-1 1 1,0-1-1,8-1 1,-1 1-1,-1-1 0,0 0 1,0 1-1,-2-1 1,0 0 329,-5 0 0,-1 1 0,-1-1 0,-1 0 0,0 0 0,0 0 0,-1-1 0,10 1 0,-1-1 0,-1 1 0,1-1 0,-1 0 0,0 0 0,0 1 0,0-1-210,-2 0 0,0 0 0,0-1 0,0 1 1,-1 0-1,1 0 0,-1 0 0,1 1 0,-1 0 1,1 0-1,-1 0 0,0 0 0,1 1 1,-1 0-1,0 0 0,0 0 210,-2 0 0,0 0 0,0 0 0,0 0 0,0 0 0,0 1 0,0 1 0,0 0 0,0 1 0,0 0 0,-1 1 0,1 1 0,0 0 0,0 0 0,0 1 0,0 0-200,0 0 0,1 1 0,0 0 0,0 1 0,0 0 0,0 1 0,0 0 0,1 0 0,0 0 0,0 0 0,1 1 0,-1 0 0,1 0 0,0 1 0,0 0 0,1 1 200,1 0 0,1 0 0,-1 1 0,1 0 0,1 1 0,0 0 0,0 0 0,1-1 0,-8 3 0,1 0 0,0-1 0,1 1 0,0 1 0,1-1 0,0 1-125,3 0 0,0 0 1,0 1-1,0 0 0,2 0 1,0-1-1,0 0 0,-7 2 1,1 0-1,1-1 0,0 0 1,2 0-1,1-2 125,-11 1 0,2-1 0,1-2 0,2 1 0,2-1 0,11-1 0,1 0 0,2-1 0,3-1 0,2-1 400,-26 2 1,5-3 0,6 0-401,-15 4 0,19 1 1496,31 6 0,151-10-1496,-32-9 0,10 0 0,3-2 0,9-2 0,3-2 0,4 0 0,-10 0 0</inkml:trace>
  <inkml:trace contextRef="#ctx0" brushRef="#br0" timeOffset="3830">13667 646 24575,'-78'52'0,"0"-1"0,8 1 0,4 4 0,2 12 0,4 7 0,20-18 0,2 4 0,1 0-1992,-2 4 0,0 1 1,2 2 1991,3 5 0,2 3 0,0-1 0,0 1 0,1-1 0,1 1 0,3 3 0,1 1 0,0-2 0,1-8 0,-1-2 0,1 0 408,-11 27 1,0-4-1,5-19 1,-2-8-409,1-18 0,-1-6 0,-29 27 0,12-52 0,0-1 0</inkml:trace>
  <inkml:trace contextRef="#ctx0" brushRef="#br0" timeOffset="4080">11989 1012 24575,'82'-2'0,"1"-1"0,6 13 0,1 9 0,3 12 0,-2 10-315,-28-5 1,-1 4-1,-3 3 1,-4-1-1,-3 2 1,-3 2 314,15 21 0,-7 2 0,-10-9 0,-8 2 0,-11-1 0,-5 0 0,-3-10 0,0-2 609,16 37-609,10-19 0,9-14 0,-3-10 0</inkml:trace>
  <inkml:trace contextRef="#ctx0" brushRef="#br0" timeOffset="4402">14506 1270 24575,'53'-18'0,"1"0"0,0 6 0,0 3 0,-1 4 0,-1 3 0,-2 1 0,0 2 0,46-1 0,-29 0 0,-15 0 0,-11 0 0,-7 0 0</inkml:trace>
  <inkml:trace contextRef="#ctx0" brushRef="#br0" timeOffset="4551">13989 1786 24575,'0'0'0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23T16:47:15.345"/>
    </inkml:context>
    <inkml:brush xml:id="br0">
      <inkml:brushProperty name="width" value="0.1" units="cm"/>
      <inkml:brushProperty name="height" value="0.1" units="cm"/>
      <inkml:brushProperty name="color" value="#E71224"/>
    </inkml:brush>
  </inkml:definitions>
  <inkml:trace contextRef="#ctx0" brushRef="#br0">1 0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23T16:34:40.407"/>
    </inkml:context>
    <inkml:brush xml:id="br0">
      <inkml:brushProperty name="width" value="0.1" units="cm"/>
      <inkml:brushProperty name="height" value="0.1" units="cm"/>
      <inkml:brushProperty name="color" value="#E71224"/>
    </inkml:brush>
  </inkml:definitions>
  <inkml:trace contextRef="#ctx0" brushRef="#br0">1915 149 24575,'-66'-20'0,"-1"0"0,1 0 0,-22-8 0,19 9 0,40 19 0,-9 0 0,2 0 0,-10 0 0,3 0 0,-4 0 0,-11 0 0,-4 0 0,-3 0 0,-11 12 0,11 9 0,-6 17 0,-1 12 0,-4 13 0,33-32 0,0 2 0,-2 3 0,1 2 0,-3 4 0,1 2 0,5 4 0,1 2 0,-4 3 0,2 2 0,-1 1 0,2 3 0,1 1 0,1 1 0,3-2 0,3 0 0,9-5 0,5-1 0,2-5 0,3 0 0,-8 38 0,10-7 0,12-8 0,3-4 0,4 5 0,17 7 0,19 7 0,-15-41 0,3 1 0,4 1 0,2-1 0,4 1 0,2-3 0,-1-7 0,2-3 0,2-1 0,3-3 0,4-4 0,2-2 0,0-5 0,0-2 0,2-2 0,1-2 0,-2-4 0,0-3 0,5-2 0,0-1 0,-6-2 0,0 0 0,-1 1 0,-1-4 0,0-10 0,-3-7 0,36-31 0,-44 18 0,-5-5 0,-7-5 0,-3-2 0,4 1 0,-2 0 0,21-43 0,-18 41 0,1 1 0,-4-2 0,-1-1 0,5 2 0,-1-1 0,-7-4 0,0 0 0,3 5 0,-1 1 0,16-42 0,-5 3 0,-16 11 0,-1-9 0,1 2 0,-8-15 0,-7 45 0,0-2 0,-1-1 0,0-1 0,2-1 0,-1 0 0,-2 1 0,-1-1 0,-3-1 0,-2 2 0,1-35 0,0 9 0,-21 7 0,-15 15 0,-26 2 0,-24 26 0,34 18 0,-4 3 0,-6 3 0,-5 3 0,-23 4 0,-6 3 0,26-1 0,-1 0 0,1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23T16:47:41.202"/>
    </inkml:context>
    <inkml:brush xml:id="br0">
      <inkml:brushProperty name="width" value="0.1" units="cm"/>
      <inkml:brushProperty name="height" value="0.1" units="cm"/>
      <inkml:brushProperty name="color" value="#E71224"/>
    </inkml:brush>
  </inkml:definitions>
  <inkml:trace contextRef="#ctx0" brushRef="#br0">699 530 24575,'-78'-16'0,"0"-1"0,1 1 0,-12-1 0,9 5 0,24 5 0,7 4 0,-18 3 0,18 0 0,5 0 0,15 0 0,26-20 0,40-4 0,44-20 0,-30 25 0,3 3 0,8 0 0,1 3 0,2 4 0,0 3 0,1 2 0,0 1 0,-1 1 0,-2 1 0,-3 1 0,-3 0 0,41 3 0,-24 4 0,-28 18 0,-16 19 0,-15 20 0,-15 16 0,-21-32 0,-7 0 0,-7 4 0,-4-1 0,-8 2 0,-4-1 0,-4 0 0,0-1 0,3-1 0,1-2 0,-2-3 0,3-2 0,11-3 0,2-1 0,-1-2 0,3-1 0,-10 18 0,9-17 0,19-5 0,36-30 0,47 5 0,-13-8 0,5-5 0,5-3 0,3-4 0,7-4 0,1-3 0,1 0 0,2-1-942,11-1 1,1 0 941,-4 0 0,1-1 0,7-2 0,0-1 0,-4 0 0,-1 1 0</inkml:trace>
  <inkml:trace contextRef="#ctx0" brushRef="#br0" timeOffset="631">2661 23 24575,'-82'14'0,"1"0"0,0 0 0,-1 0 0,-20 6 0,1 1 0,13 2 0,13 4 0,7 2 0,0 3 0,4 2 0,13-2 0,4 0 0,-19 27 0,32-3 0,34-4 0,68-3 0,-10-19 0,9-1 0,23-2 0,9-1 0,-19-3 0,5-1 0,0 0 0,1-4 0,1-1 0,0 2-340,1 2 1,1 2 0,-2-1 0,-6-4 0,-1-1 0,-1 2 339,-4 0 0,-1 1 0,-2-1 0,26 6 0,-5 2 0,-17 2 0,-5 1 0,-15-10 0,-9 4 244,-3 27 1,-30-7-245,-43 15 0,-11-26 0,-11-2 0,-21 3 0,-10-2 0,19-8 0,-4-1 0,-1-2 0,-7-1 0,-1-3 0,-1-2 0,-1-2 0,1-3 0,-1-1-119,1-3 1,1-1-1,1-2 1,7 0-1,0-2 1,3 0 118,-19 3 0,7-8 0,17-9 0,9-10 0,-7-44 0,28-26 0,23 33 0,7-5 0,10-7 0,9 0 0,10 2 0,8 0 0,16-12 0,12 3-80,-7 25 0,8 4 1,1-1-1,2-4 0,2 0 1,2 1 79,8 1 0,3 1 0,1 3 0,0 2 0,1 2 0,0 4 0,0 6 0,1 4 0,-2 2 0,-12 5 0,-2 2 0,-2 4 0,13 5 0,-3 4 0,1 2 0,-3 2 0,-9 5 0,-1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23T16:47:49.618"/>
    </inkml:context>
    <inkml:brush xml:id="br0">
      <inkml:brushProperty name="width" value="0.1" units="cm"/>
      <inkml:brushProperty name="height" value="0.1" units="cm"/>
      <inkml:brushProperty name="color" value="#E71224"/>
    </inkml:brush>
  </inkml:definitions>
  <inkml:trace contextRef="#ctx0" brushRef="#br0">1565 0 24575,'-87'17'0,"0"0"0,-1 1 0,18 8 0,3 6 0,6 5 0,9 5 0,5 5 0,1 4-433,1 5 0,2 4 0,-1 0 1,-2 2-1,0 0 0,1 0 433,0 2 0,1 0 0,1-1 0,0 0 0,1-1 0,4 2 0,5-1 0,4 2 0,3-2 0,-5 22 0,8-1 130,9-3 0,6 0 0,5-5 0,6-3-130,3-8 0,10-5 0,18-4 0,13-9 0,18-9 0,9-10 0,9-3 0,4-6 0,11-5 0,2-6 0,-4-4 0,-1-8 0,-4-9 0,-6-10 0,-13-10 0,-11-13 0,-19-16 0,-11-8 0,-4 2 0,-10-1 0,-11 2 0,-12 2 0,-15 4 0,-12 4 0,-7 3 0,-8 5 0,-10 4 0,-6 7 0,-12 9 0,-3 6 0,3 5 0,1 4 0,1 8 0,1 5 0,-3 6 0,2 5 0,3 5 0,2 7 0,-1 7 0,3 8 0,3 11 0,3 7 0,0 2 0,2 3 0,4 1 0,0 1 0</inkml:trace>
  <inkml:trace contextRef="#ctx0" brushRef="#br0" timeOffset="468">2227 728 24575,'-94'-3'0,"0"1"0,0-1 0,7 2 0,2 2 0,32 17 0,53 60 0,-8 0 0,1-4 0,0 9 0,7-2 0,10 10 0,19-11 0,-1-36 0,8-2 0,19 4 0,7-4 0,4-5 0,3-5 0,10 0 0,4-5 0,8-6 0,4-5-189,-28-7 0,2-2 0,1-1 0,0-3 1,0-2-1,0-3 189,0-4 0,0-4 0,-4-3 0,18-12 0,-9-9 0,-14-14 0,-11-7 0,-15 2 0,-9-2-5,-12 0 1,-13 0 0,-18 1 0,-13 3 4,-13 0 0,-10 6 0,-13 5 0,-10 9 0,11 15 0,-5 5 0,0 1 0,-30-3 0,1 4-1051,-1 8 0,2 2 1051,7-1 0,3 0 0,5 4 0,2 2 0,4 0 0,-1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23T16:47:46.303"/>
    </inkml:context>
    <inkml:brush xml:id="br0">
      <inkml:brushProperty name="width" value="0.1" units="cm"/>
      <inkml:brushProperty name="height" value="0.1" units="cm"/>
      <inkml:brushProperty name="color" value="#E71224"/>
    </inkml:brush>
  </inkml:definitions>
  <inkml:trace contextRef="#ctx0" brushRef="#br0">1655 398 24575,'-70'-16'0,"1"1"0,-1-1 0,-16 2 0,3 6 0,7 11 0,3 6 0,10 6 0,1 5 0,-17 4 0,-1 3 0,2-2 0,1 1 0,-2 9 0,2 2 0,2-1 0,3 1 0,5 0 0,4 2 0,5 0 0,5 3 0,12-3 0,7 3 0,-11 46 0,21-20 0,24-9 0,17-15 0,20-14 0,17-1 0,27-14 0,2-5 0,-10-3 0,1-5 0,-8-2 0,-17 0 0,-5 0 0,-15 0 0,1 0 0,-6 8 0,-2-1 0,0 0 0,1-7 0,8 8 0,6-1 0,7 8 0,8-8 0,-1 1 0,15-8 0,-19 0 0,12 0 0,-13 0 0,13 0 0,-8 0 0,8 0 0,-5 2 0,12 5 0,-12 6 0,12 9 0,-12 0 0,5 0 0,-17 10 0,2 4 0,-15 8 0,1 8 0,-16-10 0,-6 9 0,-6-9 0,-2 9 0,-29-2 0,-15 3 0,-23-6 0,-6 6 0,-8-11 0,8-11 0,-13-1 0,-2-14 0,4 2 0,-11-2 0,16-6 0,-9-9 0,17-2 0,5-5 0,17-25 0,12-20 0,20-2 0,2-4 0,13-16 0,9-7 0,11 32 0,8 0 0,9 4 0,4 2 0,5-4 0,3 1 0,4 1 0,0 2 0,-1 0 0,-2 0 0,-3 2 0,-1 1 0,-2 5 0,1 2 0,38-26 0,2 12 0,-9 3 0,-13 2 0,-17 13 0,-9 9 0,-72 50 0,-15 19 0</inkml:trace>
  <inkml:trace contextRef="#ctx0" brushRef="#br0" timeOffset="2666">3485 89 24575,'-76'-16'0,"1"-1"0,0 1 0,-25-7 0,16 7 0,33 16 0,5 0 0,11 41 0,6 26 0,-3 26 0,17-36 0,1 3 0,-3 9 0,-1 2 0,-1 5 0,2 2 0,2 1 0,0-1 0,-6-3 0,-2-3 0,5-7 0,-1-3 0,0-9 0,2-3 0,-6 29 0,16-28 0,22-17 0,22-12 0,56-9 0,-26-12 0,5-2 0,13 1 0,2 0 0,1 0 0,0 0 0,-3 0 0,-1 0 0,-5 1 0,-3-2 0,-10-7 0,-3-4 0,-8 0 0,-7-5 0,18-40 0,-36-9 0,-15-24 0,-15-6 0,-19 41 0,-7 0 0,-1-1 0,-4 2 0,-6-3 0,-2 3 0,2 9 0,0 2 0,-22-35 0,1 26 0,16 13 0,5 24 0,3 6 0,-3 9 0,-4 9 0,-13 33 0,-15 17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23T16:47:55.400"/>
    </inkml:context>
    <inkml:brush xml:id="br0">
      <inkml:brushProperty name="width" value="0.1" units="cm"/>
      <inkml:brushProperty name="height" value="0.1" units="cm"/>
      <inkml:brushProperty name="color" value="#E71224"/>
    </inkml:brush>
  </inkml:definitions>
  <inkml:trace contextRef="#ctx0" brushRef="#br0">5745 2556 24575,'-78'20'0,"1"0"0,-1 1 0,-10-1 0,7-4 0,22-8 0,3-3 0,-35-5 0,40 0 0,0 0 0,-38 0 0,9-3 0,21-4 0,17-10 0,20-20 0,10 0 0,12-14 0,24 7 0,20 7 0,18 5 0,18 10 0,-6 10 0,-15 5 0,-15 4 0,-15 3 0,-7 20 0,-7 24 0,-5 39 0,-8-16 0,-4 6 0,-11 7 0,-6 4 0,-4 11 0,-5 1 0,3-31 0,-2 1 0,-2-1-169,-4 2 1,-2-1 0,0-1 0,0-3 0,-1-1 0,-1-2 168,-18 24 0,0-5 0,5-15 0,-1-8 0,10-20 0,1-4 0,-11 16 0,80-35 0,52-2 0,-14-9 0,6-2 0,6 1 0,4 0 0,8 0 0,1 0 0,-4 0 0,-2 0 0,0 0 0,-3 0 0,-7 0 0,-5 0 0,-14 0 0,-3 0 0,31-10 0,-21 7 0,-8-6 0</inkml:trace>
  <inkml:trace contextRef="#ctx0" brushRef="#br0" timeOffset="581">6649 2556 24575,'44'36'0,"0"1"0,-6-1 0,-2 1 0,23 37 0,-15-8 0,-8 0 0,1 0 0,0-19 0,7 4 0,12-26 0,10 4 0,20-14 0,-35-10 0,1-3 0,-2-3 0,1-5 0,1-5 0,-2-7 0,-6-8 0,-4-7 0,3-15 0,-5-7 0,-10-2 0,-5-4 0,-2-1 0,-5-1 0,-6 3 0,-3 0 0,-3 1 0,-1 1 0,0-35 0,-3 12 0,-10 32 0,-5 19 0,5 45 0,3 29 0,9 27 0,13 17 0,-2-39 0,4 0 0,3 6 0,4 1 0,4 0 0,0 0 0,-6 3 0,0 0 0,7-2 0,1 1 0,-2 5 0,3-1 0,6-4 0,4-1 0,4 2 0,6 0 0,19 7 0,9 0 0,-18-21 0,-1 0 0,0 0 0</inkml:trace>
  <inkml:trace contextRef="#ctx0" brushRef="#br0" timeOffset="1496">1622 2666 24575,'-61'62'0,"-1"1"0,21-2 0,9 3 0,9-1 0,4 3 0,1 7 0,0 1-1913,-4-1 1,-3 1 1912,-11 13 0,-4 0 0,-1-8 0,-1-1 0,-2 3 0,0 0 0,4-7 0,1-1 276,0-3 0,5 0 0,14-8 0,5 0-276,-1-2 0,3-2 0,6-7 0,4-2 322,3 40 0,0-23-322,0-22 0,10-10 0,2-12 0</inkml:trace>
  <inkml:trace contextRef="#ctx0" brushRef="#br0" timeOffset="1781">453 3173 24575,'68'15'0,"0"1"0,0-1 0,7 6 0,1 1 0,1 2 0,3 1 0,1 3 0,0 4-543,5 9 1,-1 4-1,-1 2 1,-6-2 0,-2 1-1,-2 0 543,-6-2 0,-1 0 0,-4 0 0,-8-2 0,-2 0 0,-2-1 0,17 12 0,-3-3 0,-10-8 0,-3-3 73,-4-5 0,0-2-73,2-6 0,0-1 0,0 7 0,1 0 0,4-4 0,0 0 0</inkml:trace>
  <inkml:trace contextRef="#ctx0" brushRef="#br0" timeOffset="2947">8700 174 24575,'75'-49'0,"1"0"0,-8 16 0,-3 7 0,-13 14 0,-1 7 0,44 13 0,-4 14 0,-13 2 0,-4 18 0,-16-5 0,-23 7 0,-21 7 0,-9 15 0,-5 15 0,-2 17 0,0-44 0,-3 2 0,-8 9 0,-4 3 0,-3 8 0,-4 2 0,-4 1 0,0 1 0,1 1 0,2 0 0,3-4 0,3-2 0,3-8 0,2-2 0,6-12 0,2-3 0,-2 38 0,8-27 0,8-16 0,48-21 0,39-17 0,-34-5 0,3-1 0,13-1 0,1 0 0,-1 0 0,0 0 0,1 0 0,-2 0 0,-4 0 0,-1 0 0,-4 0 0,-2 0 0,-13 0 0,-4 0 0,26 0 0,-25 0 0,-20 0 0,-14 24 0,-8 20 0,-7 40 0,-2-28 0,-3 5 0,-5 15 0,-2 3 0,-6 4 0,-1 3 0,3 6 0,3 2-182,1-2 0,2 0 0,2-2 1,3-2 181,3-6 0,4-2 0,8 1 0,7-3 0,5-6 0,8-4 0,14-2 0,12-5 0,17-2 0,9-7 0,1-5 0,5-6 0,-25-17 0,1-2 0,0-2 0,25 8 0,-2-5 0,-4-7 0,-4-2 0,-15 1 0,-3-1 0,-7-6 0,-5-1 0,15 13 0,-32 2 0,-111 2 0,11-9 0,-11 0 0,-2-1 0,-8 2 0,-5 0 0,7 0 0,-3 0 0,-4 1 0,-3 0 0,5 0 0,-4-1 0,-2 2 0,-2-1 0,-1 1-492,6-1 0,-1 0 0,-2 0 0,-1 0 0,-1 1 0,0-1 0,7-2 0,0 1 0,0-1 0,-2 1 1,0-1-1,-1 0 0,-1 1 492,8-2 0,-1-1 0,-1 1 0,0 0 0,-1 0 0,1 0 0,-1-1 0,1 1 0,-1 0 0,0-1 0,0 1 0,0-1 0,0 1 0,-1-1 0,1 1 0,-1-1-256,-1 0 0,0 0 0,-1 0 0,0-1 0,0 1 0,0 0 0,1 0 0,-1 0 0,1 0 0,1 0 0,-1 0 0,1 1 0,0-1 0,-1 0 0,1 0 0,0 0 256,1-1 0,-1 0 0,1 0 0,0-1 0,0 1 0,1 0 0,-1 0 0,1 0 0,2 1 0,0 0 0,0 0 0,0 0 0,1 1 0,0-1 0,0 1 0,0-1 0,-11 1 0,1 1 0,0-1 0,0 1 0,0 0 0,1-1 0,1 2 0,5-1 0,1 0 0,0 0 0,1 0 0,0 1 0,0 0 0,0-1-180,2 1 0,0-1 1,1 1-1,-1 0 1,1-1-1,1 1 1,1 1-1,-10 1 0,1 1 1,1 1-1,0-1 1,1 1-1,1-1 180,5-1 0,1 1 0,0-1 0,1 0 0,1 1 0,1-1 0,-12 4 0,1-1 0,1 1 0,1-1 0,2-2-96,-10 1 1,1-1-1,3-2 1,1 1-1,10-1 1,1 1-1,2-1 1,2-3 95,-11-2 0,3-3 0,4-1 0,-20 6 0,10-1 1431,30-5 0,7-1-1431,-24 3 0,106-10 0,-15-10 0,50-2 0</inkml:trace>
  <inkml:trace contextRef="#ctx0" brushRef="#br0" timeOffset="3430">12470 417 24575,'-58'26'0,"1"-1"0,12 18 0,9 10 0,5 21 0,6 9 0,5-19 0,1 3 0,-1 0-1835,-3 4 1,-1 0 0,-3 0 1834,-3 0 0,-4-1 0,0 0 0,0 3 0,0 0 0,-3-1 0,-3 0 0,-2-1 0,-1-1 0,1-4 0,-2-1 0,0-2 213,0-5 0,0-2 1,0-1-1,-16 17 1,2-5-214,9-13 0,3-5 0,-23 17 0,18-36 0,4-6 0,13-12 0</inkml:trace>
  <inkml:trace contextRef="#ctx0" brushRef="#br0" timeOffset="3713">11301 417 24575,'81'-38'0,"0"0"0,0 25 0,0 18 0,3 30 0,-7 21-445,-28-3 0,-5 9 1,-2 2-1,2 4 1,-2 3-1,-3 1 445,-5 1 0,-3 1 0,0-1 0,0-6 0,0-1 0,-3 0 0,6 27 0,-2-3 0,0-11 0,-2-3 212,-9-12 0,2-3 0,5-6 0,3-3-212,27 29 0,-22-42 0,2-2 0,35 29 0,-35-33 0,3-2 0,6-1 0,1-1 0,-2-2 0,-1 0 0</inkml:trace>
  <inkml:trace contextRef="#ctx0" brushRef="#br0" timeOffset="4015">13594 1100 24575,'95'-6'0,"-1"0"0,-15 2 0,-4 1 0,-13 1 0,-4 1 0,-3 1 0,1 0 0,3 0 0,2 0 0,1 1 0,1-2 0,-3-2 0,0-4 0,5-6 0,-1-5 0,-2-6 0,-1 1 0</inkml:trace>
  <inkml:trace contextRef="#ctx0" brushRef="#br0" timeOffset="4198">13683 1541 24575,'78'-6'0,"0"0"0,15 2 0,5 1 0,-17 2 0,4 0 0,4 0 0,-8-1 0,4 0 0,2-1 0,1 0 0,7 0 0,0 0 0,0 0 0,-1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23T16:48:14.607"/>
    </inkml:context>
    <inkml:brush xml:id="br0">
      <inkml:brushProperty name="width" value="0.1" units="cm"/>
      <inkml:brushProperty name="height" value="0.1" units="cm"/>
      <inkml:brushProperty name="color" value="#E71224"/>
    </inkml:brush>
  </inkml:definitions>
  <inkml:trace contextRef="#ctx0" brushRef="#br0">23 0 24575,'29'37'0,"28"-8"0,38-29 0,-43 0 0,2 0 0,1 0 0,0 0 0,-4 0 0,-2 0 0,39 0 0,-16 0 0,-21 0 0,-19 10 0,-49 12 0,-35 15 0,-26 7 0,20-18 0,-2-1 0,9-5 0,2 0 0,0 2 0,2 0 0,-36 14 0,24 1 0,20-3 0,32-4 0,4-6 0,20 15 0,20-9 0,32 7 0,-16-22 0,4-1 0,1 5 0,1 1 0,4-1 0,-1-1 0,-5-1 0,-3 0 0,-6 2 0,-1-1 0,37 11 0,-18 8 0,-10-3 0,-34 3 0,-10-5 0,-26-10 0,-50 8 0,15-15 0,-5-1 0,-13-1 0,-3-2 0,-3 1 0,-1-2 0,1-1 0,1 2 0,8 7 0,3 1-99,10-12 0,2 3 0,-5 21 0,3 7 0,5-8 0,1 1 0</inkml:trace>
  <inkml:trace contextRef="#ctx0" brushRef="#br0" timeOffset="707">1853 573 24575,'-67'-12'0,"0"0"0,0 0 0,-10-1 0,7 3 0,-23 3 0,37-22 0,12-1 0,14-28 0,15 6 0,8-7 0,19 10 0,18-2 0,38 7 0,-15 23 0,5 5 0,-4 3 0,2 4 0,6 4 0,1 3 0,-6 0 0,-1 1 0,-4 1 0,-2 0 0,21 0 0,-19 0 0,-23 5 0,-7 10 0,-12 29 0,-17 29 0,-12-26 0,-6-1 0,-10 6 0,-4-1 0,-5 8 0,-2 0 0,-6 3 0,1 1 0,2 0 0,2 1 0,5-1 0,3-1 0,8-4 0,3-1 0,4-8 0,4-2 0,1 29 0,-1-32 0,40-22 0,24-15 0,39-7 0,-16-2 0,6-3 0,11-4 0,3-4 0,-21 2 0,0-1 0,1-2 0,30-7 0,-1-2-1064,-3-3 1,-2 1 1063,-6 6 0,-1 1 0,-1-8 0,-2 0 0,-4 9 0,1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23T16:48:23.406"/>
    </inkml:context>
    <inkml:brush xml:id="br0">
      <inkml:brushProperty name="width" value="0.1" units="cm"/>
      <inkml:brushProperty name="height" value="0.1" units="cm"/>
      <inkml:brushProperty name="color" value="#E71224"/>
    </inkml:brush>
  </inkml:definitions>
  <inkml:trace contextRef="#ctx0" brushRef="#br0">1112 640 24575,'-87'13'0,"-1"-1"0,1 0 0,-1 0 0,5 1 0,-3 0 0,10-2 0,22-8 0,17-13 0,6-12 0,23-15 0,6-19 0,2-18 0,44-7 0,-10 29 0,5 1 0,9 5 0,5 2 0,8-1 0,3 2 0,-3 2 0,0 3 0,-9 11 0,-1 3 0,-1 2 0,-2 7 0,18 15 0,-5 0 0,-16 0 0,-11 39 0,-5 20 0,-4 22 0,-3 14 0,-10-4 0,-5 5 0,-5-43 0,-1 1 0,0 1 0,-2 1 0,-9 2 0,-5 1 0,-4 1 0,-6-2 0,-4-2 0,-5-2 0,-10 2 0,-1-2 0,6-4 0,0-2 0,1-7 0,2-1 0,-13 34 0,13-16 0,19-21 0,9-15 0,16-14 0,19 1 0,24-9 0,5 0 0,18 0 0,2 0 0,-3 0 0,1 0 0,-8 0 0,-15 0 0,1 0 0,-20 0 0,4 0 0,-9-2 0,-5-5 0,0 4 0,0-7 0,1 0 0,-1-2 0</inkml:trace>
  <inkml:trace contextRef="#ctx0" brushRef="#br0" timeOffset="1845">186 155 24575,'-63'-6'0,"-1"0"0,5-1 0,66 24 0,30 12 0,-12 30 0,-11 15 0,1 19 0,-9-39 0,0 2 0,4 5 0,0 3 0,-3 5 0,1 1 0,1-2 0,1-1 0,0 4 0,2-2 0,7-6 0,4-1 0,1-2 0,3-3-325,6-5 1,5-1 0,18 13 0,6 0-1,7-2 1,-1 1 0</inkml:trace>
  <inkml:trace contextRef="#ctx0" brushRef="#br0" timeOffset="2378">2590 684 24575,'78'25'0,"10"-10"0,3-10 0,-40-5 0,1 0 0,4 0 0,0 0 0,0 0 0,1 0 0,9 0 0,0 0 0,1 0 0,-1 0 0,0 0 0,0 0 0,4 0 0,0 0 0,-8 0 0,-2 0 0,-4 0 0,-2 0 0,32 0 0,-27 0 0,-44 39 0,-30 10 0</inkml:trace>
  <inkml:trace contextRef="#ctx0" brushRef="#br0" timeOffset="2746">3361 133 24575,'-23'85'0,"0"-1"0,7 0 0,17-4 0,36-8 0,14-4-1925,-3 4 1,-3 1 1924,-11 2 0,1 4 0,3-13 0,5 2 0,1 1 0,-2 3 0,1 0 0,-1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23T16:48:29.571"/>
    </inkml:context>
    <inkml:brush xml:id="br0">
      <inkml:brushProperty name="width" value="0.1" units="cm"/>
      <inkml:brushProperty name="height" value="0.1" units="cm"/>
      <inkml:brushProperty name="color" value="#E71224"/>
    </inkml:brush>
  </inkml:definitions>
  <inkml:trace contextRef="#ctx0" brushRef="#br0">434 67 24575,'-71'0'0,"0"0"0,0 0 0,-20 0 0,16 0 0,30 0 0,36 0 0,31-3 0,44-4 0,17 2 0,13-10 0,-20 3 0,5-3 0,-15 6 0,7 9 0,-2 0 0,3 0 0,-3 0 0,10 0 0,-10 2 0,2 5 0,-17 8 0,-11 14 0,-14 13 0,-16 10 0,-10 16 0,-20-2 0,-31 13 0,8-42 0,-5-1 0,-3 4 0,-1-1 0,-5-6 0,1 0 0,7 1 0,2-2 0,-24 12 0,22-5 0,22-17 0,29-10 0,37-4 0,35-6 0,-19-2 0,5 0 0,-2 1 0,1 1 0,-1 1 0,-1 1 0,-2 2 0,-2 3 0,-5 4 0,-4 3 0,27 18 0,-24 11 0,-18 6 0,-19 0 0,-10 11 0,-20-4 0,-31 6 0,8-30 0,-5-2 0,-8 2 0,-4-2 0,-6 2 0,-3-1 0,0-3 0,-1-2 0,-2 3 0,1-3 0,3-6 0,1-2 0,6 2 0,2 0 0,-41 7 0,51 0 0,2 4 0,-4-4 0,1 0 0</inkml:trace>
  <inkml:trace contextRef="#ctx0" brushRef="#br0" timeOffset="499">2397 993 24575,'73'-25'0,"20"6"0,-29 17 0,5 4 0,5-2 0,3 0-390,6 0 0,1 0 0,8 0 0,2 0 390,2 0 0,-1 0 0,-11 0 0,-4 0 0,-4 0 0,-5 0 0,-12 0 0,-5 0 506,27 0-506,-25 0 0,-14 0 0,-8 0 0</inkml:trace>
  <inkml:trace contextRef="#ctx0" brushRef="#br0" timeOffset="796">3146 375 24575,'-53'41'0,"0"0"0,0 0 0,-15 18 0,23 2 0,51-7 0,18 2 0,5 4 0,5 0-1729,5 6 0,3 1 1729,11-2 0,2 4 0,-18-11 0,-1 4 0,1 0 0,4-2 0,0 0 0,0 1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23T16:48:33.736"/>
    </inkml:context>
    <inkml:brush xml:id="br0">
      <inkml:brushProperty name="width" value="0.1" units="cm"/>
      <inkml:brushProperty name="height" value="0.1" units="cm"/>
      <inkml:brushProperty name="color" value="#E71224"/>
    </inkml:brush>
  </inkml:definitions>
  <inkml:trace contextRef="#ctx0" brushRef="#br0">706 729 24575,'-70'0'0,"0"0"0,-1 0 0,-5 0 0,5 0 0,16 0 0,7 0 0,-1 0 0,-19-3 0,24-4 0,0-15 0,22-15 0,4-19 0,18-3 0,15-17 0,15 10 0,23 5 0,28 9 0,-36 29 0,1 2 0,42-15 0,-5 14 0,-16 14 0,-11 6 0,-5 2 0,-14 27 0,-7 24 0,-8 35 0,-14-25 0,-2 3 0,0 1 0,-2 2 0,-2 3 0,-4 0 0,-7 2 0,-4 0 0,-3 6 0,-5-1 0,-7-4 0,-5-2 0,-6 1 0,-3-4 0,1-10 0,-1-4 0,1-5 0,1-2 0,6-6 0,2-1 0,-20 26 0,25-12 0,13-10 0,11-12 0,11-17 0,53-6 0,34-9 0,-29 0 0,3 0 0,11 1 0,2-2 0,2-3 0,1-4-1211,10-1 0,1-4 1211,-5-6 0,-1-4 0,-25 6 0,1-2 0,-1-1 0,30-13 0,-1 0 0</inkml:trace>
  <inkml:trace contextRef="#ctx0" brushRef="#br0" timeOffset="633">2624 200 24575,'-74'0'0,"0"0"0,-1 0 0,3 0 0,2 0 0,7 0 0,9 0 0,5 0-524,-5-1 1,0 2 523,-2 3 0,2 2 0,-30 8 171,11 16 1,39-3-172,11 9 0,16 6 87,7 17 0,17 0-87,20 14 0,-2-34 0,8-2 0,17 1 0,5-2 0,5 2 0,2-1 0,8 1 0,2-2 0,-2-5 0,2-1-177,6 3 0,0 0 0,-4-3 1,-1-1 176,2 0 0,-1 1 0,-10 4 0,-4 3 0,-7-6 0,-8 4 0,-19 3 0,-8 3 255,8 32 1,-38 8-256,-42-8 0,0-35 0,-10-5 0,-30-1 0,-9-5 0,2 0 0,-1-2-132,26-11 1,-1-2 0,1-2 0,-27 3 0,3-4 131,7-4 0,4-2 0,11-2 0,4-2 0,9 1 0,7-8 0,-6-36 0,24-29 0,23 23 0,5-3 0,0-9 0,4-1 0,4-2 0,5 0 0,4-1 0,6 0 0,13 0 0,8 2 0,14 0 0,6 3 0,4-2 0,3 1 58,0 6 0,1 2 0,-1 4 0,0 4-58,-6 7 0,-1 5 0,-12 9 0,-2 3 0,25-7 0,-12 12 0,-24 24 0,-10 10 0</inkml:trace>
  <inkml:trace contextRef="#ctx0" brushRef="#br0" timeOffset="1084">4146 1038 24575,'-53'-43'0,"0"0"0,46-9 0,51 39 0,22 9 0,25 3 0,7 2 0,-28-1 0,1 0 0,1 0-496,3 0 1,1 0-1,1 0 1,2 0-1,1 0 1,1 0 495,2 1 0,1-1 0,-1-1 0,-3-1 0,0 0 0,0-1 0,-3 1 0,0-1 0,-3 1 0,18-3 0,-6 2 313,-9 3 0,-7 0 1,19 0-314,-45 0 0,-54 10 0,-39 2 0</inkml:trace>
  <inkml:trace contextRef="#ctx0" brushRef="#br0" timeOffset="1399">5050 354 24575,'0'83'0,"-1"-33"0,2 3 0,-1 12 0,2 3 0,1 4 0,1 3-1627,2 5 0,1 1 1627,-2-3 0,2 1 0,3 7 0,-1 0 0,-2-5 0,1-1 0,5-1 0,1-1 0,-2-8 0,6 0 0,17 14 0,8 1 0,-1-6 0,-1 1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23T16:48:40.834"/>
    </inkml:context>
    <inkml:brush xml:id="br0">
      <inkml:brushProperty name="width" value="0.1" units="cm"/>
      <inkml:brushProperty name="height" value="0.1" units="cm"/>
      <inkml:brushProperty name="color" value="#E71224"/>
    </inkml:brush>
  </inkml:definitions>
  <inkml:trace contextRef="#ctx0" brushRef="#br0">111 222 24575,'54'-61'0,"0"0"0,-4 19 0,3 10 0,0 16 0,1 8 0,-2 6 0,-1 4 0,47-2 0,0 0 0,-12 17 0,-5 20 0,-18 4 0,-18 33 0,-14-11 0,-16 11 0,-12 4 0,-25 3 0,-25-2 0,8-38 0,-3-2 0,5-2 0,1 0 0,1 3 0,3 1 0,-14 30 0,17 2 0,14-14 0,7-7 0,23-16 0,22-6 0,27-3 0,31 2 0,-43-19 0,-1 0 0,45 19 0,-18-2 0,-12 10 0,-24 12 0,-5-5 0,-13 15 0,-9-1 0,-13 9 0,-24 6 0,-56-12 0,16-25 0,-9-6 0,-10-7 0,-7-6 0,23-6 0,-1-1 0,-1-2 0,-29 1 0,1-3-751,1-5 0,4-2 751,16 1 0,4 0 0,9-4 0,4-2 0,7 0 0,0 0 0</inkml:trace>
  <inkml:trace contextRef="#ctx0" brushRef="#br0" timeOffset="199">2139 377 24575,'0'0'0</inkml:trace>
  <inkml:trace contextRef="#ctx0" brushRef="#br0" timeOffset="500">2139 377 24575,'50'-62'0,"0"1"0,0 0 0,19-3 0,1 18 0,-15 30 0,-2 14 0,43 32 0,-23 36 0,-29 15 0,-26-32 0,-6 2 0,-9 0 0,-6 1 0,-8 7 0,-5 0 0,-7 3 0,-6 1 0,-10 6 0,-7-1 0,-15 3 0,-3-2 0,4-7 0,0-2 0,0-4 0,2-2 0,11-8 0,3-1 0,5-4 0,5-1 0,-5 23 0,24-26 0,44-7 0,45-16 0,-11-8 0,9-2 0,-6-3 0,7-1 0,1-1 0,6 0 0,3 0 0,1-2-1271,6-1 1,1 0 0,0-3 1270,-3 0 0,-1-1 0,0-1 0,4-2 0,0-1 0,-1 1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23T16:34:45.215"/>
    </inkml:context>
    <inkml:brush xml:id="br0">
      <inkml:brushProperty name="width" value="0.1" units="cm"/>
      <inkml:brushProperty name="height" value="0.1" units="cm"/>
      <inkml:brushProperty name="color" value="#E71224"/>
    </inkml:brush>
  </inkml:definitions>
  <inkml:trace contextRef="#ctx0" brushRef="#br0">323 699 24575,'88'24'0,"-1"0"0,-4-2 0,-11-6 0,-22-16 0,1 0 0,-8 0 0,-17 0 0,-5 0 0,-13 9 0,-1 25 0,-14 23 0,-24 10 0,-20 19 0,18-45 0,-3-1 0,-3 7 0,-1 0 0,4-8 0,0-2 0,-28 28 0,2-13 0,12-16 0,19-5 0,21-19 0,79-2 0,-17-9 0,4-2 0,11-6 0,2-3 0,7-1 0,-1 0 0,-10 2 0,-1 2 0,-5 2 0,-4 3 0,24-1 0,-29 3 0,-71 22 0,-44 13 0,17-10 0,-4 1 0,-5 6 0,-1 0 0,6-4 0,2-1 0,-36 23 0,7-2 0,7-12 0,19 9 0,-4-16 0,14 0 0,-7-1 0,4-4 0,3-2 0,0-3 0,0-5 0,10 5 0,-27 3 0,3 11 0</inkml:trace>
  <inkml:trace contextRef="#ctx0" brushRef="#br0" timeOffset="878">3206 96 24575,'-76'6'0,"0"0"0,0 0 0,0 0 0,-13 1 0,2-1 0,17 0 0,-2 4 0,13 2 0,-20 9 0,7 8 0,-7 0 0,19 7 0,3-8 0,14 1 0,14-7 0,10-8 0,19 0 0,0 1 0,0 6 0,0 1 0,0-1 0,0-7 0,0 1 0,0 2 0,0 11 0,0-11 0,0 4 0,0-4 0,0 5 0,15-10 0,13-5 0,15-5 0,22-2 0,7 0 0,-1 0 0,1 0 0,-7 0 0,-11 3 0,-3 4 0,-8 5 0,-7 9 0,2 10 0,-10 5 0,1 7 0,-7 7 0,-10 5 0,-5 10 0,-14 4 0,-22 10 0,-28-2 0,9-34 0,-5 0 0,2-5 0,-1-2 0,2-7 0,0-1 0,3-2 0,1-2 0,-33 12 0,32-7 0,1 2 0,2-2 0,-1-1 0</inkml:trace>
  <inkml:trace contextRef="#ctx0" brushRef="#br0" timeOffset="1528">1571 226 24575,'-19'64'0,"0"1"0,4-8 0,1 0 0,2 7 0,0 1 0,-5 0 0,-2-1-1160,2-2 1,-1 1 1159,-8 6 0,-1-2 0,6-13 0,1-1 247,2 2 0,0-2 1,-10 43-248,13-17 0,6-17 191,9-19 0,0-17-191,0-12 0,9-9 0,8 5 0,19-10 0,9-12 597,20-10 1,7-18-598,-1-18 0,-1 6 0,-13 1 0,-7 1 0,-14 7 0,-14 5 0,-15 16 0,-5 1 0,-2-1 0,-5 10 0,-9 5 0,-17 5 0,-19 2 0,-10 0 0,11 20 0,-5 8 0,-8 2 0,0-1 0</inkml:trace>
  <inkml:trace contextRef="#ctx0" brushRef="#br0" timeOffset="2149">3679 978 24575,'83'-13'0,"0"-1"0,1 0 0,-1 0 0,0 0 0,11-3 0,1-1 0,-7 0 0,-16 2 0,-15 0 0,-7-2 0,17-15 0,0-5 0,0-2 0,0 1 0</inkml:trace>
  <inkml:trace contextRef="#ctx0" brushRef="#br0" timeOffset="2399">3980 226 24575,'0'0'0</inkml:trace>
  <inkml:trace contextRef="#ctx0" brushRef="#br0" timeOffset="2748">4238 1602 24575,'0'0'0</inkml:trace>
  <inkml:trace contextRef="#ctx0" brushRef="#br0" timeOffset="3581">5421 53 24575,'75'0'0,"3"0"0,16 0 0,-42 0 0,1 0 0,4 0 0,1 0 0,-1 0 0,0 0 0,-2 1 0,-2-2 0,35-3 0,-9-11 0,-29 1 0,-50-5 0,-43 19 0,-16 26 0,-20 31 0,38-23 0,0 4 0,-6 14 0,1 4 0,2-3 0,2 4 0,-2 9 0,2 4 0,2-2 0,1 3-143,1 10 0,5 2 0,7 1 0,4 0 143,-2-2 0,5 1 0,7-1 0,5-2 0,2-10 0,2-4 0,2-8 0,0-3 0,1 31 0,10-14 0,4-29 0,15-8 0,6-20 0,-3 4 0,-1-7 0</inkml:trace>
  <inkml:trace contextRef="#ctx0" brushRef="#br0" timeOffset="3767">5056 1237 24575,'92'-29'0,"0"1"0,0 0 0,0 0 0,-1 2 0,0 1 0,-1-1 0,1 0 0</inkml:trace>
  <inkml:trace contextRef="#ctx0" brushRef="#br0" timeOffset="4383">6669 806 24575,'69'-36'0,"1"1"0,-12 11 0,-2 5 0,-5 7 0,-1 2 0,0 0 0,0-1 0,46-16 0,-49 12 0,1-3 0,9-10 0,1-2 0,3 7 0,0-1 0</inkml:trace>
  <inkml:trace contextRef="#ctx0" brushRef="#br0" timeOffset="4548">6497 1344 24575,'86'-39'0,"0"-1"0,0 1 0,0-1 0,0 1 0,0-1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23T16:34:52.012"/>
    </inkml:context>
    <inkml:brush xml:id="br0">
      <inkml:brushProperty name="width" value="0.1" units="cm"/>
      <inkml:brushProperty name="height" value="0.1" units="cm"/>
      <inkml:brushProperty name="color" value="#E71224"/>
    </inkml:brush>
  </inkml:definitions>
  <inkml:trace contextRef="#ctx0" brushRef="#br0">1463 170 24575,'-83'9'0,"-1"0"0,1 0 0,-1 0 0,-18 2 0,2-1 0,13-2 0,20-3 0,7-1 0,-8 2 0,0 3 0,3 4 0,1 2 0,-2 3 0,3 0 0,11-2 0,3-1 0,-37 14 0,22-5 0,28-3 0,14 1 0,13-1 0,9 1 0,9 2 0,6 4 0,4 6 0,2 9 0,-2-5 0,-4 5 0,-6-7 0,-9 7 0,0-2 0,0-13 0,0 1 0,10-17 0,21-2 0,19-10 0,15-20 0,14-8 0,2-1 0,-32 14 0,2 1 0,-1 5 0,1 2 0,2-1 0,1 1 0,0 4 0,0 2 0,0-3 0,-1 0 0,40 2 0,-14 2 0,-19 24 0,-31 19 0,-22 31 0,-19-21 0,-12 2 0,-16 0 0,-11-3 0,-24 7 0,-8-3 0,28-19 0,-2-2 0,0 0-108,-29 17 0,0-3 0,7-9 0,2-4 108,15-5 0,2-4 0,-33 1 0,29-13 0,18-11 0,25-4 0</inkml:trace>
  <inkml:trace contextRef="#ctx0" brushRef="#br0" timeOffset="517">1808 579 24575,'-77'-15'0,"0"0"0,-1 0 0,1 0 0,-18-7 0,3-3 0,38-4 0,54-17 0,43-23 0,-4 28 0,8 3 0,10 3 0,8 3 0,23-2 0,3 4 0,-9 2 0,-1 3 0,-1 5 0,-3 4 0,-15 4 0,-4 3 0,28 1 0,-38 44 0,-46 41 0,-16-15 0,-8 5 0,-2 5 0,-4 2 0,-11 4 0,-1 1 0,6 1 0,3 1-109,5 1 1,2 0 0,3-2 0,2-2 108,4-5 0,1-2 0,0-13 0,2-4 0,4 25 0,1-17 0,7-33 0,19-10 0,24-12 0,27-38 0,-15 4 0,4-4 0,1-3 0,0-3 0,4-11 0,1 0 0</inkml:trace>
  <inkml:trace contextRef="#ctx0" brushRef="#br0" timeOffset="700">2905 665 24575,'0'0'0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23T14:43:37.694"/>
    </inkml:context>
    <inkml:brush xml:id="br0">
      <inkml:brushProperty name="width" value="0.1" units="cm"/>
      <inkml:brushProperty name="height" value="0.1" units="cm"/>
      <inkml:brushProperty name="color" value="#E71224"/>
    </inkml:brush>
  </inkml:definitions>
  <inkml:trace contextRef="#ctx0" brushRef="#br0">3611 372 24575,'-68'-51'0,"-1"1"0,0-1 0,1 0 0,-19-12 0,2 2 0,6 23 0,8 32 0,3 12 0,-10-6 0,-4 2-527,-14 0 0,-2 3 0,31 3 0,0 3 0,-2 1 527,-8 3 0,-3 2 0,0 1 0,-2 4 0,-2 0 0,0 1-280,-7 1 0,0 0 0,0 0 0,1 2 0,0 1 0,0-1 280,-1-2 0,-1-1 0,3 2 0,6 1 0,2 3 0,1-1 0,0 0 0,0 0 0,3 2 0,9 0 0,3 2 0,2 2 135,-23 17 0,7 5 1,15 5-1,9 5-135,14 0 0,10 4 0,8 3 0,8 3 0,5 2 0,5 1 0,4-2 0,2-1 0,3 4 0,7-2 0,12-7 0,9-3 0,10 2 0,9-4 0,9-6 0,7-3 0,8 6 0,7-4 0,-19-23 0,4-3 0,2-2-296,4 1 1,4-3-1,2-4 1,13-2-1,3-4 1,3-3 295,-21-5 0,1-2 0,1 0 0,2-2 0,7-2 0,1 0 0,1-2 0,2 0-193,-14 0 0,2 1 1,1-2-1,0-1 0,0-4 1,2-3-1,0-4 1,1-1-1,-1-3 0,0 0 193,-1 0 0,1-2 0,-1 0 0,-1-3 0,0-2 0,-1-2 0,0-2 0,-1-1 0,-1-2 0,-1-1 0,14-7 0,-2-1 0,-2-1 0,-3-2 0,-6 3 0,-2-2 0,-3 0 0,-1-1 94,16-9 0,-4 0 1,-5-4-1,-12 1 1,-6-2-1,-5-2-94,11-21 0,-12-4 0,-14-3 0,-13-2 1,-16 11 1,-9 0 0,-8-2 0,-7 1-2,-8 3 0,-10 3 0,-14-5 0,-13 4 0,7 23 0,-6 3 0,-2 1 0,-5 1 0,-1 2 0,-3 1 83,-5 2 1,-3 2 0,0 3 0,1 4 0,1 2 0,-3 4-84,-3 1 0,-2 2 0,-2 4 0,-8 5 0,-3 5 0,-1 2 0,16 3 0,-2 3 0,0 1 0,-1 0 0,0-1 0,-1 0 0,0 1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23T16:37:30.126"/>
    </inkml:context>
    <inkml:brush xml:id="br0">
      <inkml:brushProperty name="width" value="0.1" units="cm"/>
      <inkml:brushProperty name="height" value="0.1" units="cm"/>
      <inkml:brushProperty name="color" value="#E71224"/>
    </inkml:brush>
  </inkml:definitions>
  <inkml:trace contextRef="#ctx0" brushRef="#br0">1848 797 24575,'18'55'0,"0"0"0,1 2 0,-2 0 0,-3-1 0,1 1 0,2 3 0,2 2-1135,-1 3 1,-1 1 1134,0 0 0,0 0 0,2-1 0,0-1 181,-4-6 1,-1-2 0,0 0 0,-2-2-182,-5 0 0,0 0 0,11 4 0,3 1 0,-3 1 0,0 0 0</inkml:trace>
  <inkml:trace contextRef="#ctx0" brushRef="#br0" timeOffset="617">794 1270 24575,'-69'-57'0,"0"1"0,-1-1 0,1 0 0,-14-11 0,2 4 0,16 33 0,0 65 0,5 42 0,34-27 0,2 3 0,-1 8 0,2 4 0,4 7 0,2 1 0,5 6 0,3 0 0,4 1 0,3 0 0,2-2 0,2-1 0,2-6 0,7-4 0,7-15 0,9-7 0,52 14 0,14-22 0,-40-27 0,2-4 0,-2-4 0,-1-7 0,0-11 0,-4-9 0,-5-10 0,-7-9 0,-7-23 0,-8-8 0,-2 0 0,-7-3 0,-9 0 0,-6 0 0,1 11 0,-3 3 0,-3 9 0,-5 4 0,-26-25 0,-32 34 0,13 20 0,1 15 0,19 6 0,16 12 0,13 16 0,9 24 0,40 34 0,-10-29 0,5 4 0,12 14 0,6 3 0,-11-20 0,2 1 0,-1 2 0,2 4 0,0 3 0,-1 1-202,2 4 1,-1 1 0,0 0 0,-2-6 0,0 0 0,-2-2 201,14 21 0,-2-5 0,-12-15 0,-1-6 0,-4-18 0,-1-3 0,28 36 0,1-29 0</inkml:trace>
  <inkml:trace contextRef="#ctx0" brushRef="#br0" timeOffset="1001">2580 1550 24575,'71'-48'0,"1"10"0,-23 35 0,2 6 0,4-3 0,0 0 0,6 0 0,0 0 0,-2 0 0,-1 0 0,2 0 0,-2 0 0,37-10 0,-9-4 0,-5-13 0,-16-1 0,-8 1 0,-21 13 0,34-34 0,-1 1 0</inkml:trace>
  <inkml:trace contextRef="#ctx0" brushRef="#br0" timeOffset="1719">6366 388 24575,'-33'40'0,"1"-1"0,-1 7 0,2 1 0,0 2 0,-1 0 0,-6 8 0,-2 1-1137,-4-4 1,4 2 1136,10 2 0,3 1 0,-5-4 0,4 0 182,8 2 0,4 1 0,4-8 0,2 0-182,3 43 0,5-14 187,2-7 1,36-24-188,14-13 0,31-11 0,5-9 0,-36-11 0,1-4 0,-1-4 0,0-6 0,-1-8 0,-2-7 292,0-8 1,-1-6-1,-1-3 1,-2-2-293,-5 2 0,-4-2 0,21-37 0,-41 17 0,-19 21 0,-38 14 0,-3 19 0,-10 5 0,-31 4 0,-6 2 0,3-1 0,-1 0 0,-7 0 0,2 0 0,16 1 0,2 1 0,5 0 0,3 3 0,16 6 0,5 4 0,-22 21 0,32 10 0,11 16 0,16 17 0</inkml:trace>
  <inkml:trace contextRef="#ctx0" brushRef="#br0" timeOffset="2244">4473 840 24575,'47'12'0,"25"-5"0,24-7 0,-43-3 0,1-1 0,44 1 0,-44-10 0,-3-2 0,26-7 0,-5-14 0,-17 15 0,-20 14 0,-3 4 0,-30 3 0,-24 10 0,-28 19 0,-10 18 0,27-7 0,2 6 0,3 6 0,3 2 0,2 2 0,3 2 0,3 6 0,3 1 0,6 7 0,2 0 0,0-5 0,2 0 0,3 5 0,2-1 0,4-6 0,2-3 0,2-7 0,4-3 0,4-2 0,4-4 0,29 11 0,-12-18 0,3-1 0,38 19 0</inkml:trace>
  <inkml:trace contextRef="#ctx0" brushRef="#br0" timeOffset="2602">6989 1227 24575,'-7'-84'0,"43"34"0,33 33 0,25 17 0,4 0 0,-20 0 0,6 0 0,0 0 0,4 0 0</inkml:trace>
  <inkml:trace contextRef="#ctx0" brushRef="#br0" timeOffset="2766">6688 1593 24575,'0'0'0</inkml:trace>
  <inkml:trace contextRef="#ctx0" brushRef="#br0" timeOffset="3403">9420 216 24575,'-88'1'0,"-1"0"0,16 2 0,3 2 0,8 3 0,4 5 0,-30 21 0,41-16 0,1 2 0,-33 23 0,10-15 0,18 8 0,20-7 0,24 0 0,5-10 0,2 10 0,45-1 0,20 15 0,-21-18 0,2 0 0,2 0 0,-2 1 0,30 33 0,-11-1 0,-25 1 0,-4-1 0,-10 2 0,-4-10 0,-10-2 0,-5-13 0,-5-11 0,-2-9 0,0-1 0,0 8 0,0-1 0,-19-7 0,-9 1 0,-20-1 0,-9 8 0,-6-1 0,18-2 0,-3 3 0,-2 0 0,0 1 0</inkml:trace>
  <inkml:trace contextRef="#ctx0" brushRef="#br0" timeOffset="3850">8022 517 24575,'55'60'0,"0"21"0,-29-19 0,-2 5 0,2 2 0,1 1 0,1 5 0,1 0-1656,2 1 1,0-1 1655,-6-4 0,5-1 0,22 5 0,8-2 0,3-2 0,-1-1 0</inkml:trace>
  <inkml:trace contextRef="#ctx0" brushRef="#br0" timeOffset="4181">10152 1 24575,'-36'52'0,"0"1"0,-4 14 0,6 7 0,14 13 0,4 5-2366,0-18 0,-2 2 0,-3 1 2366,-8 6 0,-4 1 0,-1 0 0,2 5 0,0 0 0,-2-1 0,-1-3 0,-1-1 0,0-2 0,3-9 0,0-2 0,1-3 0,-9 20 0,3-4 0,1-2 0,5-1 0,15-11 0,0 1 0</inkml:trace>
  <inkml:trace contextRef="#ctx0" brushRef="#br0" timeOffset="4350">10345 1249 24575,'0'0'0</inkml:trace>
  <inkml:trace contextRef="#ctx0" brushRef="#br0" timeOffset="4515">9140 65 24575,'0'0'0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23T16:37:42.575"/>
    </inkml:context>
    <inkml:brush xml:id="br0">
      <inkml:brushProperty name="width" value="0.1" units="cm"/>
      <inkml:brushProperty name="height" value="0.1" units="cm"/>
      <inkml:brushProperty name="color" value="#E71224"/>
    </inkml:brush>
  </inkml:definitions>
  <inkml:trace contextRef="#ctx0" brushRef="#br0">840 301 24575,'-69'-16'0,"1"0"0,-1 1 0,-28 0 0,10 15 0,38 18 0,5 7 0,-1-1 0,2 5 0,-1 11 0,1 3 0,4-5 0,2 1 0,6 3 0,5 2 0,-13 35 0,32 0 0,5-10 0,2 3 0,50-17 0,29-12 0,-24-25 0,5-5 0,7-4 0,2-4 0,-1 1 0,0-2 0,-3-2 0,-1-4 0,-4-7 0,-3-4 0,-1-2 0,-4-6 0,-6-9 0,-4-7 0,-3-4 0,-6-4 0,-7 1 0,-4 0 0,14-35 0,-22 10 0,-14 19 0,-65 11 0,18 30 0,-6 4 0,-10-1 0,-3 2 0,1 4 0,1 0 0,7 0 0,4 0 0,-26 0 0,34 10 0,54 31 0,27 16 0</inkml:trace>
  <inkml:trace contextRef="#ctx0" brushRef="#br0" timeOffset="233">1808 602 24575,'0'0'0</inkml:trace>
  <inkml:trace contextRef="#ctx0" brushRef="#br0" timeOffset="879">2302 43 24575,'0'73'0,"0"0"0,0-11 0,0-2 0,0-9 0,0-2 0,0 44 0,0-4 0,0-36 0,0-1 0,0 25 0,0-6 0,0-4 0,29-2 0,7 11 0</inkml:trace>
  <inkml:trace contextRef="#ctx0" brushRef="#br0" timeOffset="1716">3357 0 24575,'-53'12'0,"-19"-5"0,-19-4 0,38-3 0,-1 0 0,0 0 0,0 0 0,0 0 0,1 0 0,-43 0 0,10 0 0,22 2 0,21 5 0,19 5 0,14 3 0,10-1 0,17 10 0,19 12 0,2 7 0,26 7 0,-21-10 0,0 11 0,-14-18 0,0 10 0,-12-14 0,-3 0 0,0-6 0,8-1 0,-1-10 0,1-5 0,11-5 0,10-2 0,5-4 0,17-11 0,4 1 0,17-15 0,-10 8 0,-4 6 0,0 6 0,-8 9 0,6 0 0,-34 14 0,-1 15 0,-18 16 0,-10 27 0,-23-10 0,-27 10 0,-34-20 0,19-21 0,-6-4 0,1-6 0,0-4 0,-3-2 0,2-1 0,10-2 0,1 0 0,-40 9 0,14-9 0,5-2 0,-3-10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23T16:37:45.406"/>
    </inkml:context>
    <inkml:brush xml:id="br0">
      <inkml:brushProperty name="width" value="0.1" units="cm"/>
      <inkml:brushProperty name="height" value="0.1" units="cm"/>
      <inkml:brushProperty name="color" value="#E71224"/>
    </inkml:brush>
  </inkml:definitions>
  <inkml:trace contextRef="#ctx0" brushRef="#br0">1006 1 24575,'-67'62'0,"0"0"0,21-5 0,6 1 0,9-2 0,3 2 0,0 3 0,-2 0-1922,-12 8 1,-7-1 1921,-4-3 0,-3 1 0,-4 6 0,0-1 0,2-5 0,1-2 0,8-4 0,3-1 397,4-11 1,5-3 0,-9 27-398,32-29 0,19-19 0,7-5 0,9-7 0</inkml:trace>
  <inkml:trace contextRef="#ctx0" brushRef="#br0" timeOffset="269">210 388 24575,'67'47'0,"0"-1"0,-20 5 0,-8 6 0,-5 7 0,-6 6 0,-2 4 0,-1 2-494,6-2 1,2 3 0,-9-16 0,0 3-1,2-1 1,4 0 0,-1-1 0,1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23T16:37:51.520"/>
    </inkml:context>
    <inkml:brush xml:id="br0">
      <inkml:brushProperty name="width" value="0.1" units="cm"/>
      <inkml:brushProperty name="height" value="0.1" units="cm"/>
      <inkml:brushProperty name="color" value="#E71224"/>
    </inkml:brush>
  </inkml:definitions>
  <inkml:trace contextRef="#ctx0" brushRef="#br0">1 431 24575,'88'12'0,"-21"-3"0,-24-9 0,-4 0 0,-6 0 0,-4 0 0,-8 10 0,-7 4 0,-4 10 0,-10 12 0,-26-10 0,-10 10 0,-19-10 0,19-4 0,-5 9 0,30-7 0,3 5 0,8-5 0,8-3 0,18-2 0,24-4 0,-2 4 0,16-5 0,-21 5 0,0 3 0,-16 9 0,-6 5 0,-9-3 0,-12 3 0,-21 0 0,-15 7 0,-24 0 0,-19 0 0,12-15 0,3 1 0,23-10 0,-19 22 0,15-8 0</inkml:trace>
  <inkml:trace contextRef="#ctx0" brushRef="#br0" timeOffset="601">1679 431 24575,'-61'20'0,"0"1"0,5-3 0,4-1 0,-24 14 0,11 12 0,34 0 0,3 1 0,30 1 0,5 5 0,36-19 0,29 5 0,9-7 0,12 7 0,-14 2 0,-7-10 0,-24 1 0,-13-7 0,-11 6 0,-9 1 0,-10 2 0,-20-2 0,-25-3 0,-25 10 0,-19-10 0,5 3 0,1-5 0,-6 16 0,-4 6 0</inkml:trace>
  <inkml:trace contextRef="#ctx0" brushRef="#br0" timeOffset="1036">1356 1 24575,'-85'34'0,"0"1"0,14 3 0,6 3 0,15-1 0,5 4 0,3 7 0,5 5-1274,6-1 0,2 2 1274,-4 7 0,4 1 0,11-5 0,5 0 203,1-2 0,2-1 0,3-7 0,2 0-203,5 43 0,19-26 209,24-17 1,17-16-210,-10-25 0,1-4 0,18 5 0,-12-10 0,-21-24 0,-22-19 0,-11-12 658,-25-24 1,-18 12-659,-25 3 0,30 26 0,1 1 0,-21-20 0,-10-17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381C8-0A01-1062-9ABD-04577298F0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Q"/>
          </a:p>
        </p:txBody>
      </p:sp>
      <p:sp>
        <p:nvSpPr>
          <p:cNvPr id="3" name="Subtitle 2">
            <a:extLst>
              <a:ext uri="{FF2B5EF4-FFF2-40B4-BE49-F238E27FC236}">
                <a16:creationId xmlns:a16="http://schemas.microsoft.com/office/drawing/2014/main" id="{E0D8740A-6106-C69D-3197-33CFBF2642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Q"/>
          </a:p>
        </p:txBody>
      </p:sp>
      <p:sp>
        <p:nvSpPr>
          <p:cNvPr id="4" name="Date Placeholder 3">
            <a:extLst>
              <a:ext uri="{FF2B5EF4-FFF2-40B4-BE49-F238E27FC236}">
                <a16:creationId xmlns:a16="http://schemas.microsoft.com/office/drawing/2014/main" id="{FC200C1A-C2FF-1815-0573-2FBBD91A58C6}"/>
              </a:ext>
            </a:extLst>
          </p:cNvPr>
          <p:cNvSpPr>
            <a:spLocks noGrp="1"/>
          </p:cNvSpPr>
          <p:nvPr>
            <p:ph type="dt" sz="half" idx="10"/>
          </p:nvPr>
        </p:nvSpPr>
        <p:spPr/>
        <p:txBody>
          <a:bodyPr/>
          <a:lstStyle/>
          <a:p>
            <a:fld id="{C23EF986-9F42-9541-88BA-20D443D2E4A9}" type="datetimeFigureOut">
              <a:rPr lang="en-IQ" smtClean="0"/>
              <a:t>23/02/2025</a:t>
            </a:fld>
            <a:endParaRPr lang="en-IQ"/>
          </a:p>
        </p:txBody>
      </p:sp>
      <p:sp>
        <p:nvSpPr>
          <p:cNvPr id="5" name="Footer Placeholder 4">
            <a:extLst>
              <a:ext uri="{FF2B5EF4-FFF2-40B4-BE49-F238E27FC236}">
                <a16:creationId xmlns:a16="http://schemas.microsoft.com/office/drawing/2014/main" id="{BAA8FDCA-90E2-5EA6-DFFD-5F37B66CC062}"/>
              </a:ext>
            </a:extLst>
          </p:cNvPr>
          <p:cNvSpPr>
            <a:spLocks noGrp="1"/>
          </p:cNvSpPr>
          <p:nvPr>
            <p:ph type="ftr" sz="quarter" idx="11"/>
          </p:nvPr>
        </p:nvSpPr>
        <p:spPr/>
        <p:txBody>
          <a:bodyPr/>
          <a:lstStyle/>
          <a:p>
            <a:endParaRPr lang="en-IQ"/>
          </a:p>
        </p:txBody>
      </p:sp>
      <p:sp>
        <p:nvSpPr>
          <p:cNvPr id="6" name="Slide Number Placeholder 5">
            <a:extLst>
              <a:ext uri="{FF2B5EF4-FFF2-40B4-BE49-F238E27FC236}">
                <a16:creationId xmlns:a16="http://schemas.microsoft.com/office/drawing/2014/main" id="{861934FD-0298-3BA7-FFED-21320C38D586}"/>
              </a:ext>
            </a:extLst>
          </p:cNvPr>
          <p:cNvSpPr>
            <a:spLocks noGrp="1"/>
          </p:cNvSpPr>
          <p:nvPr>
            <p:ph type="sldNum" sz="quarter" idx="12"/>
          </p:nvPr>
        </p:nvSpPr>
        <p:spPr/>
        <p:txBody>
          <a:bodyPr/>
          <a:lstStyle/>
          <a:p>
            <a:fld id="{6424CD47-D4EE-4747-AF05-359D2D7A0756}" type="slidenum">
              <a:rPr lang="en-IQ" smtClean="0"/>
              <a:t>‹#›</a:t>
            </a:fld>
            <a:endParaRPr lang="en-IQ"/>
          </a:p>
        </p:txBody>
      </p:sp>
    </p:spTree>
    <p:extLst>
      <p:ext uri="{BB962C8B-B14F-4D97-AF65-F5344CB8AC3E}">
        <p14:creationId xmlns:p14="http://schemas.microsoft.com/office/powerpoint/2010/main" val="350079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B5A60-57D5-E166-6AFA-D612E779E619}"/>
              </a:ext>
            </a:extLst>
          </p:cNvPr>
          <p:cNvSpPr>
            <a:spLocks noGrp="1"/>
          </p:cNvSpPr>
          <p:nvPr>
            <p:ph type="title"/>
          </p:nvPr>
        </p:nvSpPr>
        <p:spPr/>
        <p:txBody>
          <a:bodyPr/>
          <a:lstStyle/>
          <a:p>
            <a:r>
              <a:rPr lang="en-US"/>
              <a:t>Click to edit Master title style</a:t>
            </a:r>
            <a:endParaRPr lang="en-IQ"/>
          </a:p>
        </p:txBody>
      </p:sp>
      <p:sp>
        <p:nvSpPr>
          <p:cNvPr id="3" name="Vertical Text Placeholder 2">
            <a:extLst>
              <a:ext uri="{FF2B5EF4-FFF2-40B4-BE49-F238E27FC236}">
                <a16:creationId xmlns:a16="http://schemas.microsoft.com/office/drawing/2014/main" id="{9F5FFEA4-F9D8-2CB0-1339-6A8236F376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4" name="Date Placeholder 3">
            <a:extLst>
              <a:ext uri="{FF2B5EF4-FFF2-40B4-BE49-F238E27FC236}">
                <a16:creationId xmlns:a16="http://schemas.microsoft.com/office/drawing/2014/main" id="{7A4A071F-2D75-65E9-9F6D-DE66F5C31C4E}"/>
              </a:ext>
            </a:extLst>
          </p:cNvPr>
          <p:cNvSpPr>
            <a:spLocks noGrp="1"/>
          </p:cNvSpPr>
          <p:nvPr>
            <p:ph type="dt" sz="half" idx="10"/>
          </p:nvPr>
        </p:nvSpPr>
        <p:spPr/>
        <p:txBody>
          <a:bodyPr/>
          <a:lstStyle/>
          <a:p>
            <a:fld id="{C23EF986-9F42-9541-88BA-20D443D2E4A9}" type="datetimeFigureOut">
              <a:rPr lang="en-IQ" smtClean="0"/>
              <a:t>23/02/2025</a:t>
            </a:fld>
            <a:endParaRPr lang="en-IQ"/>
          </a:p>
        </p:txBody>
      </p:sp>
      <p:sp>
        <p:nvSpPr>
          <p:cNvPr id="5" name="Footer Placeholder 4">
            <a:extLst>
              <a:ext uri="{FF2B5EF4-FFF2-40B4-BE49-F238E27FC236}">
                <a16:creationId xmlns:a16="http://schemas.microsoft.com/office/drawing/2014/main" id="{756468AE-9D6F-8EBE-F875-5D255DDED716}"/>
              </a:ext>
            </a:extLst>
          </p:cNvPr>
          <p:cNvSpPr>
            <a:spLocks noGrp="1"/>
          </p:cNvSpPr>
          <p:nvPr>
            <p:ph type="ftr" sz="quarter" idx="11"/>
          </p:nvPr>
        </p:nvSpPr>
        <p:spPr/>
        <p:txBody>
          <a:bodyPr/>
          <a:lstStyle/>
          <a:p>
            <a:endParaRPr lang="en-IQ"/>
          </a:p>
        </p:txBody>
      </p:sp>
      <p:sp>
        <p:nvSpPr>
          <p:cNvPr id="6" name="Slide Number Placeholder 5">
            <a:extLst>
              <a:ext uri="{FF2B5EF4-FFF2-40B4-BE49-F238E27FC236}">
                <a16:creationId xmlns:a16="http://schemas.microsoft.com/office/drawing/2014/main" id="{32FC9C97-A150-89B8-51E9-8AA3FEF391F9}"/>
              </a:ext>
            </a:extLst>
          </p:cNvPr>
          <p:cNvSpPr>
            <a:spLocks noGrp="1"/>
          </p:cNvSpPr>
          <p:nvPr>
            <p:ph type="sldNum" sz="quarter" idx="12"/>
          </p:nvPr>
        </p:nvSpPr>
        <p:spPr/>
        <p:txBody>
          <a:bodyPr/>
          <a:lstStyle/>
          <a:p>
            <a:fld id="{6424CD47-D4EE-4747-AF05-359D2D7A0756}" type="slidenum">
              <a:rPr lang="en-IQ" smtClean="0"/>
              <a:t>‹#›</a:t>
            </a:fld>
            <a:endParaRPr lang="en-IQ"/>
          </a:p>
        </p:txBody>
      </p:sp>
    </p:spTree>
    <p:extLst>
      <p:ext uri="{BB962C8B-B14F-4D97-AF65-F5344CB8AC3E}">
        <p14:creationId xmlns:p14="http://schemas.microsoft.com/office/powerpoint/2010/main" val="1470424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E27A6A-6AA8-1EC7-A1AE-90A89F38279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Q"/>
          </a:p>
        </p:txBody>
      </p:sp>
      <p:sp>
        <p:nvSpPr>
          <p:cNvPr id="3" name="Vertical Text Placeholder 2">
            <a:extLst>
              <a:ext uri="{FF2B5EF4-FFF2-40B4-BE49-F238E27FC236}">
                <a16:creationId xmlns:a16="http://schemas.microsoft.com/office/drawing/2014/main" id="{D776CA94-1F91-3F0A-4918-B809E370A6F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4" name="Date Placeholder 3">
            <a:extLst>
              <a:ext uri="{FF2B5EF4-FFF2-40B4-BE49-F238E27FC236}">
                <a16:creationId xmlns:a16="http://schemas.microsoft.com/office/drawing/2014/main" id="{D35E83BA-774C-50DC-9BB4-7D4C6CE0707B}"/>
              </a:ext>
            </a:extLst>
          </p:cNvPr>
          <p:cNvSpPr>
            <a:spLocks noGrp="1"/>
          </p:cNvSpPr>
          <p:nvPr>
            <p:ph type="dt" sz="half" idx="10"/>
          </p:nvPr>
        </p:nvSpPr>
        <p:spPr/>
        <p:txBody>
          <a:bodyPr/>
          <a:lstStyle/>
          <a:p>
            <a:fld id="{C23EF986-9F42-9541-88BA-20D443D2E4A9}" type="datetimeFigureOut">
              <a:rPr lang="en-IQ" smtClean="0"/>
              <a:t>23/02/2025</a:t>
            </a:fld>
            <a:endParaRPr lang="en-IQ"/>
          </a:p>
        </p:txBody>
      </p:sp>
      <p:sp>
        <p:nvSpPr>
          <p:cNvPr id="5" name="Footer Placeholder 4">
            <a:extLst>
              <a:ext uri="{FF2B5EF4-FFF2-40B4-BE49-F238E27FC236}">
                <a16:creationId xmlns:a16="http://schemas.microsoft.com/office/drawing/2014/main" id="{44C64D13-C4FB-AA4A-0304-72CE67247EC7}"/>
              </a:ext>
            </a:extLst>
          </p:cNvPr>
          <p:cNvSpPr>
            <a:spLocks noGrp="1"/>
          </p:cNvSpPr>
          <p:nvPr>
            <p:ph type="ftr" sz="quarter" idx="11"/>
          </p:nvPr>
        </p:nvSpPr>
        <p:spPr/>
        <p:txBody>
          <a:bodyPr/>
          <a:lstStyle/>
          <a:p>
            <a:endParaRPr lang="en-IQ"/>
          </a:p>
        </p:txBody>
      </p:sp>
      <p:sp>
        <p:nvSpPr>
          <p:cNvPr id="6" name="Slide Number Placeholder 5">
            <a:extLst>
              <a:ext uri="{FF2B5EF4-FFF2-40B4-BE49-F238E27FC236}">
                <a16:creationId xmlns:a16="http://schemas.microsoft.com/office/drawing/2014/main" id="{C402A823-14C7-1C35-3D81-E717C34FD66B}"/>
              </a:ext>
            </a:extLst>
          </p:cNvPr>
          <p:cNvSpPr>
            <a:spLocks noGrp="1"/>
          </p:cNvSpPr>
          <p:nvPr>
            <p:ph type="sldNum" sz="quarter" idx="12"/>
          </p:nvPr>
        </p:nvSpPr>
        <p:spPr/>
        <p:txBody>
          <a:bodyPr/>
          <a:lstStyle/>
          <a:p>
            <a:fld id="{6424CD47-D4EE-4747-AF05-359D2D7A0756}" type="slidenum">
              <a:rPr lang="en-IQ" smtClean="0"/>
              <a:t>‹#›</a:t>
            </a:fld>
            <a:endParaRPr lang="en-IQ"/>
          </a:p>
        </p:txBody>
      </p:sp>
    </p:spTree>
    <p:extLst>
      <p:ext uri="{BB962C8B-B14F-4D97-AF65-F5344CB8AC3E}">
        <p14:creationId xmlns:p14="http://schemas.microsoft.com/office/powerpoint/2010/main" val="997504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ACC46-22F0-81F8-52CB-C2715517696B}"/>
              </a:ext>
            </a:extLst>
          </p:cNvPr>
          <p:cNvSpPr>
            <a:spLocks noGrp="1"/>
          </p:cNvSpPr>
          <p:nvPr>
            <p:ph type="title"/>
          </p:nvPr>
        </p:nvSpPr>
        <p:spPr/>
        <p:txBody>
          <a:bodyPr/>
          <a:lstStyle/>
          <a:p>
            <a:r>
              <a:rPr lang="en-US"/>
              <a:t>Click to edit Master title style</a:t>
            </a:r>
            <a:endParaRPr lang="en-IQ"/>
          </a:p>
        </p:txBody>
      </p:sp>
      <p:sp>
        <p:nvSpPr>
          <p:cNvPr id="3" name="Content Placeholder 2">
            <a:extLst>
              <a:ext uri="{FF2B5EF4-FFF2-40B4-BE49-F238E27FC236}">
                <a16:creationId xmlns:a16="http://schemas.microsoft.com/office/drawing/2014/main" id="{38AFC8C1-2054-1510-D433-2B821E0E2D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4" name="Date Placeholder 3">
            <a:extLst>
              <a:ext uri="{FF2B5EF4-FFF2-40B4-BE49-F238E27FC236}">
                <a16:creationId xmlns:a16="http://schemas.microsoft.com/office/drawing/2014/main" id="{F6620679-23C5-A788-BDDF-394A20D84361}"/>
              </a:ext>
            </a:extLst>
          </p:cNvPr>
          <p:cNvSpPr>
            <a:spLocks noGrp="1"/>
          </p:cNvSpPr>
          <p:nvPr>
            <p:ph type="dt" sz="half" idx="10"/>
          </p:nvPr>
        </p:nvSpPr>
        <p:spPr/>
        <p:txBody>
          <a:bodyPr/>
          <a:lstStyle/>
          <a:p>
            <a:fld id="{C23EF986-9F42-9541-88BA-20D443D2E4A9}" type="datetimeFigureOut">
              <a:rPr lang="en-IQ" smtClean="0"/>
              <a:t>23/02/2025</a:t>
            </a:fld>
            <a:endParaRPr lang="en-IQ"/>
          </a:p>
        </p:txBody>
      </p:sp>
      <p:sp>
        <p:nvSpPr>
          <p:cNvPr id="5" name="Footer Placeholder 4">
            <a:extLst>
              <a:ext uri="{FF2B5EF4-FFF2-40B4-BE49-F238E27FC236}">
                <a16:creationId xmlns:a16="http://schemas.microsoft.com/office/drawing/2014/main" id="{43CE12F4-B647-6A05-1B16-A827223048CE}"/>
              </a:ext>
            </a:extLst>
          </p:cNvPr>
          <p:cNvSpPr>
            <a:spLocks noGrp="1"/>
          </p:cNvSpPr>
          <p:nvPr>
            <p:ph type="ftr" sz="quarter" idx="11"/>
          </p:nvPr>
        </p:nvSpPr>
        <p:spPr/>
        <p:txBody>
          <a:bodyPr/>
          <a:lstStyle/>
          <a:p>
            <a:endParaRPr lang="en-IQ"/>
          </a:p>
        </p:txBody>
      </p:sp>
      <p:sp>
        <p:nvSpPr>
          <p:cNvPr id="6" name="Slide Number Placeholder 5">
            <a:extLst>
              <a:ext uri="{FF2B5EF4-FFF2-40B4-BE49-F238E27FC236}">
                <a16:creationId xmlns:a16="http://schemas.microsoft.com/office/drawing/2014/main" id="{0D6A580A-0986-DB8A-C82A-296EE2E00A7E}"/>
              </a:ext>
            </a:extLst>
          </p:cNvPr>
          <p:cNvSpPr>
            <a:spLocks noGrp="1"/>
          </p:cNvSpPr>
          <p:nvPr>
            <p:ph type="sldNum" sz="quarter" idx="12"/>
          </p:nvPr>
        </p:nvSpPr>
        <p:spPr/>
        <p:txBody>
          <a:bodyPr/>
          <a:lstStyle/>
          <a:p>
            <a:fld id="{6424CD47-D4EE-4747-AF05-359D2D7A0756}" type="slidenum">
              <a:rPr lang="en-IQ" smtClean="0"/>
              <a:t>‹#›</a:t>
            </a:fld>
            <a:endParaRPr lang="en-IQ"/>
          </a:p>
        </p:txBody>
      </p:sp>
    </p:spTree>
    <p:extLst>
      <p:ext uri="{BB962C8B-B14F-4D97-AF65-F5344CB8AC3E}">
        <p14:creationId xmlns:p14="http://schemas.microsoft.com/office/powerpoint/2010/main" val="2843357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8605E-2BA8-8620-7B0D-00CACB3407F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Q"/>
          </a:p>
        </p:txBody>
      </p:sp>
      <p:sp>
        <p:nvSpPr>
          <p:cNvPr id="3" name="Text Placeholder 2">
            <a:extLst>
              <a:ext uri="{FF2B5EF4-FFF2-40B4-BE49-F238E27FC236}">
                <a16:creationId xmlns:a16="http://schemas.microsoft.com/office/drawing/2014/main" id="{ED106793-084C-63D7-B6FB-7842C48C024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6076946-8AD4-88AB-B0C0-FB88FA974B47}"/>
              </a:ext>
            </a:extLst>
          </p:cNvPr>
          <p:cNvSpPr>
            <a:spLocks noGrp="1"/>
          </p:cNvSpPr>
          <p:nvPr>
            <p:ph type="dt" sz="half" idx="10"/>
          </p:nvPr>
        </p:nvSpPr>
        <p:spPr/>
        <p:txBody>
          <a:bodyPr/>
          <a:lstStyle/>
          <a:p>
            <a:fld id="{C23EF986-9F42-9541-88BA-20D443D2E4A9}" type="datetimeFigureOut">
              <a:rPr lang="en-IQ" smtClean="0"/>
              <a:t>23/02/2025</a:t>
            </a:fld>
            <a:endParaRPr lang="en-IQ"/>
          </a:p>
        </p:txBody>
      </p:sp>
      <p:sp>
        <p:nvSpPr>
          <p:cNvPr id="5" name="Footer Placeholder 4">
            <a:extLst>
              <a:ext uri="{FF2B5EF4-FFF2-40B4-BE49-F238E27FC236}">
                <a16:creationId xmlns:a16="http://schemas.microsoft.com/office/drawing/2014/main" id="{EA960A4A-CB4E-0E5A-8C9E-E9F0DCAEC899}"/>
              </a:ext>
            </a:extLst>
          </p:cNvPr>
          <p:cNvSpPr>
            <a:spLocks noGrp="1"/>
          </p:cNvSpPr>
          <p:nvPr>
            <p:ph type="ftr" sz="quarter" idx="11"/>
          </p:nvPr>
        </p:nvSpPr>
        <p:spPr/>
        <p:txBody>
          <a:bodyPr/>
          <a:lstStyle/>
          <a:p>
            <a:endParaRPr lang="en-IQ"/>
          </a:p>
        </p:txBody>
      </p:sp>
      <p:sp>
        <p:nvSpPr>
          <p:cNvPr id="6" name="Slide Number Placeholder 5">
            <a:extLst>
              <a:ext uri="{FF2B5EF4-FFF2-40B4-BE49-F238E27FC236}">
                <a16:creationId xmlns:a16="http://schemas.microsoft.com/office/drawing/2014/main" id="{F6C7713C-6A79-73CC-C91B-06FCA1AF9245}"/>
              </a:ext>
            </a:extLst>
          </p:cNvPr>
          <p:cNvSpPr>
            <a:spLocks noGrp="1"/>
          </p:cNvSpPr>
          <p:nvPr>
            <p:ph type="sldNum" sz="quarter" idx="12"/>
          </p:nvPr>
        </p:nvSpPr>
        <p:spPr/>
        <p:txBody>
          <a:bodyPr/>
          <a:lstStyle/>
          <a:p>
            <a:fld id="{6424CD47-D4EE-4747-AF05-359D2D7A0756}" type="slidenum">
              <a:rPr lang="en-IQ" smtClean="0"/>
              <a:t>‹#›</a:t>
            </a:fld>
            <a:endParaRPr lang="en-IQ"/>
          </a:p>
        </p:txBody>
      </p:sp>
    </p:spTree>
    <p:extLst>
      <p:ext uri="{BB962C8B-B14F-4D97-AF65-F5344CB8AC3E}">
        <p14:creationId xmlns:p14="http://schemas.microsoft.com/office/powerpoint/2010/main" val="3545500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2904C-14BD-E73E-D4C8-AB1FC12D9C22}"/>
              </a:ext>
            </a:extLst>
          </p:cNvPr>
          <p:cNvSpPr>
            <a:spLocks noGrp="1"/>
          </p:cNvSpPr>
          <p:nvPr>
            <p:ph type="title"/>
          </p:nvPr>
        </p:nvSpPr>
        <p:spPr/>
        <p:txBody>
          <a:bodyPr/>
          <a:lstStyle/>
          <a:p>
            <a:r>
              <a:rPr lang="en-US"/>
              <a:t>Click to edit Master title style</a:t>
            </a:r>
            <a:endParaRPr lang="en-IQ"/>
          </a:p>
        </p:txBody>
      </p:sp>
      <p:sp>
        <p:nvSpPr>
          <p:cNvPr id="3" name="Content Placeholder 2">
            <a:extLst>
              <a:ext uri="{FF2B5EF4-FFF2-40B4-BE49-F238E27FC236}">
                <a16:creationId xmlns:a16="http://schemas.microsoft.com/office/drawing/2014/main" id="{BEE79EEC-E4A1-D9B0-AADC-B4E9EC5CB4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4" name="Content Placeholder 3">
            <a:extLst>
              <a:ext uri="{FF2B5EF4-FFF2-40B4-BE49-F238E27FC236}">
                <a16:creationId xmlns:a16="http://schemas.microsoft.com/office/drawing/2014/main" id="{5A879CB3-CDEE-4794-9D35-2322BEFEFB9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5" name="Date Placeholder 4">
            <a:extLst>
              <a:ext uri="{FF2B5EF4-FFF2-40B4-BE49-F238E27FC236}">
                <a16:creationId xmlns:a16="http://schemas.microsoft.com/office/drawing/2014/main" id="{8F71387F-944C-8643-FBBA-05843C381E98}"/>
              </a:ext>
            </a:extLst>
          </p:cNvPr>
          <p:cNvSpPr>
            <a:spLocks noGrp="1"/>
          </p:cNvSpPr>
          <p:nvPr>
            <p:ph type="dt" sz="half" idx="10"/>
          </p:nvPr>
        </p:nvSpPr>
        <p:spPr/>
        <p:txBody>
          <a:bodyPr/>
          <a:lstStyle/>
          <a:p>
            <a:fld id="{C23EF986-9F42-9541-88BA-20D443D2E4A9}" type="datetimeFigureOut">
              <a:rPr lang="en-IQ" smtClean="0"/>
              <a:t>23/02/2025</a:t>
            </a:fld>
            <a:endParaRPr lang="en-IQ"/>
          </a:p>
        </p:txBody>
      </p:sp>
      <p:sp>
        <p:nvSpPr>
          <p:cNvPr id="6" name="Footer Placeholder 5">
            <a:extLst>
              <a:ext uri="{FF2B5EF4-FFF2-40B4-BE49-F238E27FC236}">
                <a16:creationId xmlns:a16="http://schemas.microsoft.com/office/drawing/2014/main" id="{3CED2B37-02A1-6C7F-A522-28A3723A16B3}"/>
              </a:ext>
            </a:extLst>
          </p:cNvPr>
          <p:cNvSpPr>
            <a:spLocks noGrp="1"/>
          </p:cNvSpPr>
          <p:nvPr>
            <p:ph type="ftr" sz="quarter" idx="11"/>
          </p:nvPr>
        </p:nvSpPr>
        <p:spPr/>
        <p:txBody>
          <a:bodyPr/>
          <a:lstStyle/>
          <a:p>
            <a:endParaRPr lang="en-IQ"/>
          </a:p>
        </p:txBody>
      </p:sp>
      <p:sp>
        <p:nvSpPr>
          <p:cNvPr id="7" name="Slide Number Placeholder 6">
            <a:extLst>
              <a:ext uri="{FF2B5EF4-FFF2-40B4-BE49-F238E27FC236}">
                <a16:creationId xmlns:a16="http://schemas.microsoft.com/office/drawing/2014/main" id="{20E5F1A6-50AD-CB85-F752-3EACCFB5DBD9}"/>
              </a:ext>
            </a:extLst>
          </p:cNvPr>
          <p:cNvSpPr>
            <a:spLocks noGrp="1"/>
          </p:cNvSpPr>
          <p:nvPr>
            <p:ph type="sldNum" sz="quarter" idx="12"/>
          </p:nvPr>
        </p:nvSpPr>
        <p:spPr/>
        <p:txBody>
          <a:bodyPr/>
          <a:lstStyle/>
          <a:p>
            <a:fld id="{6424CD47-D4EE-4747-AF05-359D2D7A0756}" type="slidenum">
              <a:rPr lang="en-IQ" smtClean="0"/>
              <a:t>‹#›</a:t>
            </a:fld>
            <a:endParaRPr lang="en-IQ"/>
          </a:p>
        </p:txBody>
      </p:sp>
    </p:spTree>
    <p:extLst>
      <p:ext uri="{BB962C8B-B14F-4D97-AF65-F5344CB8AC3E}">
        <p14:creationId xmlns:p14="http://schemas.microsoft.com/office/powerpoint/2010/main" val="4034410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D93E7-4449-01A8-E54F-12900558A966}"/>
              </a:ext>
            </a:extLst>
          </p:cNvPr>
          <p:cNvSpPr>
            <a:spLocks noGrp="1"/>
          </p:cNvSpPr>
          <p:nvPr>
            <p:ph type="title"/>
          </p:nvPr>
        </p:nvSpPr>
        <p:spPr>
          <a:xfrm>
            <a:off x="839788" y="365125"/>
            <a:ext cx="10515600" cy="1325563"/>
          </a:xfrm>
        </p:spPr>
        <p:txBody>
          <a:bodyPr/>
          <a:lstStyle/>
          <a:p>
            <a:r>
              <a:rPr lang="en-US"/>
              <a:t>Click to edit Master title style</a:t>
            </a:r>
            <a:endParaRPr lang="en-IQ"/>
          </a:p>
        </p:txBody>
      </p:sp>
      <p:sp>
        <p:nvSpPr>
          <p:cNvPr id="3" name="Text Placeholder 2">
            <a:extLst>
              <a:ext uri="{FF2B5EF4-FFF2-40B4-BE49-F238E27FC236}">
                <a16:creationId xmlns:a16="http://schemas.microsoft.com/office/drawing/2014/main" id="{A4675584-F684-849F-7DEA-12B1238B0D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D10EB7-478A-B9F4-0515-D6537BA08C9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5" name="Text Placeholder 4">
            <a:extLst>
              <a:ext uri="{FF2B5EF4-FFF2-40B4-BE49-F238E27FC236}">
                <a16:creationId xmlns:a16="http://schemas.microsoft.com/office/drawing/2014/main" id="{9A65546E-1166-9A76-A476-07BD117C47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218554-10D8-E2BB-3144-DCB9109BCF8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7" name="Date Placeholder 6">
            <a:extLst>
              <a:ext uri="{FF2B5EF4-FFF2-40B4-BE49-F238E27FC236}">
                <a16:creationId xmlns:a16="http://schemas.microsoft.com/office/drawing/2014/main" id="{7B683C43-2322-F68E-7DD5-DCE50983D3E6}"/>
              </a:ext>
            </a:extLst>
          </p:cNvPr>
          <p:cNvSpPr>
            <a:spLocks noGrp="1"/>
          </p:cNvSpPr>
          <p:nvPr>
            <p:ph type="dt" sz="half" idx="10"/>
          </p:nvPr>
        </p:nvSpPr>
        <p:spPr/>
        <p:txBody>
          <a:bodyPr/>
          <a:lstStyle/>
          <a:p>
            <a:fld id="{C23EF986-9F42-9541-88BA-20D443D2E4A9}" type="datetimeFigureOut">
              <a:rPr lang="en-IQ" smtClean="0"/>
              <a:t>23/02/2025</a:t>
            </a:fld>
            <a:endParaRPr lang="en-IQ"/>
          </a:p>
        </p:txBody>
      </p:sp>
      <p:sp>
        <p:nvSpPr>
          <p:cNvPr id="8" name="Footer Placeholder 7">
            <a:extLst>
              <a:ext uri="{FF2B5EF4-FFF2-40B4-BE49-F238E27FC236}">
                <a16:creationId xmlns:a16="http://schemas.microsoft.com/office/drawing/2014/main" id="{CE3E8AFB-06CA-7AF8-F96C-DB057F296E8E}"/>
              </a:ext>
            </a:extLst>
          </p:cNvPr>
          <p:cNvSpPr>
            <a:spLocks noGrp="1"/>
          </p:cNvSpPr>
          <p:nvPr>
            <p:ph type="ftr" sz="quarter" idx="11"/>
          </p:nvPr>
        </p:nvSpPr>
        <p:spPr/>
        <p:txBody>
          <a:bodyPr/>
          <a:lstStyle/>
          <a:p>
            <a:endParaRPr lang="en-IQ"/>
          </a:p>
        </p:txBody>
      </p:sp>
      <p:sp>
        <p:nvSpPr>
          <p:cNvPr id="9" name="Slide Number Placeholder 8">
            <a:extLst>
              <a:ext uri="{FF2B5EF4-FFF2-40B4-BE49-F238E27FC236}">
                <a16:creationId xmlns:a16="http://schemas.microsoft.com/office/drawing/2014/main" id="{89A7B5DE-CB89-3EE1-1DE4-91C4BD370217}"/>
              </a:ext>
            </a:extLst>
          </p:cNvPr>
          <p:cNvSpPr>
            <a:spLocks noGrp="1"/>
          </p:cNvSpPr>
          <p:nvPr>
            <p:ph type="sldNum" sz="quarter" idx="12"/>
          </p:nvPr>
        </p:nvSpPr>
        <p:spPr/>
        <p:txBody>
          <a:bodyPr/>
          <a:lstStyle/>
          <a:p>
            <a:fld id="{6424CD47-D4EE-4747-AF05-359D2D7A0756}" type="slidenum">
              <a:rPr lang="en-IQ" smtClean="0"/>
              <a:t>‹#›</a:t>
            </a:fld>
            <a:endParaRPr lang="en-IQ"/>
          </a:p>
        </p:txBody>
      </p:sp>
    </p:spTree>
    <p:extLst>
      <p:ext uri="{BB962C8B-B14F-4D97-AF65-F5344CB8AC3E}">
        <p14:creationId xmlns:p14="http://schemas.microsoft.com/office/powerpoint/2010/main" val="4107931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1551C-6F9B-E37E-65F3-35C2E9701497}"/>
              </a:ext>
            </a:extLst>
          </p:cNvPr>
          <p:cNvSpPr>
            <a:spLocks noGrp="1"/>
          </p:cNvSpPr>
          <p:nvPr>
            <p:ph type="title"/>
          </p:nvPr>
        </p:nvSpPr>
        <p:spPr/>
        <p:txBody>
          <a:bodyPr/>
          <a:lstStyle/>
          <a:p>
            <a:r>
              <a:rPr lang="en-US"/>
              <a:t>Click to edit Master title style</a:t>
            </a:r>
            <a:endParaRPr lang="en-IQ"/>
          </a:p>
        </p:txBody>
      </p:sp>
      <p:sp>
        <p:nvSpPr>
          <p:cNvPr id="3" name="Date Placeholder 2">
            <a:extLst>
              <a:ext uri="{FF2B5EF4-FFF2-40B4-BE49-F238E27FC236}">
                <a16:creationId xmlns:a16="http://schemas.microsoft.com/office/drawing/2014/main" id="{26E9DC48-BDE2-6F12-790A-902849F8F933}"/>
              </a:ext>
            </a:extLst>
          </p:cNvPr>
          <p:cNvSpPr>
            <a:spLocks noGrp="1"/>
          </p:cNvSpPr>
          <p:nvPr>
            <p:ph type="dt" sz="half" idx="10"/>
          </p:nvPr>
        </p:nvSpPr>
        <p:spPr/>
        <p:txBody>
          <a:bodyPr/>
          <a:lstStyle/>
          <a:p>
            <a:fld id="{C23EF986-9F42-9541-88BA-20D443D2E4A9}" type="datetimeFigureOut">
              <a:rPr lang="en-IQ" smtClean="0"/>
              <a:t>23/02/2025</a:t>
            </a:fld>
            <a:endParaRPr lang="en-IQ"/>
          </a:p>
        </p:txBody>
      </p:sp>
      <p:sp>
        <p:nvSpPr>
          <p:cNvPr id="4" name="Footer Placeholder 3">
            <a:extLst>
              <a:ext uri="{FF2B5EF4-FFF2-40B4-BE49-F238E27FC236}">
                <a16:creationId xmlns:a16="http://schemas.microsoft.com/office/drawing/2014/main" id="{19963C39-477A-2127-C3E6-989C3192CBE8}"/>
              </a:ext>
            </a:extLst>
          </p:cNvPr>
          <p:cNvSpPr>
            <a:spLocks noGrp="1"/>
          </p:cNvSpPr>
          <p:nvPr>
            <p:ph type="ftr" sz="quarter" idx="11"/>
          </p:nvPr>
        </p:nvSpPr>
        <p:spPr/>
        <p:txBody>
          <a:bodyPr/>
          <a:lstStyle/>
          <a:p>
            <a:endParaRPr lang="en-IQ"/>
          </a:p>
        </p:txBody>
      </p:sp>
      <p:sp>
        <p:nvSpPr>
          <p:cNvPr id="5" name="Slide Number Placeholder 4">
            <a:extLst>
              <a:ext uri="{FF2B5EF4-FFF2-40B4-BE49-F238E27FC236}">
                <a16:creationId xmlns:a16="http://schemas.microsoft.com/office/drawing/2014/main" id="{31F24E81-1012-B066-987F-DBFD62F9B9A6}"/>
              </a:ext>
            </a:extLst>
          </p:cNvPr>
          <p:cNvSpPr>
            <a:spLocks noGrp="1"/>
          </p:cNvSpPr>
          <p:nvPr>
            <p:ph type="sldNum" sz="quarter" idx="12"/>
          </p:nvPr>
        </p:nvSpPr>
        <p:spPr/>
        <p:txBody>
          <a:bodyPr/>
          <a:lstStyle/>
          <a:p>
            <a:fld id="{6424CD47-D4EE-4747-AF05-359D2D7A0756}" type="slidenum">
              <a:rPr lang="en-IQ" smtClean="0"/>
              <a:t>‹#›</a:t>
            </a:fld>
            <a:endParaRPr lang="en-IQ"/>
          </a:p>
        </p:txBody>
      </p:sp>
    </p:spTree>
    <p:extLst>
      <p:ext uri="{BB962C8B-B14F-4D97-AF65-F5344CB8AC3E}">
        <p14:creationId xmlns:p14="http://schemas.microsoft.com/office/powerpoint/2010/main" val="3542200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3A0A64-0E00-50AD-E253-B654A1582D45}"/>
              </a:ext>
            </a:extLst>
          </p:cNvPr>
          <p:cNvSpPr>
            <a:spLocks noGrp="1"/>
          </p:cNvSpPr>
          <p:nvPr>
            <p:ph type="dt" sz="half" idx="10"/>
          </p:nvPr>
        </p:nvSpPr>
        <p:spPr/>
        <p:txBody>
          <a:bodyPr/>
          <a:lstStyle/>
          <a:p>
            <a:fld id="{C23EF986-9F42-9541-88BA-20D443D2E4A9}" type="datetimeFigureOut">
              <a:rPr lang="en-IQ" smtClean="0"/>
              <a:t>23/02/2025</a:t>
            </a:fld>
            <a:endParaRPr lang="en-IQ"/>
          </a:p>
        </p:txBody>
      </p:sp>
      <p:sp>
        <p:nvSpPr>
          <p:cNvPr id="3" name="Footer Placeholder 2">
            <a:extLst>
              <a:ext uri="{FF2B5EF4-FFF2-40B4-BE49-F238E27FC236}">
                <a16:creationId xmlns:a16="http://schemas.microsoft.com/office/drawing/2014/main" id="{10B6ABF9-243E-1E1B-A5FF-11E0B223F4F8}"/>
              </a:ext>
            </a:extLst>
          </p:cNvPr>
          <p:cNvSpPr>
            <a:spLocks noGrp="1"/>
          </p:cNvSpPr>
          <p:nvPr>
            <p:ph type="ftr" sz="quarter" idx="11"/>
          </p:nvPr>
        </p:nvSpPr>
        <p:spPr/>
        <p:txBody>
          <a:bodyPr/>
          <a:lstStyle/>
          <a:p>
            <a:endParaRPr lang="en-IQ"/>
          </a:p>
        </p:txBody>
      </p:sp>
      <p:sp>
        <p:nvSpPr>
          <p:cNvPr id="4" name="Slide Number Placeholder 3">
            <a:extLst>
              <a:ext uri="{FF2B5EF4-FFF2-40B4-BE49-F238E27FC236}">
                <a16:creationId xmlns:a16="http://schemas.microsoft.com/office/drawing/2014/main" id="{95A8CC1C-5C10-3B72-98C5-1E4392E81A27}"/>
              </a:ext>
            </a:extLst>
          </p:cNvPr>
          <p:cNvSpPr>
            <a:spLocks noGrp="1"/>
          </p:cNvSpPr>
          <p:nvPr>
            <p:ph type="sldNum" sz="quarter" idx="12"/>
          </p:nvPr>
        </p:nvSpPr>
        <p:spPr/>
        <p:txBody>
          <a:bodyPr/>
          <a:lstStyle/>
          <a:p>
            <a:fld id="{6424CD47-D4EE-4747-AF05-359D2D7A0756}" type="slidenum">
              <a:rPr lang="en-IQ" smtClean="0"/>
              <a:t>‹#›</a:t>
            </a:fld>
            <a:endParaRPr lang="en-IQ"/>
          </a:p>
        </p:txBody>
      </p:sp>
    </p:spTree>
    <p:extLst>
      <p:ext uri="{BB962C8B-B14F-4D97-AF65-F5344CB8AC3E}">
        <p14:creationId xmlns:p14="http://schemas.microsoft.com/office/powerpoint/2010/main" val="3390226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63076-B57B-E228-1169-E8B4D73299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Q"/>
          </a:p>
        </p:txBody>
      </p:sp>
      <p:sp>
        <p:nvSpPr>
          <p:cNvPr id="3" name="Content Placeholder 2">
            <a:extLst>
              <a:ext uri="{FF2B5EF4-FFF2-40B4-BE49-F238E27FC236}">
                <a16:creationId xmlns:a16="http://schemas.microsoft.com/office/drawing/2014/main" id="{E8D29927-7A33-8ADF-5C84-7CDAF72229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4" name="Text Placeholder 3">
            <a:extLst>
              <a:ext uri="{FF2B5EF4-FFF2-40B4-BE49-F238E27FC236}">
                <a16:creationId xmlns:a16="http://schemas.microsoft.com/office/drawing/2014/main" id="{818688F4-2808-8CE0-DEE9-4AFC330C38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F44546-91FF-91E3-95DC-11572C1408C4}"/>
              </a:ext>
            </a:extLst>
          </p:cNvPr>
          <p:cNvSpPr>
            <a:spLocks noGrp="1"/>
          </p:cNvSpPr>
          <p:nvPr>
            <p:ph type="dt" sz="half" idx="10"/>
          </p:nvPr>
        </p:nvSpPr>
        <p:spPr/>
        <p:txBody>
          <a:bodyPr/>
          <a:lstStyle/>
          <a:p>
            <a:fld id="{C23EF986-9F42-9541-88BA-20D443D2E4A9}" type="datetimeFigureOut">
              <a:rPr lang="en-IQ" smtClean="0"/>
              <a:t>23/02/2025</a:t>
            </a:fld>
            <a:endParaRPr lang="en-IQ"/>
          </a:p>
        </p:txBody>
      </p:sp>
      <p:sp>
        <p:nvSpPr>
          <p:cNvPr id="6" name="Footer Placeholder 5">
            <a:extLst>
              <a:ext uri="{FF2B5EF4-FFF2-40B4-BE49-F238E27FC236}">
                <a16:creationId xmlns:a16="http://schemas.microsoft.com/office/drawing/2014/main" id="{8DA99841-A58F-6206-9E8B-DAF385A58DB8}"/>
              </a:ext>
            </a:extLst>
          </p:cNvPr>
          <p:cNvSpPr>
            <a:spLocks noGrp="1"/>
          </p:cNvSpPr>
          <p:nvPr>
            <p:ph type="ftr" sz="quarter" idx="11"/>
          </p:nvPr>
        </p:nvSpPr>
        <p:spPr/>
        <p:txBody>
          <a:bodyPr/>
          <a:lstStyle/>
          <a:p>
            <a:endParaRPr lang="en-IQ"/>
          </a:p>
        </p:txBody>
      </p:sp>
      <p:sp>
        <p:nvSpPr>
          <p:cNvPr id="7" name="Slide Number Placeholder 6">
            <a:extLst>
              <a:ext uri="{FF2B5EF4-FFF2-40B4-BE49-F238E27FC236}">
                <a16:creationId xmlns:a16="http://schemas.microsoft.com/office/drawing/2014/main" id="{820D622B-3EF2-9E7E-C8B1-8DE737C561EF}"/>
              </a:ext>
            </a:extLst>
          </p:cNvPr>
          <p:cNvSpPr>
            <a:spLocks noGrp="1"/>
          </p:cNvSpPr>
          <p:nvPr>
            <p:ph type="sldNum" sz="quarter" idx="12"/>
          </p:nvPr>
        </p:nvSpPr>
        <p:spPr/>
        <p:txBody>
          <a:bodyPr/>
          <a:lstStyle/>
          <a:p>
            <a:fld id="{6424CD47-D4EE-4747-AF05-359D2D7A0756}" type="slidenum">
              <a:rPr lang="en-IQ" smtClean="0"/>
              <a:t>‹#›</a:t>
            </a:fld>
            <a:endParaRPr lang="en-IQ"/>
          </a:p>
        </p:txBody>
      </p:sp>
    </p:spTree>
    <p:extLst>
      <p:ext uri="{BB962C8B-B14F-4D97-AF65-F5344CB8AC3E}">
        <p14:creationId xmlns:p14="http://schemas.microsoft.com/office/powerpoint/2010/main" val="469856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8EBE5-CDC5-7CBE-9AB7-667D6B7D96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Q"/>
          </a:p>
        </p:txBody>
      </p:sp>
      <p:sp>
        <p:nvSpPr>
          <p:cNvPr id="3" name="Picture Placeholder 2">
            <a:extLst>
              <a:ext uri="{FF2B5EF4-FFF2-40B4-BE49-F238E27FC236}">
                <a16:creationId xmlns:a16="http://schemas.microsoft.com/office/drawing/2014/main" id="{1E8FF552-5C9D-663D-67C2-8A8649FFEA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Q"/>
          </a:p>
        </p:txBody>
      </p:sp>
      <p:sp>
        <p:nvSpPr>
          <p:cNvPr id="4" name="Text Placeholder 3">
            <a:extLst>
              <a:ext uri="{FF2B5EF4-FFF2-40B4-BE49-F238E27FC236}">
                <a16:creationId xmlns:a16="http://schemas.microsoft.com/office/drawing/2014/main" id="{4AE007D2-3CDF-8C11-7C73-8E7C551953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3B00B1-E613-6F1D-5289-0F2BA8797F6A}"/>
              </a:ext>
            </a:extLst>
          </p:cNvPr>
          <p:cNvSpPr>
            <a:spLocks noGrp="1"/>
          </p:cNvSpPr>
          <p:nvPr>
            <p:ph type="dt" sz="half" idx="10"/>
          </p:nvPr>
        </p:nvSpPr>
        <p:spPr/>
        <p:txBody>
          <a:bodyPr/>
          <a:lstStyle/>
          <a:p>
            <a:fld id="{C23EF986-9F42-9541-88BA-20D443D2E4A9}" type="datetimeFigureOut">
              <a:rPr lang="en-IQ" smtClean="0"/>
              <a:t>23/02/2025</a:t>
            </a:fld>
            <a:endParaRPr lang="en-IQ"/>
          </a:p>
        </p:txBody>
      </p:sp>
      <p:sp>
        <p:nvSpPr>
          <p:cNvPr id="6" name="Footer Placeholder 5">
            <a:extLst>
              <a:ext uri="{FF2B5EF4-FFF2-40B4-BE49-F238E27FC236}">
                <a16:creationId xmlns:a16="http://schemas.microsoft.com/office/drawing/2014/main" id="{C7919215-C730-1DC6-6D40-75BD26AA1434}"/>
              </a:ext>
            </a:extLst>
          </p:cNvPr>
          <p:cNvSpPr>
            <a:spLocks noGrp="1"/>
          </p:cNvSpPr>
          <p:nvPr>
            <p:ph type="ftr" sz="quarter" idx="11"/>
          </p:nvPr>
        </p:nvSpPr>
        <p:spPr/>
        <p:txBody>
          <a:bodyPr/>
          <a:lstStyle/>
          <a:p>
            <a:endParaRPr lang="en-IQ"/>
          </a:p>
        </p:txBody>
      </p:sp>
      <p:sp>
        <p:nvSpPr>
          <p:cNvPr id="7" name="Slide Number Placeholder 6">
            <a:extLst>
              <a:ext uri="{FF2B5EF4-FFF2-40B4-BE49-F238E27FC236}">
                <a16:creationId xmlns:a16="http://schemas.microsoft.com/office/drawing/2014/main" id="{F29DB315-AD69-E7BE-5DB1-4DE16C19D14D}"/>
              </a:ext>
            </a:extLst>
          </p:cNvPr>
          <p:cNvSpPr>
            <a:spLocks noGrp="1"/>
          </p:cNvSpPr>
          <p:nvPr>
            <p:ph type="sldNum" sz="quarter" idx="12"/>
          </p:nvPr>
        </p:nvSpPr>
        <p:spPr/>
        <p:txBody>
          <a:bodyPr/>
          <a:lstStyle/>
          <a:p>
            <a:fld id="{6424CD47-D4EE-4747-AF05-359D2D7A0756}" type="slidenum">
              <a:rPr lang="en-IQ" smtClean="0"/>
              <a:t>‹#›</a:t>
            </a:fld>
            <a:endParaRPr lang="en-IQ"/>
          </a:p>
        </p:txBody>
      </p:sp>
    </p:spTree>
    <p:extLst>
      <p:ext uri="{BB962C8B-B14F-4D97-AF65-F5344CB8AC3E}">
        <p14:creationId xmlns:p14="http://schemas.microsoft.com/office/powerpoint/2010/main" val="19441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1DA03E-BF5E-4238-95AA-3217291235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Q"/>
          </a:p>
        </p:txBody>
      </p:sp>
      <p:sp>
        <p:nvSpPr>
          <p:cNvPr id="3" name="Text Placeholder 2">
            <a:extLst>
              <a:ext uri="{FF2B5EF4-FFF2-40B4-BE49-F238E27FC236}">
                <a16:creationId xmlns:a16="http://schemas.microsoft.com/office/drawing/2014/main" id="{45CCA145-6763-4467-C4A9-068D20A3FF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4" name="Date Placeholder 3">
            <a:extLst>
              <a:ext uri="{FF2B5EF4-FFF2-40B4-BE49-F238E27FC236}">
                <a16:creationId xmlns:a16="http://schemas.microsoft.com/office/drawing/2014/main" id="{A267B45A-59F3-3AA5-2BEF-0E09E644FA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23EF986-9F42-9541-88BA-20D443D2E4A9}" type="datetimeFigureOut">
              <a:rPr lang="en-IQ" smtClean="0"/>
              <a:t>23/02/2025</a:t>
            </a:fld>
            <a:endParaRPr lang="en-IQ"/>
          </a:p>
        </p:txBody>
      </p:sp>
      <p:sp>
        <p:nvSpPr>
          <p:cNvPr id="5" name="Footer Placeholder 4">
            <a:extLst>
              <a:ext uri="{FF2B5EF4-FFF2-40B4-BE49-F238E27FC236}">
                <a16:creationId xmlns:a16="http://schemas.microsoft.com/office/drawing/2014/main" id="{276A1E73-8B73-C385-442D-7F523D49B8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Q"/>
          </a:p>
        </p:txBody>
      </p:sp>
      <p:sp>
        <p:nvSpPr>
          <p:cNvPr id="6" name="Slide Number Placeholder 5">
            <a:extLst>
              <a:ext uri="{FF2B5EF4-FFF2-40B4-BE49-F238E27FC236}">
                <a16:creationId xmlns:a16="http://schemas.microsoft.com/office/drawing/2014/main" id="{004CC8A0-A923-B51F-DA67-92A9CADAF1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424CD47-D4EE-4747-AF05-359D2D7A0756}" type="slidenum">
              <a:rPr lang="en-IQ" smtClean="0"/>
              <a:t>‹#›</a:t>
            </a:fld>
            <a:endParaRPr lang="en-IQ"/>
          </a:p>
        </p:txBody>
      </p:sp>
    </p:spTree>
    <p:extLst>
      <p:ext uri="{BB962C8B-B14F-4D97-AF65-F5344CB8AC3E}">
        <p14:creationId xmlns:p14="http://schemas.microsoft.com/office/powerpoint/2010/main" val="2697523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Q"/>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customXml" Target="../ink/ink2.xml"/><Relationship Id="rId10" Type="http://schemas.openxmlformats.org/officeDocument/2006/relationships/image" Target="../media/image17.png"/><Relationship Id="rId4" Type="http://schemas.openxmlformats.org/officeDocument/2006/relationships/image" Target="../media/image14.png"/><Relationship Id="rId9" Type="http://schemas.openxmlformats.org/officeDocument/2006/relationships/customXml" Target="../ink/ink4.xml"/></Relationships>
</file>

<file path=ppt/slides/_rels/slide3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customXml" Target="../ink/ink5.xml"/><Relationship Id="rId7" Type="http://schemas.openxmlformats.org/officeDocument/2006/relationships/customXml" Target="../ink/ink7.xml"/><Relationship Id="rId12" Type="http://schemas.openxmlformats.org/officeDocument/2006/relationships/image" Target="../media/image23.png"/><Relationship Id="rId2" Type="http://schemas.openxmlformats.org/officeDocument/2006/relationships/image" Target="../media/image18.emf"/><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customXml" Target="../ink/ink9.xml"/><Relationship Id="rId5" Type="http://schemas.openxmlformats.org/officeDocument/2006/relationships/customXml" Target="../ink/ink6.xml"/><Relationship Id="rId10" Type="http://schemas.openxmlformats.org/officeDocument/2006/relationships/image" Target="../media/image22.png"/><Relationship Id="rId4" Type="http://schemas.openxmlformats.org/officeDocument/2006/relationships/image" Target="../media/image19.png"/><Relationship Id="rId9" Type="http://schemas.openxmlformats.org/officeDocument/2006/relationships/customXml" Target="../ink/ink8.xml"/></Relationships>
</file>

<file path=ppt/slides/_rels/slide38.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ustomXml" Target="../ink/ink10.xml"/><Relationship Id="rId2" Type="http://schemas.openxmlformats.org/officeDocument/2006/relationships/image" Target="../media/image29.emf"/><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6.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customXml" Target="../ink/ink11.xml"/></Relationships>
</file>

<file path=ppt/slides/_rels/slide48.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customXml" Target="../ink/ink12.xml"/></Relationships>
</file>

<file path=ppt/slides/_rels/slide49.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customXml" Target="../ink/ink13.xml"/><Relationship Id="rId7" Type="http://schemas.openxmlformats.org/officeDocument/2006/relationships/customXml" Target="../ink/ink15.xml"/><Relationship Id="rId2" Type="http://schemas.openxmlformats.org/officeDocument/2006/relationships/image" Target="../media/image38.emf"/><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customXml" Target="../ink/ink14.xml"/><Relationship Id="rId4" Type="http://schemas.openxmlformats.org/officeDocument/2006/relationships/image" Target="../media/image3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customXml" Target="../ink/ink19.xml"/><Relationship Id="rId13" Type="http://schemas.openxmlformats.org/officeDocument/2006/relationships/image" Target="../media/image47.png"/><Relationship Id="rId18" Type="http://schemas.openxmlformats.org/officeDocument/2006/relationships/customXml" Target="../ink/ink24.xml"/><Relationship Id="rId26" Type="http://schemas.openxmlformats.org/officeDocument/2006/relationships/customXml" Target="../ink/ink28.xml"/><Relationship Id="rId3" Type="http://schemas.openxmlformats.org/officeDocument/2006/relationships/image" Target="../media/image42.png"/><Relationship Id="rId21" Type="http://schemas.openxmlformats.org/officeDocument/2006/relationships/image" Target="../media/image51.png"/><Relationship Id="rId7" Type="http://schemas.openxmlformats.org/officeDocument/2006/relationships/image" Target="../media/image44.png"/><Relationship Id="rId12" Type="http://schemas.openxmlformats.org/officeDocument/2006/relationships/customXml" Target="../ink/ink21.xml"/><Relationship Id="rId17" Type="http://schemas.openxmlformats.org/officeDocument/2006/relationships/image" Target="../media/image49.png"/><Relationship Id="rId25" Type="http://schemas.openxmlformats.org/officeDocument/2006/relationships/image" Target="../media/image53.png"/><Relationship Id="rId2" Type="http://schemas.openxmlformats.org/officeDocument/2006/relationships/customXml" Target="../ink/ink16.xml"/><Relationship Id="rId16" Type="http://schemas.openxmlformats.org/officeDocument/2006/relationships/customXml" Target="../ink/ink23.xml"/><Relationship Id="rId20" Type="http://schemas.openxmlformats.org/officeDocument/2006/relationships/customXml" Target="../ink/ink25.xml"/><Relationship Id="rId1" Type="http://schemas.openxmlformats.org/officeDocument/2006/relationships/slideLayout" Target="../slideLayouts/slideLayout7.xml"/><Relationship Id="rId6" Type="http://schemas.openxmlformats.org/officeDocument/2006/relationships/customXml" Target="../ink/ink18.xml"/><Relationship Id="rId11" Type="http://schemas.openxmlformats.org/officeDocument/2006/relationships/image" Target="../media/image46.png"/><Relationship Id="rId24" Type="http://schemas.openxmlformats.org/officeDocument/2006/relationships/customXml" Target="../ink/ink27.xml"/><Relationship Id="rId5" Type="http://schemas.openxmlformats.org/officeDocument/2006/relationships/image" Target="../media/image43.png"/><Relationship Id="rId15" Type="http://schemas.openxmlformats.org/officeDocument/2006/relationships/image" Target="../media/image48.png"/><Relationship Id="rId23" Type="http://schemas.openxmlformats.org/officeDocument/2006/relationships/image" Target="../media/image52.png"/><Relationship Id="rId10" Type="http://schemas.openxmlformats.org/officeDocument/2006/relationships/customXml" Target="../ink/ink20.xml"/><Relationship Id="rId19" Type="http://schemas.openxmlformats.org/officeDocument/2006/relationships/image" Target="../media/image50.png"/><Relationship Id="rId4" Type="http://schemas.openxmlformats.org/officeDocument/2006/relationships/customXml" Target="../ink/ink17.xml"/><Relationship Id="rId9" Type="http://schemas.openxmlformats.org/officeDocument/2006/relationships/image" Target="../media/image45.png"/><Relationship Id="rId14" Type="http://schemas.openxmlformats.org/officeDocument/2006/relationships/customXml" Target="../ink/ink22.xml"/><Relationship Id="rId22" Type="http://schemas.openxmlformats.org/officeDocument/2006/relationships/customXml" Target="../ink/ink26.xml"/><Relationship Id="rId27" Type="http://schemas.openxmlformats.org/officeDocument/2006/relationships/image" Target="../media/image54.png"/></Relationships>
</file>

<file path=ppt/slides/_rels/slide51.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BCB7D-40E2-8571-250E-C29051C8A8DF}"/>
              </a:ext>
            </a:extLst>
          </p:cNvPr>
          <p:cNvSpPr>
            <a:spLocks noGrp="1"/>
          </p:cNvSpPr>
          <p:nvPr>
            <p:ph type="ctrTitle"/>
          </p:nvPr>
        </p:nvSpPr>
        <p:spPr/>
        <p:txBody>
          <a:bodyPr>
            <a:normAutofit/>
          </a:bodyPr>
          <a:lstStyle/>
          <a:p>
            <a:r>
              <a:rPr lang="en-US" sz="6600" b="1" i="1" dirty="0">
                <a:solidFill>
                  <a:schemeClr val="accent2">
                    <a:lumMod val="75000"/>
                  </a:schemeClr>
                </a:solidFill>
                <a:effectLst/>
                <a:latin typeface="Times New Roman" panose="02020603050405020304" pitchFamily="18" charset="0"/>
                <a:ea typeface="Calibri" panose="020F0502020204030204" pitchFamily="34" charset="0"/>
                <a:cs typeface="Arial" panose="020B0604020202020204" pitchFamily="34" charset="0"/>
              </a:rPr>
              <a:t>Cost-effectiveness</a:t>
            </a:r>
            <a:r>
              <a:rPr lang="en-GB" sz="6600" b="1" i="1" dirty="0">
                <a:solidFill>
                  <a:schemeClr val="accent2">
                    <a:lumMod val="75000"/>
                  </a:schemeClr>
                </a:solidFill>
                <a:effectLst/>
                <a:latin typeface="Times New Roman" panose="02020603050405020304" pitchFamily="18" charset="0"/>
                <a:ea typeface="Calibri" panose="020F0502020204030204" pitchFamily="34" charset="0"/>
                <a:cs typeface="Arial" panose="020B0604020202020204" pitchFamily="34" charset="0"/>
              </a:rPr>
              <a:t> analysis </a:t>
            </a:r>
            <a:endParaRPr lang="en-IQ" sz="6600" dirty="0">
              <a:solidFill>
                <a:schemeClr val="accent2">
                  <a:lumMod val="75000"/>
                </a:schemeClr>
              </a:solidFill>
            </a:endParaRPr>
          </a:p>
        </p:txBody>
      </p:sp>
      <p:sp>
        <p:nvSpPr>
          <p:cNvPr id="3" name="Subtitle 2">
            <a:extLst>
              <a:ext uri="{FF2B5EF4-FFF2-40B4-BE49-F238E27FC236}">
                <a16:creationId xmlns:a16="http://schemas.microsoft.com/office/drawing/2014/main" id="{BAABBAD5-7D19-F7E9-10A8-4FB1C89B74FA}"/>
              </a:ext>
            </a:extLst>
          </p:cNvPr>
          <p:cNvSpPr>
            <a:spLocks noGrp="1"/>
          </p:cNvSpPr>
          <p:nvPr>
            <p:ph type="subTitle" idx="1"/>
          </p:nvPr>
        </p:nvSpPr>
        <p:spPr/>
        <p:txBody>
          <a:bodyPr/>
          <a:lstStyle/>
          <a:p>
            <a:endParaRPr lang="en-GB" dirty="0"/>
          </a:p>
          <a:p>
            <a:r>
              <a:rPr lang="en-GB" sz="4000" dirty="0">
                <a:solidFill>
                  <a:schemeClr val="accent5">
                    <a:lumMod val="60000"/>
                    <a:lumOff val="40000"/>
                  </a:schemeClr>
                </a:solidFill>
                <a:latin typeface="ADLaM Display" panose="02010000000000000000" pitchFamily="2" charset="77"/>
                <a:ea typeface="ADLaM Display" panose="02010000000000000000" pitchFamily="2" charset="77"/>
                <a:cs typeface="ADLaM Display" panose="02010000000000000000" pitchFamily="2" charset="77"/>
              </a:rPr>
              <a:t>Assist.prof. </a:t>
            </a:r>
            <a:r>
              <a:rPr lang="en-GB" sz="4000" dirty="0" err="1">
                <a:solidFill>
                  <a:schemeClr val="accent5">
                    <a:lumMod val="60000"/>
                    <a:lumOff val="40000"/>
                  </a:schemeClr>
                </a:solidFill>
                <a:latin typeface="ADLaM Display" panose="02010000000000000000" pitchFamily="2" charset="77"/>
                <a:ea typeface="ADLaM Display" panose="02010000000000000000" pitchFamily="2" charset="77"/>
                <a:cs typeface="ADLaM Display" panose="02010000000000000000" pitchFamily="2" charset="77"/>
              </a:rPr>
              <a:t>Abeer</a:t>
            </a:r>
            <a:r>
              <a:rPr lang="en-GB" sz="4000" dirty="0">
                <a:solidFill>
                  <a:schemeClr val="accent5">
                    <a:lumMod val="60000"/>
                    <a:lumOff val="40000"/>
                  </a:schemeClr>
                </a:solidFill>
                <a:latin typeface="ADLaM Display" panose="02010000000000000000" pitchFamily="2" charset="77"/>
                <a:ea typeface="ADLaM Display" panose="02010000000000000000" pitchFamily="2" charset="77"/>
                <a:cs typeface="ADLaM Display" panose="02010000000000000000" pitchFamily="2" charset="77"/>
              </a:rPr>
              <a:t> </a:t>
            </a:r>
            <a:r>
              <a:rPr lang="en-GB" sz="4000" dirty="0" err="1">
                <a:solidFill>
                  <a:schemeClr val="accent5">
                    <a:lumMod val="60000"/>
                    <a:lumOff val="40000"/>
                  </a:schemeClr>
                </a:solidFill>
                <a:latin typeface="ADLaM Display" panose="02010000000000000000" pitchFamily="2" charset="77"/>
                <a:ea typeface="ADLaM Display" panose="02010000000000000000" pitchFamily="2" charset="77"/>
                <a:cs typeface="ADLaM Display" panose="02010000000000000000" pitchFamily="2" charset="77"/>
              </a:rPr>
              <a:t>Aljuburi</a:t>
            </a:r>
            <a:endParaRPr lang="en-IQ" sz="4000" dirty="0">
              <a:solidFill>
                <a:schemeClr val="accent5">
                  <a:lumMod val="60000"/>
                  <a:lumOff val="40000"/>
                </a:schemeClr>
              </a:solidFill>
              <a:latin typeface="ADLaM Display" panose="02010000000000000000" pitchFamily="2" charset="77"/>
              <a:ea typeface="ADLaM Display" panose="02010000000000000000" pitchFamily="2" charset="77"/>
              <a:cs typeface="ADLaM Display" panose="02010000000000000000" pitchFamily="2" charset="77"/>
            </a:endParaRPr>
          </a:p>
        </p:txBody>
      </p:sp>
    </p:spTree>
    <p:extLst>
      <p:ext uri="{BB962C8B-B14F-4D97-AF65-F5344CB8AC3E}">
        <p14:creationId xmlns:p14="http://schemas.microsoft.com/office/powerpoint/2010/main" val="39217463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8F4792-1F7B-CAC4-5834-C69CE5A762D7}"/>
              </a:ext>
            </a:extLst>
          </p:cNvPr>
          <p:cNvSpPr>
            <a:spLocks noGrp="1"/>
          </p:cNvSpPr>
          <p:nvPr>
            <p:ph idx="1"/>
          </p:nvPr>
        </p:nvSpPr>
        <p:spPr>
          <a:xfrm>
            <a:off x="838200" y="557561"/>
            <a:ext cx="10515600" cy="5185743"/>
          </a:xfrm>
        </p:spPr>
        <p:txBody>
          <a:bodyPr>
            <a:noAutofit/>
          </a:bodyPr>
          <a:lstStyle/>
          <a:p>
            <a:r>
              <a:rPr lang="en-US" b="1"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EXAMPLE 5.1 incremental economic analysis</a:t>
            </a:r>
            <a:r>
              <a:rPr lang="en-US"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a:t>
            </a:r>
            <a:endParaRPr lang="en-IQ" dirty="0">
              <a:effectLst/>
              <a:latin typeface="Calibri" panose="020F0502020204030204" pitchFamily="34" charset="0"/>
              <a:ea typeface="Times New Roman" panose="02020603050405020304" pitchFamily="18" charset="0"/>
              <a:cs typeface="Arial" panose="020B0604020202020204" pitchFamily="34" charset="0"/>
            </a:endParaRPr>
          </a:p>
          <a:p>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An economic evaluation could examine the first-line management of community-acquired pneumonia using antibiotics A or C. The effectiveness for both treatment methods can be measured using 'infections successfully treated first line'.</a:t>
            </a:r>
            <a:endParaRPr lang="en-IQ" dirty="0">
              <a:effectLst/>
              <a:latin typeface="Calibri" panose="020F0502020204030204" pitchFamily="34" charset="0"/>
              <a:ea typeface="Times New Roman" panose="02020603050405020304" pitchFamily="18" charset="0"/>
              <a:cs typeface="Arial" panose="020B0604020202020204" pitchFamily="34" charset="0"/>
            </a:endParaRPr>
          </a:p>
          <a:p>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The incremental economic analysis is carried out in the following way:</a:t>
            </a:r>
            <a:endParaRPr lang="en-IQ" dirty="0">
              <a:effectLst/>
              <a:latin typeface="Calibri" panose="020F0502020204030204" pitchFamily="34" charset="0"/>
              <a:ea typeface="Times New Roman" panose="02020603050405020304" pitchFamily="18" charset="0"/>
              <a:cs typeface="Arial" panose="020B0604020202020204" pitchFamily="34" charset="0"/>
            </a:endParaRPr>
          </a:p>
          <a:p>
            <a:r>
              <a:rPr lang="en-US"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What are the costs associated with treatment with</a:t>
            </a:r>
            <a:endParaRPr lang="en-IQ" dirty="0">
              <a:effectLst/>
              <a:latin typeface="Calibri" panose="020F0502020204030204" pitchFamily="34" charset="0"/>
              <a:ea typeface="Times New Roman" panose="02020603050405020304" pitchFamily="18" charset="0"/>
              <a:cs typeface="Arial" panose="020B0604020202020204" pitchFamily="34" charset="0"/>
            </a:endParaRPr>
          </a:p>
          <a:p>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 Antibiotic A [Cost A]</a:t>
            </a:r>
            <a:endParaRPr lang="en-IQ" dirty="0">
              <a:effectLst/>
              <a:latin typeface="Calibri" panose="020F0502020204030204" pitchFamily="34" charset="0"/>
              <a:ea typeface="Times New Roman" panose="02020603050405020304" pitchFamily="18" charset="0"/>
              <a:cs typeface="Arial" panose="020B0604020202020204" pitchFamily="34" charset="0"/>
            </a:endParaRPr>
          </a:p>
          <a:p>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b) Antibiotic C [Cost C]</a:t>
            </a:r>
            <a:endParaRPr lang="en-IQ" dirty="0">
              <a:effectLst/>
              <a:latin typeface="Calibri" panose="020F0502020204030204" pitchFamily="34" charset="0"/>
              <a:ea typeface="Times New Roman" panose="02020603050405020304" pitchFamily="18" charset="0"/>
              <a:cs typeface="Arial" panose="020B0604020202020204" pitchFamily="34" charset="0"/>
            </a:endParaRPr>
          </a:p>
          <a:p>
            <a:r>
              <a:rPr lang="en-US"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What are the outcomes associated with</a:t>
            </a:r>
            <a:endParaRPr lang="en-IQ" dirty="0">
              <a:effectLst/>
              <a:latin typeface="Calibri" panose="020F0502020204030204" pitchFamily="34" charset="0"/>
              <a:ea typeface="Times New Roman" panose="02020603050405020304" pitchFamily="18" charset="0"/>
              <a:cs typeface="Arial" panose="020B0604020202020204" pitchFamily="34" charset="0"/>
            </a:endParaRPr>
          </a:p>
          <a:p>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 Antibiotic A [Outcome A]</a:t>
            </a:r>
            <a:endParaRPr lang="en-IQ" dirty="0">
              <a:effectLst/>
              <a:latin typeface="Calibri" panose="020F0502020204030204" pitchFamily="34" charset="0"/>
              <a:ea typeface="Times New Roman" panose="02020603050405020304" pitchFamily="18" charset="0"/>
              <a:cs typeface="Arial" panose="020B0604020202020204" pitchFamily="34" charset="0"/>
            </a:endParaRPr>
          </a:p>
          <a:p>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b) Antibiotic C [Outcome C]</a:t>
            </a:r>
            <a:endParaRPr lang="en-IQ"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599860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041637-091A-F88A-C930-EB03D21820F2}"/>
              </a:ext>
            </a:extLst>
          </p:cNvPr>
          <p:cNvSpPr>
            <a:spLocks noGrp="1"/>
          </p:cNvSpPr>
          <p:nvPr>
            <p:ph idx="1"/>
          </p:nvPr>
        </p:nvSpPr>
        <p:spPr>
          <a:xfrm>
            <a:off x="838200" y="1146098"/>
            <a:ext cx="10515600" cy="5030865"/>
          </a:xfrm>
        </p:spPr>
        <p:txBody>
          <a:bodyPr>
            <a:normAutofit/>
          </a:bodyPr>
          <a:lstStyle/>
          <a:p>
            <a:r>
              <a:rPr lang="en-US"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What is the difference in cost between using antibiotic A and antibiotic C?</a:t>
            </a:r>
            <a:endParaRPr lang="en-IQ" dirty="0">
              <a:effectLst/>
              <a:latin typeface="Calibri" panose="020F0502020204030204" pitchFamily="34" charset="0"/>
              <a:ea typeface="Times New Roman" panose="02020603050405020304" pitchFamily="18" charset="0"/>
              <a:cs typeface="Arial" panose="020B0604020202020204" pitchFamily="34" charset="0"/>
            </a:endParaRPr>
          </a:p>
          <a:p>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[Cost A – Cost C]</a:t>
            </a:r>
            <a:endParaRPr lang="en-IQ" dirty="0">
              <a:effectLst/>
              <a:latin typeface="Calibri" panose="020F0502020204030204" pitchFamily="34" charset="0"/>
              <a:ea typeface="Times New Roman" panose="02020603050405020304" pitchFamily="18" charset="0"/>
              <a:cs typeface="Arial" panose="020B0604020202020204" pitchFamily="34" charset="0"/>
            </a:endParaRPr>
          </a:p>
          <a:p>
            <a:r>
              <a:rPr lang="en-US"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What is the difference in outcome between using antibiotic A and antibiotic C?</a:t>
            </a:r>
            <a:endParaRPr lang="en-IQ" dirty="0">
              <a:effectLst/>
              <a:latin typeface="Calibri" panose="020F0502020204030204" pitchFamily="34" charset="0"/>
              <a:ea typeface="Times New Roman" panose="02020603050405020304" pitchFamily="18" charset="0"/>
              <a:cs typeface="Arial" panose="020B0604020202020204" pitchFamily="34" charset="0"/>
            </a:endParaRPr>
          </a:p>
          <a:p>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[Outcome A – Outcome C]</a:t>
            </a:r>
            <a:endParaRPr lang="en-IQ" dirty="0">
              <a:effectLst/>
              <a:latin typeface="Calibri" panose="020F0502020204030204" pitchFamily="34" charset="0"/>
              <a:ea typeface="Times New Roman" panose="02020603050405020304" pitchFamily="18" charset="0"/>
              <a:cs typeface="Arial" panose="020B0604020202020204" pitchFamily="34" charset="0"/>
            </a:endParaRPr>
          </a:p>
          <a:p>
            <a:r>
              <a:rPr lang="en-US"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ICER for treating community-acquired pneumonia with antibiotic A instead of antibiotic C</a:t>
            </a:r>
            <a:endParaRPr lang="en-IQ" dirty="0">
              <a:effectLst/>
              <a:latin typeface="Calibri" panose="020F0502020204030204" pitchFamily="34" charset="0"/>
              <a:ea typeface="Times New Roman" panose="02020603050405020304" pitchFamily="18" charset="0"/>
              <a:cs typeface="Arial" panose="020B0604020202020204" pitchFamily="34" charset="0"/>
            </a:endParaRPr>
          </a:p>
          <a:p>
            <a:endParaRPr lang="en-IQ"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260119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4AD52-57BA-33D2-99B5-3CA13D5C911F}"/>
              </a:ext>
            </a:extLst>
          </p:cNvPr>
          <p:cNvSpPr>
            <a:spLocks noGrp="1"/>
          </p:cNvSpPr>
          <p:nvPr>
            <p:ph type="title"/>
          </p:nvPr>
        </p:nvSpPr>
        <p:spPr/>
        <p:txBody>
          <a:bodyPr>
            <a:normAutofit/>
          </a:bodyPr>
          <a:lstStyle/>
          <a:p>
            <a:r>
              <a:rPr lang="en-US" sz="2800" b="1">
                <a:solidFill>
                  <a:srgbClr val="FF0000"/>
                </a:solidFill>
                <a:effectLst/>
                <a:latin typeface="Times New Roman" panose="02020603050405020304" pitchFamily="18" charset="0"/>
                <a:ea typeface="Calibri" panose="020F0502020204030204" pitchFamily="34" charset="0"/>
                <a:cs typeface="Arial" panose="020B0604020202020204" pitchFamily="34" charset="0"/>
              </a:rPr>
              <a:t>Ways of using outcome data in incremental economic analysis</a:t>
            </a:r>
            <a:endParaRPr lang="en-IQ" sz="280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3" name="Content Placeholder 2">
            <a:extLst>
              <a:ext uri="{FF2B5EF4-FFF2-40B4-BE49-F238E27FC236}">
                <a16:creationId xmlns:a16="http://schemas.microsoft.com/office/drawing/2014/main" id="{F1B4F3F6-D014-87E6-8B21-91C53E553D69}"/>
              </a:ext>
            </a:extLst>
          </p:cNvPr>
          <p:cNvSpPr>
            <a:spLocks noGrp="1"/>
          </p:cNvSpPr>
          <p:nvPr>
            <p:ph idx="1"/>
          </p:nvPr>
        </p:nvSpPr>
        <p:spPr/>
        <p:txBody>
          <a:bodyPr>
            <a:normAutofit/>
          </a:bodyPr>
          <a:lstStyle/>
          <a:p>
            <a:pPr lvl="0" rtl="0"/>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ICERs present as the cost per unit of outcome. </a:t>
            </a:r>
            <a:endParaRPr lang="en-IQ" dirty="0">
              <a:effectLst/>
              <a:latin typeface="Calibri" panose="020F0502020204030204" pitchFamily="34" charset="0"/>
              <a:ea typeface="Times New Roman" panose="02020603050405020304" pitchFamily="18" charset="0"/>
              <a:cs typeface="Arial" panose="020B0604020202020204" pitchFamily="34" charset="0"/>
            </a:endParaRPr>
          </a:p>
          <a:p>
            <a:pPr lvl="0"/>
            <a:r>
              <a:rPr lang="en-US" dirty="0">
                <a:solidFill>
                  <a:srgbClr val="000000"/>
                </a:solidFill>
                <a:effectLst/>
                <a:highlight>
                  <a:srgbClr val="FFFF00"/>
                </a:highlight>
                <a:latin typeface="Times New Roman" panose="02020603050405020304" pitchFamily="18" charset="0"/>
                <a:ea typeface="Calibri" panose="020F0502020204030204" pitchFamily="34" charset="0"/>
                <a:cs typeface="Arial" panose="020B0604020202020204" pitchFamily="34" charset="0"/>
              </a:rPr>
              <a:t>This could be cost per life year gained, cost per death averted, cost per case successfully diagnosed, or cost per patient successfully treated. </a:t>
            </a:r>
            <a:endParaRPr lang="en-IQ" dirty="0">
              <a:effectLst/>
              <a:highlight>
                <a:srgbClr val="FFFF00"/>
              </a:highlight>
              <a:latin typeface="Calibri" panose="020F0502020204030204" pitchFamily="34" charset="0"/>
              <a:ea typeface="Times New Roman" panose="02020603050405020304" pitchFamily="18" charset="0"/>
              <a:cs typeface="Arial" panose="020B0604020202020204" pitchFamily="34" charset="0"/>
            </a:endParaRPr>
          </a:p>
          <a:p>
            <a:pPr lvl="0"/>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It can also be </a:t>
            </a:r>
            <a:r>
              <a:rPr lang="en-US" u="sng"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cost per mmHg reduction or cost per percentage point improvement in lung function.</a:t>
            </a:r>
            <a:endParaRPr lang="en-IQ" u="sng" dirty="0">
              <a:effectLst/>
              <a:latin typeface="Calibri" panose="020F0502020204030204" pitchFamily="34" charset="0"/>
              <a:ea typeface="Times New Roman" panose="02020603050405020304" pitchFamily="18" charset="0"/>
              <a:cs typeface="Arial" panose="020B0604020202020204" pitchFamily="34" charset="0"/>
            </a:endParaRPr>
          </a:p>
          <a:p>
            <a:pPr lvl="0"/>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For </a:t>
            </a:r>
            <a:r>
              <a:rPr lang="en-US" b="1" i="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example</a:t>
            </a:r>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in the cost-effectiveness analysis of </a:t>
            </a:r>
            <a:r>
              <a:rPr lang="en-US"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rhDNase</a:t>
            </a:r>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in children with cystic fibrosis, the outcome measure was percentage improvement in FEV1. In this study, it's reported that the ICER to be £200 per 1% gain in FEV1. This approach is often used in CEA. </a:t>
            </a:r>
            <a:endParaRPr lang="en-IQ"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307108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2FFA13-19D5-5895-D9AB-A57DD88DAA2A}"/>
              </a:ext>
            </a:extLst>
          </p:cNvPr>
          <p:cNvSpPr>
            <a:spLocks noGrp="1"/>
          </p:cNvSpPr>
          <p:nvPr>
            <p:ph idx="1"/>
          </p:nvPr>
        </p:nvSpPr>
        <p:spPr>
          <a:xfrm>
            <a:off x="838200" y="1275808"/>
            <a:ext cx="10515600" cy="5139280"/>
          </a:xfrm>
        </p:spPr>
        <p:txBody>
          <a:bodyPr>
            <a:normAutofit/>
          </a:bodyPr>
          <a:lstStyle/>
          <a:p>
            <a:pPr lvl="0" rtl="0"/>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The advantage of this outcome measure is that it is </a:t>
            </a:r>
            <a:r>
              <a:rPr lang="en-US" b="1" i="1" dirty="0">
                <a:solidFill>
                  <a:schemeClr val="accent4"/>
                </a:solidFill>
                <a:effectLst/>
                <a:latin typeface="Times New Roman" panose="02020603050405020304" pitchFamily="18" charset="0"/>
                <a:ea typeface="Calibri" panose="020F0502020204030204" pitchFamily="34" charset="0"/>
                <a:cs typeface="Arial" panose="020B0604020202020204" pitchFamily="34" charset="0"/>
              </a:rPr>
              <a:t>objective</a:t>
            </a:r>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and generally accepted as 'true'. </a:t>
            </a:r>
            <a:endParaRPr lang="en-IQ" dirty="0">
              <a:effectLst/>
              <a:latin typeface="Calibri" panose="020F0502020204030204" pitchFamily="34" charset="0"/>
              <a:ea typeface="Times New Roman" panose="02020603050405020304" pitchFamily="18" charset="0"/>
              <a:cs typeface="Arial" panose="020B0604020202020204" pitchFamily="34" charset="0"/>
            </a:endParaRPr>
          </a:p>
          <a:p>
            <a:pPr lvl="0"/>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However, sometimes it is not easy to interpret the clinical significance of this type of ICER. </a:t>
            </a:r>
            <a:endParaRPr lang="en-GB"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lvl="0"/>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An improvement of 1% in FEV1 is not likely to be clinically significant. </a:t>
            </a:r>
            <a:endParaRPr lang="en-GB"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lvl="0"/>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Therefore, we might be more interested in knowing the ICER for an improvement of 10% or 20% in FEV1 which is more likely to be clinically significant. </a:t>
            </a:r>
            <a:r>
              <a:rPr lang="en-US" b="1" dirty="0">
                <a:solidFill>
                  <a:schemeClr val="accent4"/>
                </a:solidFill>
                <a:effectLst/>
                <a:latin typeface="Times New Roman" panose="02020603050405020304" pitchFamily="18" charset="0"/>
                <a:ea typeface="Calibri" panose="020F0502020204030204" pitchFamily="34" charset="0"/>
                <a:cs typeface="Arial" panose="020B0604020202020204" pitchFamily="34" charset="0"/>
              </a:rPr>
              <a:t>The ICER will also be correspondingly larger</a:t>
            </a:r>
            <a:r>
              <a:rPr lang="en-US" dirty="0">
                <a:solidFill>
                  <a:schemeClr val="accent4"/>
                </a:solidFill>
                <a:effectLst/>
                <a:latin typeface="Times New Roman" panose="02020603050405020304" pitchFamily="18" charset="0"/>
                <a:ea typeface="Calibri" panose="020F0502020204030204" pitchFamily="34" charset="0"/>
                <a:cs typeface="Arial" panose="020B0604020202020204" pitchFamily="34" charset="0"/>
              </a:rPr>
              <a:t>.</a:t>
            </a:r>
            <a:endParaRPr lang="en-IQ" dirty="0">
              <a:solidFill>
                <a:schemeClr val="accent4"/>
              </a:solidFill>
              <a:effectLst/>
              <a:latin typeface="Calibri" panose="020F0502020204030204" pitchFamily="34" charset="0"/>
              <a:ea typeface="Times New Roman" panose="02020603050405020304" pitchFamily="18" charset="0"/>
              <a:cs typeface="Arial" panose="020B0604020202020204" pitchFamily="34" charset="0"/>
            </a:endParaRPr>
          </a:p>
          <a:p>
            <a:endParaRPr lang="en-IQ"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9382828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F04DE9-6BDA-B49D-12AA-029460397491}"/>
              </a:ext>
            </a:extLst>
          </p:cNvPr>
          <p:cNvSpPr>
            <a:spLocks noGrp="1"/>
          </p:cNvSpPr>
          <p:nvPr>
            <p:ph idx="1"/>
          </p:nvPr>
        </p:nvSpPr>
        <p:spPr>
          <a:xfrm>
            <a:off x="838200" y="1300976"/>
            <a:ext cx="10515600" cy="4875987"/>
          </a:xfrm>
        </p:spPr>
        <p:txBody>
          <a:bodyPr>
            <a:normAutofit/>
          </a:bodyPr>
          <a:lstStyle/>
          <a:p>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Another approach would be to convert the results into numbers of patients successfully treated:</a:t>
            </a:r>
            <a:endParaRPr lang="en-IQ" dirty="0">
              <a:effectLst/>
              <a:latin typeface="Calibri" panose="020F0502020204030204" pitchFamily="34" charset="0"/>
              <a:ea typeface="Times New Roman" panose="02020603050405020304" pitchFamily="18" charset="0"/>
              <a:cs typeface="Arial" panose="020B0604020202020204" pitchFamily="34" charset="0"/>
            </a:endParaRPr>
          </a:p>
          <a:p>
            <a:pPr lvl="0"/>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We can easily explain this if we consider the cost-effectiveness analysis of </a:t>
            </a:r>
            <a:r>
              <a:rPr lang="en-US"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rhDNase</a:t>
            </a:r>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in children with cystic fibrosis again. </a:t>
            </a:r>
            <a:endParaRPr lang="en-IQ" dirty="0">
              <a:effectLst/>
              <a:latin typeface="Calibri" panose="020F0502020204030204" pitchFamily="34" charset="0"/>
              <a:ea typeface="Times New Roman" panose="02020603050405020304" pitchFamily="18" charset="0"/>
              <a:cs typeface="Arial" panose="020B0604020202020204" pitchFamily="34" charset="0"/>
            </a:endParaRPr>
          </a:p>
          <a:p>
            <a:pPr lvl="0"/>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Clinicians working in the management of people with cystic fibrosis consider that a </a:t>
            </a:r>
            <a:r>
              <a:rPr lang="en-US" b="1"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clinically significant improvement in FEV1 is 10% or greater. </a:t>
            </a:r>
            <a:endParaRPr lang="en-IQ"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513277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659EAD-798A-242C-22D0-67589FD1F172}"/>
              </a:ext>
            </a:extLst>
          </p:cNvPr>
          <p:cNvSpPr>
            <a:spLocks noGrp="1"/>
          </p:cNvSpPr>
          <p:nvPr>
            <p:ph idx="1"/>
          </p:nvPr>
        </p:nvSpPr>
        <p:spPr>
          <a:xfrm>
            <a:off x="838200" y="1161585"/>
            <a:ext cx="10515600" cy="5015378"/>
          </a:xfrm>
        </p:spPr>
        <p:txBody>
          <a:bodyPr>
            <a:normAutofit/>
          </a:bodyPr>
          <a:lstStyle/>
          <a:p>
            <a:pPr lvl="0" rtl="0"/>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Therefore, an alternative approach would be to examine the change in </a:t>
            </a:r>
            <a:r>
              <a:rPr lang="en-US"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FEV1 </a:t>
            </a:r>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of each patient in the study and allocate them to </a:t>
            </a:r>
            <a:r>
              <a:rPr lang="en-US"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'successfully treated' </a:t>
            </a:r>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or </a:t>
            </a:r>
            <a:r>
              <a:rPr lang="en-US"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'unsuccessfully treated'</a:t>
            </a:r>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endParaRPr lang="en-IQ" dirty="0">
              <a:effectLst/>
              <a:latin typeface="Calibri" panose="020F0502020204030204" pitchFamily="34" charset="0"/>
              <a:ea typeface="Times New Roman" panose="02020603050405020304" pitchFamily="18" charset="0"/>
              <a:cs typeface="Arial" panose="020B0604020202020204" pitchFamily="34" charset="0"/>
            </a:endParaRPr>
          </a:p>
          <a:p>
            <a:pPr lvl="0"/>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Then the ICER could be calculated </a:t>
            </a:r>
            <a:r>
              <a:rPr lang="en-US" b="1" i="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on the basis of patients rather than percentage change</a:t>
            </a:r>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in FEV1. </a:t>
            </a:r>
            <a:endParaRPr lang="en-IQ" dirty="0">
              <a:effectLst/>
              <a:latin typeface="Calibri" panose="020F0502020204030204" pitchFamily="34" charset="0"/>
              <a:ea typeface="Times New Roman" panose="02020603050405020304" pitchFamily="18" charset="0"/>
              <a:cs typeface="Arial" panose="020B0604020202020204" pitchFamily="34" charset="0"/>
            </a:endParaRPr>
          </a:p>
          <a:p>
            <a:pPr lvl="0"/>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The </a:t>
            </a:r>
            <a:r>
              <a:rPr lang="en-US" b="1"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disadvantage</a:t>
            </a:r>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of this method is that it may </a:t>
            </a:r>
            <a:r>
              <a:rPr lang="en-US"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introduce</a:t>
            </a:r>
            <a:r>
              <a:rPr lang="en-US" b="1" dirty="0">
                <a:solidFill>
                  <a:srgbClr val="000000"/>
                </a:solidFill>
                <a:effectLst/>
                <a:highlight>
                  <a:srgbClr val="FFFF00"/>
                </a:highlight>
                <a:latin typeface="Times New Roman" panose="02020603050405020304" pitchFamily="18" charset="0"/>
                <a:ea typeface="Calibri" panose="020F0502020204030204" pitchFamily="34" charset="0"/>
                <a:cs typeface="Arial" panose="020B0604020202020204" pitchFamily="34" charset="0"/>
              </a:rPr>
              <a:t> </a:t>
            </a:r>
            <a:r>
              <a:rPr lang="en-US"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subjective</a:t>
            </a:r>
            <a:r>
              <a:rPr lang="en-US" b="1" dirty="0">
                <a:solidFill>
                  <a:srgbClr val="000000"/>
                </a:solidFill>
                <a:effectLst/>
                <a:highlight>
                  <a:srgbClr val="FFFF00"/>
                </a:highlight>
                <a:latin typeface="Times New Roman" panose="02020603050405020304" pitchFamily="18" charset="0"/>
                <a:ea typeface="Calibri" panose="020F0502020204030204" pitchFamily="34" charset="0"/>
                <a:cs typeface="Arial" panose="020B0604020202020204" pitchFamily="34" charset="0"/>
              </a:rPr>
              <a:t> </a:t>
            </a:r>
            <a:r>
              <a:rPr lang="en-US"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judgments </a:t>
            </a:r>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about whether a patient has been treated successfully or not.</a:t>
            </a:r>
            <a:endParaRPr lang="en-IQ"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1698507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BC0DE-C77B-2412-0B7C-A4AB218240A4}"/>
              </a:ext>
            </a:extLst>
          </p:cNvPr>
          <p:cNvSpPr>
            <a:spLocks noGrp="1"/>
          </p:cNvSpPr>
          <p:nvPr>
            <p:ph type="title"/>
          </p:nvPr>
        </p:nvSpPr>
        <p:spPr/>
        <p:txBody>
          <a:bodyPr>
            <a:normAutofit/>
          </a:bodyPr>
          <a:lstStyle/>
          <a:p>
            <a:r>
              <a:rPr lang="en-US" sz="2800" b="1">
                <a:solidFill>
                  <a:srgbClr val="FF0000"/>
                </a:solidFill>
                <a:effectLst/>
                <a:latin typeface="Times New Roman" panose="02020603050405020304" pitchFamily="18" charset="0"/>
                <a:ea typeface="Calibri" panose="020F0502020204030204" pitchFamily="34" charset="0"/>
                <a:cs typeface="Arial" panose="020B0604020202020204" pitchFamily="34" charset="0"/>
              </a:rPr>
              <a:t>Using an incremental cost-effectiveness ratio to make a decision</a:t>
            </a:r>
            <a:endParaRPr lang="en-IQ" sz="280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3" name="Content Placeholder 2">
            <a:extLst>
              <a:ext uri="{FF2B5EF4-FFF2-40B4-BE49-F238E27FC236}">
                <a16:creationId xmlns:a16="http://schemas.microsoft.com/office/drawing/2014/main" id="{C7D9A9B4-8C34-2890-1AC4-DB88C068C1CE}"/>
              </a:ext>
            </a:extLst>
          </p:cNvPr>
          <p:cNvSpPr>
            <a:spLocks noGrp="1"/>
          </p:cNvSpPr>
          <p:nvPr>
            <p:ph idx="1"/>
          </p:nvPr>
        </p:nvSpPr>
        <p:spPr/>
        <p:txBody>
          <a:bodyPr>
            <a:normAutofit/>
          </a:bodyPr>
          <a:lstStyle/>
          <a:p>
            <a:pPr lvl="0" rtl="0"/>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After reading Worked example 5.1, you may now ask yourself: which antibiotic do you think should be chosen by the healthcare decision maker? </a:t>
            </a:r>
            <a:endParaRPr lang="en-IQ" dirty="0">
              <a:effectLst/>
              <a:latin typeface="Calibri" panose="020F0502020204030204" pitchFamily="34" charset="0"/>
              <a:ea typeface="Times New Roman" panose="02020603050405020304" pitchFamily="18" charset="0"/>
              <a:cs typeface="Arial" panose="020B0604020202020204" pitchFamily="34" charset="0"/>
            </a:endParaRPr>
          </a:p>
          <a:p>
            <a:pPr lvl="0"/>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This example illustrates that </a:t>
            </a:r>
            <a:r>
              <a:rPr lang="en-US"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carrying out incremental cost-effectiveness analysis does not necessarily provide an obvious option: </a:t>
            </a:r>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this will only happen when dominance occurs, where it is clear that the more effective, less costly option should be selected.</a:t>
            </a:r>
            <a:endParaRPr lang="en-IQ" dirty="0">
              <a:effectLst/>
              <a:latin typeface="Calibri" panose="020F0502020204030204" pitchFamily="34" charset="0"/>
              <a:ea typeface="Times New Roman" panose="02020603050405020304" pitchFamily="18" charset="0"/>
              <a:cs typeface="Arial" panose="020B0604020202020204" pitchFamily="34" charset="0"/>
            </a:endParaRPr>
          </a:p>
          <a:p>
            <a:pPr lvl="0"/>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However, the decision-maker usually has to select between the more costly, more effective option and the less costly, less effective option.</a:t>
            </a:r>
            <a:endParaRPr lang="en-IQ" dirty="0">
              <a:effectLst/>
              <a:latin typeface="Calibri" panose="020F0502020204030204" pitchFamily="34" charset="0"/>
              <a:ea typeface="Times New Roman" panose="02020603050405020304" pitchFamily="18" charset="0"/>
              <a:cs typeface="Arial" panose="020B0604020202020204" pitchFamily="34" charset="0"/>
            </a:endParaRPr>
          </a:p>
          <a:p>
            <a:endParaRPr lang="en-IQ"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8826418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04FF6F-D826-1B68-2389-CB5715ECB878}"/>
              </a:ext>
            </a:extLst>
          </p:cNvPr>
          <p:cNvSpPr>
            <a:spLocks noGrp="1"/>
          </p:cNvSpPr>
          <p:nvPr>
            <p:ph idx="1"/>
          </p:nvPr>
        </p:nvSpPr>
        <p:spPr>
          <a:xfrm>
            <a:off x="838200" y="1223537"/>
            <a:ext cx="10515600" cy="4953426"/>
          </a:xfrm>
        </p:spPr>
        <p:txBody>
          <a:bodyPr>
            <a:normAutofit/>
          </a:bodyPr>
          <a:lstStyle/>
          <a:p>
            <a:pPr lvl="0" rtl="0"/>
            <a:r>
              <a:rPr lang="en-US"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The generation of the ICER allows us to see how much extra cost is incurred for the extra benefit</a:t>
            </a:r>
            <a:r>
              <a:rPr lang="en-US">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endParaRPr lang="en-IQ">
              <a:effectLst/>
              <a:latin typeface="Calibri" panose="020F0502020204030204" pitchFamily="34" charset="0"/>
              <a:ea typeface="Times New Roman" panose="02020603050405020304" pitchFamily="18" charset="0"/>
              <a:cs typeface="Arial" panose="020B0604020202020204" pitchFamily="34" charset="0"/>
            </a:endParaRPr>
          </a:p>
          <a:p>
            <a:pPr lvl="0"/>
            <a:r>
              <a:rPr lang="en-US">
                <a:solidFill>
                  <a:srgbClr val="000000"/>
                </a:solidFill>
                <a:effectLst/>
                <a:latin typeface="Times New Roman" panose="02020603050405020304" pitchFamily="18" charset="0"/>
                <a:ea typeface="Calibri" panose="020F0502020204030204" pitchFamily="34" charset="0"/>
                <a:cs typeface="Arial" panose="020B0604020202020204" pitchFamily="34" charset="0"/>
              </a:rPr>
              <a:t>It is then left to the decision-maker to make a value judgment as to whether the extra benefit is worth the extra cost. </a:t>
            </a:r>
            <a:endParaRPr lang="en-IQ">
              <a:effectLst/>
              <a:latin typeface="Calibri" panose="020F0502020204030204" pitchFamily="34" charset="0"/>
              <a:ea typeface="Times New Roman" panose="02020603050405020304" pitchFamily="18" charset="0"/>
              <a:cs typeface="Arial" panose="020B0604020202020204" pitchFamily="34" charset="0"/>
            </a:endParaRPr>
          </a:p>
          <a:p>
            <a:pPr lvl="0"/>
            <a:r>
              <a:rPr lang="en-US">
                <a:solidFill>
                  <a:srgbClr val="000000"/>
                </a:solidFill>
                <a:effectLst/>
                <a:latin typeface="Times New Roman" panose="02020603050405020304" pitchFamily="18" charset="0"/>
                <a:ea typeface="Calibri" panose="020F0502020204030204" pitchFamily="34" charset="0"/>
                <a:cs typeface="Arial" panose="020B0604020202020204" pitchFamily="34" charset="0"/>
              </a:rPr>
              <a:t>In the example above, the decision-maker must decide whether they think that the extra case of pneumonia successfully treated with antibiotic C is worth £200. </a:t>
            </a:r>
            <a:r>
              <a:rPr lang="en-US"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This is a disadvantage of cost-effectiveness analysis.</a:t>
            </a:r>
            <a:endParaRPr lang="en-IQ">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2958089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A7781-A041-F6BE-6930-89A35E0A32A1}"/>
              </a:ext>
            </a:extLst>
          </p:cNvPr>
          <p:cNvSpPr>
            <a:spLocks noGrp="1"/>
          </p:cNvSpPr>
          <p:nvPr>
            <p:ph type="title"/>
          </p:nvPr>
        </p:nvSpPr>
        <p:spPr/>
        <p:txBody>
          <a:bodyPr>
            <a:normAutofit/>
          </a:bodyPr>
          <a:lstStyle/>
          <a:p>
            <a:r>
              <a:rPr lang="en-US" sz="2800" b="1">
                <a:solidFill>
                  <a:srgbClr val="FF0000"/>
                </a:solidFill>
                <a:effectLst/>
                <a:latin typeface="Times New Roman" panose="02020603050405020304" pitchFamily="18" charset="0"/>
                <a:ea typeface="Calibri" panose="020F0502020204030204" pitchFamily="34" charset="0"/>
                <a:cs typeface="Arial" panose="020B0604020202020204" pitchFamily="34" charset="0"/>
              </a:rPr>
              <a:t>Should the incremental cost-effectiveness ratio be large or small?</a:t>
            </a:r>
            <a:endParaRPr lang="en-IQ" sz="280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3" name="Content Placeholder 2">
            <a:extLst>
              <a:ext uri="{FF2B5EF4-FFF2-40B4-BE49-F238E27FC236}">
                <a16:creationId xmlns:a16="http://schemas.microsoft.com/office/drawing/2014/main" id="{FC046ED3-0A85-B9D8-1C4B-104E2E49C2C0}"/>
              </a:ext>
            </a:extLst>
          </p:cNvPr>
          <p:cNvSpPr>
            <a:spLocks noGrp="1"/>
          </p:cNvSpPr>
          <p:nvPr>
            <p:ph idx="1"/>
          </p:nvPr>
        </p:nvSpPr>
        <p:spPr/>
        <p:txBody>
          <a:bodyPr>
            <a:normAutofit/>
          </a:bodyPr>
          <a:lstStyle/>
          <a:p>
            <a:pPr lvl="0" rtl="0"/>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The </a:t>
            </a:r>
            <a:r>
              <a:rPr lang="en-US" b="1" dirty="0">
                <a:solidFill>
                  <a:srgbClr val="000000"/>
                </a:solidFill>
                <a:effectLst/>
                <a:highlight>
                  <a:srgbClr val="FFFF00"/>
                </a:highlight>
                <a:latin typeface="Times New Roman" panose="02020603050405020304" pitchFamily="18" charset="0"/>
                <a:ea typeface="Calibri" panose="020F0502020204030204" pitchFamily="34" charset="0"/>
                <a:cs typeface="Arial" panose="020B0604020202020204" pitchFamily="34" charset="0"/>
              </a:rPr>
              <a:t>larger the ICER</a:t>
            </a:r>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the </a:t>
            </a:r>
            <a:r>
              <a:rPr lang="en-US" b="1" dirty="0">
                <a:solidFill>
                  <a:srgbClr val="000000"/>
                </a:solidFill>
                <a:effectLst/>
                <a:highlight>
                  <a:srgbClr val="FFFF00"/>
                </a:highlight>
                <a:latin typeface="Times New Roman" panose="02020603050405020304" pitchFamily="18" charset="0"/>
                <a:ea typeface="Calibri" panose="020F0502020204030204" pitchFamily="34" charset="0"/>
                <a:cs typeface="Arial" panose="020B0604020202020204" pitchFamily="34" charset="0"/>
              </a:rPr>
              <a:t>more money is required</a:t>
            </a:r>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to buy each unit of outcome. Therefore, as an ICER becomes larger, the intervention is said to be </a:t>
            </a:r>
            <a:r>
              <a:rPr lang="en-US" u="sng"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less cost-effective. </a:t>
            </a:r>
            <a:endParaRPr lang="en-IQ" u="sng" dirty="0">
              <a:effectLst/>
              <a:latin typeface="Calibri" panose="020F0502020204030204" pitchFamily="34" charset="0"/>
              <a:ea typeface="Times New Roman" panose="02020603050405020304" pitchFamily="18" charset="0"/>
              <a:cs typeface="Arial" panose="020B0604020202020204" pitchFamily="34" charset="0"/>
            </a:endParaRPr>
          </a:p>
          <a:p>
            <a:pPr lvl="0"/>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For </a:t>
            </a:r>
            <a:r>
              <a:rPr lang="en-US" b="1" i="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example</a:t>
            </a:r>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 CEA of reducing cholesterol concentration with statins generated cost per life year gained for </a:t>
            </a:r>
            <a:r>
              <a:rPr lang="en-US"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different types of patients</a:t>
            </a:r>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in which the drugs may be indicated. Table 5.1 shows the different ICERs generated for these different groups of patients.</a:t>
            </a:r>
            <a:endParaRPr lang="en-IQ"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922706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CA771C-3716-FA06-1907-DA599551A3FD}"/>
              </a:ext>
            </a:extLst>
          </p:cNvPr>
          <p:cNvSpPr>
            <a:spLocks noGrp="1"/>
          </p:cNvSpPr>
          <p:nvPr>
            <p:ph idx="1"/>
          </p:nvPr>
        </p:nvSpPr>
        <p:spPr>
          <a:xfrm>
            <a:off x="838200" y="1476375"/>
            <a:ext cx="10515600" cy="4700588"/>
          </a:xfrm>
        </p:spPr>
        <p:txBody>
          <a:bodyPr>
            <a:normAutofit/>
          </a:bodyPr>
          <a:lstStyle/>
          <a:p>
            <a:pPr lvl="0" rtl="0"/>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It can be seen that different groups of patients had very different ICERs. </a:t>
            </a:r>
            <a:endParaRPr lang="en-IQ" dirty="0">
              <a:effectLst/>
              <a:latin typeface="Calibri" panose="020F0502020204030204" pitchFamily="34" charset="0"/>
              <a:ea typeface="Times New Roman" panose="02020603050405020304" pitchFamily="18" charset="0"/>
              <a:cs typeface="Arial" panose="020B0604020202020204" pitchFamily="34" charset="0"/>
            </a:endParaRPr>
          </a:p>
          <a:p>
            <a:pPr lvl="0"/>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To generate one additional life year women aged 45-54 with a history of angina and cholesterol 5.5-6.0 </a:t>
            </a:r>
            <a:r>
              <a:rPr lang="en-US"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mmol</a:t>
            </a:r>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/1 it would cost £361,000.</a:t>
            </a:r>
            <a:endParaRPr lang="en-GB"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lvl="0"/>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This is 60 times what it would cost to generate one additional life year in men aged 55-64 with a history of myocardial infarction and cholesterol above 7.2 </a:t>
            </a:r>
            <a:r>
              <a:rPr lang="en-US"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mmol</a:t>
            </a:r>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/1.</a:t>
            </a:r>
            <a:endParaRPr lang="en-IQ" dirty="0">
              <a:effectLst/>
              <a:latin typeface="Calibri" panose="020F0502020204030204" pitchFamily="34" charset="0"/>
              <a:ea typeface="Times New Roman" panose="02020603050405020304" pitchFamily="18" charset="0"/>
              <a:cs typeface="Arial" panose="020B0604020202020204" pitchFamily="34" charset="0"/>
            </a:endParaRPr>
          </a:p>
          <a:p>
            <a:endParaRPr lang="en-IQ"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926289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CBA138-B503-7536-9C77-E3A739E4D280}"/>
              </a:ext>
            </a:extLst>
          </p:cNvPr>
          <p:cNvSpPr>
            <a:spLocks noGrp="1"/>
          </p:cNvSpPr>
          <p:nvPr>
            <p:ph idx="1"/>
          </p:nvPr>
        </p:nvSpPr>
        <p:spPr>
          <a:xfrm>
            <a:off x="838200" y="1000125"/>
            <a:ext cx="10515600" cy="5176838"/>
          </a:xfrm>
        </p:spPr>
        <p:txBody>
          <a:bodyPr>
            <a:noAutofit/>
          </a:bodyPr>
          <a:lstStyle/>
          <a:p>
            <a:r>
              <a:rPr lang="en-US" b="1" i="1" dirty="0">
                <a:solidFill>
                  <a:schemeClr val="accent5"/>
                </a:solidFill>
                <a:effectLst/>
                <a:latin typeface="Times New Roman" panose="02020603050405020304" pitchFamily="18" charset="0"/>
                <a:ea typeface="Calibri" panose="020F0502020204030204" pitchFamily="34" charset="0"/>
                <a:cs typeface="Arial" panose="020B0604020202020204" pitchFamily="34" charset="0"/>
              </a:rPr>
              <a:t>Cost-effectiveness analysis </a:t>
            </a:r>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is a technique designed to assist a decision-maker in identifying a </a:t>
            </a:r>
            <a:r>
              <a:rPr lang="en-US" dirty="0">
                <a:solidFill>
                  <a:srgbClr val="000000"/>
                </a:solidFill>
                <a:effectLst/>
                <a:highlight>
                  <a:srgbClr val="FFFF00"/>
                </a:highlight>
                <a:latin typeface="Times New Roman" panose="02020603050405020304" pitchFamily="18" charset="0"/>
                <a:ea typeface="Calibri" panose="020F0502020204030204" pitchFamily="34" charset="0"/>
                <a:cs typeface="Arial" panose="020B0604020202020204" pitchFamily="34" charset="0"/>
              </a:rPr>
              <a:t>preferred choice among possible alternatives. </a:t>
            </a:r>
            <a:endParaRPr lang="en-IQ" dirty="0">
              <a:effectLst/>
              <a:highlight>
                <a:srgbClr val="FFFF00"/>
              </a:highlight>
              <a:latin typeface="Calibri" panose="020F0502020204030204" pitchFamily="34" charset="0"/>
              <a:ea typeface="Times New Roman" panose="02020603050405020304" pitchFamily="18" charset="0"/>
              <a:cs typeface="Arial" panose="020B0604020202020204" pitchFamily="34" charset="0"/>
            </a:endParaRPr>
          </a:p>
          <a:p>
            <a:pPr lvl="0"/>
            <a:r>
              <a:rPr lang="en-US"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Generally, cost-effectiveness is defined as a series of </a:t>
            </a:r>
            <a:r>
              <a:rPr lang="en-US" b="1"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analytical</a:t>
            </a:r>
            <a:r>
              <a:rPr lang="en-US"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and </a:t>
            </a:r>
            <a:r>
              <a:rPr lang="en-US" b="1"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mathematical</a:t>
            </a:r>
            <a:r>
              <a:rPr lang="en-US"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procedures that aid in the selection of a course of action from </a:t>
            </a:r>
            <a:r>
              <a:rPr lang="en-US" b="1" dirty="0">
                <a:solidFill>
                  <a:srgbClr val="000000"/>
                </a:solidFill>
                <a:effectLst/>
                <a:highlight>
                  <a:srgbClr val="FFFF00"/>
                </a:highlight>
                <a:latin typeface="Times New Roman" panose="02020603050405020304" pitchFamily="18" charset="0"/>
                <a:ea typeface="Calibri" panose="020F0502020204030204" pitchFamily="34" charset="0"/>
                <a:cs typeface="Arial" panose="020B0604020202020204" pitchFamily="34" charset="0"/>
              </a:rPr>
              <a:t>various alternative approaches. </a:t>
            </a:r>
            <a:endParaRPr lang="en-IQ" dirty="0">
              <a:effectLst/>
              <a:highlight>
                <a:srgbClr val="FFFF00"/>
              </a:highlight>
              <a:latin typeface="Calibri" panose="020F0502020204030204" pitchFamily="34" charset="0"/>
              <a:ea typeface="Times New Roman" panose="02020603050405020304" pitchFamily="18" charset="0"/>
              <a:cs typeface="Arial" panose="020B0604020202020204" pitchFamily="34" charset="0"/>
            </a:endParaRPr>
          </a:p>
          <a:p>
            <a:pPr lvl="0"/>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Cost-effectiveness analysis has been applied to health matters where the program's </a:t>
            </a:r>
            <a:r>
              <a:rPr lang="en-US" b="1"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inputs can be readily measured in dollars</a:t>
            </a:r>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but the program's </a:t>
            </a:r>
            <a:r>
              <a:rPr lang="en-US" b="1"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outputs</a:t>
            </a:r>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are more appropriately stated in terms of </a:t>
            </a:r>
            <a:r>
              <a:rPr lang="en-US" b="1"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health improvement</a:t>
            </a:r>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created (e.g., life-years extended, clinical cures).</a:t>
            </a:r>
            <a:endParaRPr lang="en-IQ" dirty="0">
              <a:effectLst/>
              <a:latin typeface="Calibri" panose="020F0502020204030204" pitchFamily="34" charset="0"/>
              <a:ea typeface="Times New Roman" panose="02020603050405020304" pitchFamily="18" charset="0"/>
              <a:cs typeface="Arial" panose="020B0604020202020204" pitchFamily="34" charset="0"/>
            </a:endParaRPr>
          </a:p>
          <a:p>
            <a:endParaRPr lang="en-IQ"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2483711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4B053-F33C-DBC3-4DE0-336C42E45CB9}"/>
              </a:ext>
            </a:extLst>
          </p:cNvPr>
          <p:cNvSpPr>
            <a:spLocks noGrp="1"/>
          </p:cNvSpPr>
          <p:nvPr>
            <p:ph type="title"/>
          </p:nvPr>
        </p:nvSpPr>
        <p:spPr/>
        <p:txBody>
          <a:bodyPr/>
          <a:lstStyle/>
          <a:p>
            <a:endParaRPr lang="en-IQ"/>
          </a:p>
        </p:txBody>
      </p:sp>
      <p:pic>
        <p:nvPicPr>
          <p:cNvPr id="6" name="Content Placeholder 5">
            <a:extLst>
              <a:ext uri="{FF2B5EF4-FFF2-40B4-BE49-F238E27FC236}">
                <a16:creationId xmlns:a16="http://schemas.microsoft.com/office/drawing/2014/main" id="{E96CBE99-56FA-C1F6-2ECB-8EF7B50EB060}"/>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ln>
            <a:noFill/>
          </a:ln>
        </p:spPr>
      </p:pic>
    </p:spTree>
    <p:extLst>
      <p:ext uri="{BB962C8B-B14F-4D97-AF65-F5344CB8AC3E}">
        <p14:creationId xmlns:p14="http://schemas.microsoft.com/office/powerpoint/2010/main" val="29297304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3AA60E-4542-F8B3-72E8-64251AF9EF11}"/>
              </a:ext>
            </a:extLst>
          </p:cNvPr>
          <p:cNvSpPr>
            <a:spLocks noGrp="1"/>
          </p:cNvSpPr>
          <p:nvPr>
            <p:ph idx="1"/>
          </p:nvPr>
        </p:nvSpPr>
        <p:spPr/>
        <p:txBody>
          <a:bodyPr>
            <a:normAutofit/>
          </a:bodyPr>
          <a:lstStyle/>
          <a:p>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Therefore, although statins are effective and safe in all these groups of patients, they have very different levels of cost-effectiveness.</a:t>
            </a:r>
            <a:endParaRPr lang="en-GB"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It is generally accepted that healthcare providers cannot afford to treat all patients in whom statin treatment is likely to be effective.</a:t>
            </a:r>
            <a:endParaRPr lang="en-GB"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en-US"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The implications of these different magnitudes of ICERs, in a </a:t>
            </a:r>
            <a:r>
              <a:rPr lang="en-US" b="1" u="sng"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resource-constrained healthcare system</a:t>
            </a:r>
            <a:r>
              <a:rPr lang="en-US"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are that they may be used to prioritize which patients receive statins.</a:t>
            </a:r>
            <a:endParaRPr lang="en-IQ" dirty="0">
              <a:effectLst/>
              <a:latin typeface="Calibri" panose="020F0502020204030204" pitchFamily="34" charset="0"/>
              <a:ea typeface="Times New Roman" panose="02020603050405020304" pitchFamily="18" charset="0"/>
              <a:cs typeface="Arial" panose="020B0604020202020204" pitchFamily="34" charset="0"/>
            </a:endParaRPr>
          </a:p>
          <a:p>
            <a:endParaRPr lang="en-IQ"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2535083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4191C-2488-4499-DC48-90CA7EB23CC9}"/>
              </a:ext>
            </a:extLst>
          </p:cNvPr>
          <p:cNvSpPr>
            <a:spLocks noGrp="1"/>
          </p:cNvSpPr>
          <p:nvPr>
            <p:ph type="title"/>
          </p:nvPr>
        </p:nvSpPr>
        <p:spPr/>
        <p:txBody>
          <a:bodyPr>
            <a:normAutofit/>
          </a:bodyPr>
          <a:lstStyle/>
          <a:p>
            <a:r>
              <a:rPr lang="en-US" sz="3200" b="1">
                <a:solidFill>
                  <a:srgbClr val="FF0000"/>
                </a:solidFill>
                <a:effectLst/>
                <a:latin typeface="Times New Roman" panose="02020603050405020304" pitchFamily="18" charset="0"/>
                <a:ea typeface="Calibri" panose="020F0502020204030204" pitchFamily="34" charset="0"/>
                <a:cs typeface="Arial" panose="020B0604020202020204" pitchFamily="34" charset="0"/>
              </a:rPr>
              <a:t>Cost-Effectiveness Grid</a:t>
            </a:r>
            <a:endParaRPr lang="en-IQ" sz="320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3" name="Content Placeholder 2">
            <a:extLst>
              <a:ext uri="{FF2B5EF4-FFF2-40B4-BE49-F238E27FC236}">
                <a16:creationId xmlns:a16="http://schemas.microsoft.com/office/drawing/2014/main" id="{C263F835-1F27-2DAC-A27F-41519FB07DF8}"/>
              </a:ext>
            </a:extLst>
          </p:cNvPr>
          <p:cNvSpPr>
            <a:spLocks noGrp="1"/>
          </p:cNvSpPr>
          <p:nvPr>
            <p:ph idx="1"/>
          </p:nvPr>
        </p:nvSpPr>
        <p:spPr/>
        <p:txBody>
          <a:bodyPr>
            <a:normAutofit/>
          </a:bodyPr>
          <a:lstStyle/>
          <a:p>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 cost-effectiveness grid can be used to illustrate the definition of "cost-effectiveness" (Figure 5.1). To determine if a therapy or service is cost effective, both the costs and effectiveness must be considered. Think of comparing a new drug with the current standard treatment. If the new treatment is:</a:t>
            </a:r>
            <a:endParaRPr lang="en-IQ" dirty="0">
              <a:effectLst/>
              <a:latin typeface="Calibri" panose="020F0502020204030204" pitchFamily="34" charset="0"/>
              <a:ea typeface="Times New Roman" panose="02020603050405020304" pitchFamily="18" charset="0"/>
              <a:cs typeface="Arial" panose="020B0604020202020204" pitchFamily="34" charset="0"/>
            </a:endParaRPr>
          </a:p>
          <a:p>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1) Both more effective and less costly (cell A),</a:t>
            </a:r>
            <a:endParaRPr lang="en-IQ" dirty="0">
              <a:effectLst/>
              <a:latin typeface="Calibri" panose="020F0502020204030204" pitchFamily="34" charset="0"/>
              <a:ea typeface="Times New Roman" panose="02020603050405020304" pitchFamily="18" charset="0"/>
              <a:cs typeface="Arial" panose="020B0604020202020204" pitchFamily="34" charset="0"/>
            </a:endParaRPr>
          </a:p>
          <a:p>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2) More effective at the same price (cell B), or</a:t>
            </a:r>
            <a:endParaRPr lang="en-IQ" dirty="0">
              <a:effectLst/>
              <a:latin typeface="Calibri" panose="020F0502020204030204" pitchFamily="34" charset="0"/>
              <a:ea typeface="Times New Roman" panose="02020603050405020304" pitchFamily="18" charset="0"/>
              <a:cs typeface="Arial" panose="020B0604020202020204" pitchFamily="34" charset="0"/>
            </a:endParaRPr>
          </a:p>
          <a:p>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3) Has the same effectiveness at a lower price (cell D),The new therapy is considered cost effective.</a:t>
            </a:r>
            <a:endParaRPr lang="en-IQ"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1525260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7134E1-750D-E92E-76E3-BF204C6996E7}"/>
              </a:ext>
            </a:extLst>
          </p:cNvPr>
          <p:cNvSpPr>
            <a:spLocks noGrp="1"/>
          </p:cNvSpPr>
          <p:nvPr>
            <p:ph idx="1"/>
          </p:nvPr>
        </p:nvSpPr>
        <p:spPr>
          <a:xfrm>
            <a:off x="838200" y="1365250"/>
            <a:ext cx="10515600" cy="4811713"/>
          </a:xfrm>
        </p:spPr>
        <p:txBody>
          <a:bodyPr>
            <a:normAutofit/>
          </a:bodyPr>
          <a:lstStyle/>
          <a:p>
            <a:r>
              <a:rPr lang="en-US" sz="3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On the other hand, if the new drug is:</a:t>
            </a:r>
            <a:endParaRPr lang="en-IQ" sz="3200" dirty="0">
              <a:effectLst/>
              <a:latin typeface="Calibri" panose="020F0502020204030204" pitchFamily="34" charset="0"/>
              <a:ea typeface="Times New Roman" panose="02020603050405020304" pitchFamily="18" charset="0"/>
              <a:cs typeface="Arial" panose="020B0604020202020204" pitchFamily="34" charset="0"/>
            </a:endParaRPr>
          </a:p>
          <a:p>
            <a:r>
              <a:rPr lang="en-US" sz="3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1) Less effective and more costly (cell I),</a:t>
            </a:r>
            <a:endParaRPr lang="en-IQ" sz="3200" dirty="0">
              <a:effectLst/>
              <a:latin typeface="Calibri" panose="020F0502020204030204" pitchFamily="34" charset="0"/>
              <a:ea typeface="Times New Roman" panose="02020603050405020304" pitchFamily="18" charset="0"/>
              <a:cs typeface="Arial" panose="020B0604020202020204" pitchFamily="34" charset="0"/>
            </a:endParaRPr>
          </a:p>
          <a:p>
            <a:r>
              <a:rPr lang="en-US" sz="3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2) Has the same effectiveness but costs more (cell F), or</a:t>
            </a:r>
            <a:endParaRPr lang="en-IQ" sz="3200" dirty="0">
              <a:effectLst/>
              <a:latin typeface="Calibri" panose="020F0502020204030204" pitchFamily="34" charset="0"/>
              <a:ea typeface="Times New Roman" panose="02020603050405020304" pitchFamily="18" charset="0"/>
              <a:cs typeface="Arial" panose="020B0604020202020204" pitchFamily="34" charset="0"/>
            </a:endParaRPr>
          </a:p>
          <a:p>
            <a:r>
              <a:rPr lang="en-US" sz="3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3) Has lower effectiveness for the same costs (cell H).</a:t>
            </a:r>
            <a:endParaRPr lang="en-IQ" sz="3200" dirty="0">
              <a:effectLst/>
              <a:latin typeface="Calibri" panose="020F0502020204030204" pitchFamily="34" charset="0"/>
              <a:ea typeface="Times New Roman" panose="02020603050405020304" pitchFamily="18" charset="0"/>
              <a:cs typeface="Arial" panose="020B0604020202020204" pitchFamily="34" charset="0"/>
            </a:endParaRPr>
          </a:p>
          <a:p>
            <a:r>
              <a:rPr lang="en-US" sz="3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Then the new product is not cost effective.</a:t>
            </a:r>
            <a:endParaRPr lang="en-IQ" sz="3200" dirty="0">
              <a:effectLst/>
              <a:latin typeface="Calibri" panose="020F0502020204030204" pitchFamily="34" charset="0"/>
              <a:ea typeface="Times New Roman" panose="02020603050405020304" pitchFamily="18" charset="0"/>
              <a:cs typeface="Arial" panose="020B0604020202020204" pitchFamily="34" charset="0"/>
            </a:endParaRPr>
          </a:p>
          <a:p>
            <a:endParaRPr lang="en-IQ" sz="3200"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9448171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2FA12-AB18-4D60-BC80-891A68F2E785}"/>
              </a:ext>
            </a:extLst>
          </p:cNvPr>
          <p:cNvSpPr>
            <a:spLocks noGrp="1"/>
          </p:cNvSpPr>
          <p:nvPr>
            <p:ph type="title"/>
          </p:nvPr>
        </p:nvSpPr>
        <p:spPr>
          <a:xfrm>
            <a:off x="838200" y="681038"/>
            <a:ext cx="10515600" cy="1239450"/>
          </a:xfrm>
        </p:spPr>
        <p:txBody>
          <a:bodyPr>
            <a:noAutofit/>
          </a:bodyPr>
          <a:lstStyle/>
          <a:p>
            <a:r>
              <a:rPr lang="en-US" sz="28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For the middle cell E, other factors may be considered to determine which medication might be best. For the other two cells (C and G), an ICER is calculated to determine the extra cost for each extra unit of outcome.</a:t>
            </a:r>
            <a:endParaRPr lang="en-IQ" sz="2800">
              <a:effectLst/>
              <a:latin typeface="Calibri" panose="020F0502020204030204" pitchFamily="34" charset="0"/>
              <a:ea typeface="Times New Roman" panose="02020603050405020304" pitchFamily="18" charset="0"/>
              <a:cs typeface="Arial" panose="020B0604020202020204" pitchFamily="34" charset="0"/>
            </a:endParaRPr>
          </a:p>
        </p:txBody>
      </p:sp>
      <p:pic>
        <p:nvPicPr>
          <p:cNvPr id="6" name="Content Placeholder 5">
            <a:extLst>
              <a:ext uri="{FF2B5EF4-FFF2-40B4-BE49-F238E27FC236}">
                <a16:creationId xmlns:a16="http://schemas.microsoft.com/office/drawing/2014/main" id="{AAD84D5E-8639-DFB0-746F-436F8D12ACF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84146" y="2363787"/>
            <a:ext cx="9896708" cy="4063651"/>
          </a:xfrm>
          <a:prstGeom prst="rect">
            <a:avLst/>
          </a:prstGeom>
          <a:noFill/>
          <a:ln>
            <a:noFill/>
          </a:ln>
        </p:spPr>
      </p:pic>
    </p:spTree>
    <p:extLst>
      <p:ext uri="{BB962C8B-B14F-4D97-AF65-F5344CB8AC3E}">
        <p14:creationId xmlns:p14="http://schemas.microsoft.com/office/powerpoint/2010/main" val="15094046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BA9129-4663-C750-105A-CE12EDF6393E}"/>
              </a:ext>
            </a:extLst>
          </p:cNvPr>
          <p:cNvSpPr>
            <a:spLocks noGrp="1"/>
          </p:cNvSpPr>
          <p:nvPr>
            <p:ph idx="1"/>
          </p:nvPr>
        </p:nvSpPr>
        <p:spPr/>
        <p:txBody>
          <a:bodyPr>
            <a:normAutofit/>
          </a:bodyPr>
          <a:lstStyle/>
          <a:p>
            <a:pPr lvl="0" rtl="0"/>
            <a:r>
              <a:rPr lang="en-US"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Dominant </a:t>
            </a:r>
            <a:r>
              <a:rPr lang="en-US">
                <a:solidFill>
                  <a:srgbClr val="000000"/>
                </a:solidFill>
                <a:effectLst/>
                <a:latin typeface="Times New Roman" panose="02020603050405020304" pitchFamily="18" charset="0"/>
                <a:ea typeface="Calibri" panose="020F0502020204030204" pitchFamily="34" charset="0"/>
                <a:cs typeface="Arial" panose="020B0604020202020204" pitchFamily="34" charset="0"/>
              </a:rPr>
              <a:t>strategies are defined as offering both lower cost and higher effectiveness compared with an alternative, while a </a:t>
            </a:r>
            <a:r>
              <a:rPr lang="en-US"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dominated </a:t>
            </a:r>
            <a:r>
              <a:rPr lang="en-US">
                <a:solidFill>
                  <a:srgbClr val="000000"/>
                </a:solidFill>
                <a:effectLst/>
                <a:latin typeface="Times New Roman" panose="02020603050405020304" pitchFamily="18" charset="0"/>
                <a:ea typeface="Calibri" panose="020F0502020204030204" pitchFamily="34" charset="0"/>
                <a:cs typeface="Arial" panose="020B0604020202020204" pitchFamily="34" charset="0"/>
              </a:rPr>
              <a:t>strategy is one that costs more than the comparator and is less effective.</a:t>
            </a:r>
            <a:endParaRPr lang="en-IQ">
              <a:effectLst/>
              <a:latin typeface="Calibri" panose="020F0502020204030204" pitchFamily="34" charset="0"/>
              <a:ea typeface="Times New Roman" panose="02020603050405020304" pitchFamily="18" charset="0"/>
              <a:cs typeface="Arial" panose="020B0604020202020204" pitchFamily="34" charset="0"/>
            </a:endParaRPr>
          </a:p>
          <a:p>
            <a:pPr lvl="0"/>
            <a:r>
              <a:rPr lang="en-US">
                <a:solidFill>
                  <a:srgbClr val="000000"/>
                </a:solidFill>
                <a:effectLst/>
                <a:latin typeface="Times New Roman" panose="02020603050405020304" pitchFamily="18" charset="0"/>
                <a:ea typeface="Calibri" panose="020F0502020204030204" pitchFamily="34" charset="0"/>
                <a:cs typeface="Arial" panose="020B0604020202020204" pitchFamily="34" charset="0"/>
              </a:rPr>
              <a:t>Options requiring a trade-off include technologies that present a higher cost with higher effectiveness or lower cost with lower effectiveness relative to comparators.</a:t>
            </a:r>
            <a:endParaRPr lang="en-IQ">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7032184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2671A-9AE1-23BE-878E-1C01049A81F7}"/>
              </a:ext>
            </a:extLst>
          </p:cNvPr>
          <p:cNvSpPr>
            <a:spLocks noGrp="1"/>
          </p:cNvSpPr>
          <p:nvPr>
            <p:ph type="title"/>
          </p:nvPr>
        </p:nvSpPr>
        <p:spPr/>
        <p:txBody>
          <a:bodyPr>
            <a:normAutofit/>
          </a:bodyPr>
          <a:lstStyle/>
          <a:p>
            <a:r>
              <a:rPr lang="en-US" sz="3200" b="1">
                <a:solidFill>
                  <a:srgbClr val="FF0000"/>
                </a:solidFill>
                <a:effectLst/>
                <a:latin typeface="Times New Roman" panose="02020603050405020304" pitchFamily="18" charset="0"/>
                <a:ea typeface="Calibri" panose="020F0502020204030204" pitchFamily="34" charset="0"/>
                <a:cs typeface="Arial" panose="020B0604020202020204" pitchFamily="34" charset="0"/>
              </a:rPr>
              <a:t>Cost-Effectiveness Plane</a:t>
            </a:r>
            <a:endParaRPr lang="en-IQ" sz="320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3" name="Content Placeholder 2">
            <a:extLst>
              <a:ext uri="{FF2B5EF4-FFF2-40B4-BE49-F238E27FC236}">
                <a16:creationId xmlns:a16="http://schemas.microsoft.com/office/drawing/2014/main" id="{6AD7967A-E2AB-3C90-1E60-ABCCE30F5305}"/>
              </a:ext>
            </a:extLst>
          </p:cNvPr>
          <p:cNvSpPr>
            <a:spLocks noGrp="1"/>
          </p:cNvSpPr>
          <p:nvPr>
            <p:ph idx="1"/>
          </p:nvPr>
        </p:nvSpPr>
        <p:spPr/>
        <p:txBody>
          <a:bodyPr>
            <a:normAutofit/>
          </a:bodyPr>
          <a:lstStyle/>
          <a:p>
            <a:r>
              <a:rPr lang="en-US">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 graphical depiction of cost-effectiveness comparisons is also sometimes seen in the literature. Figure 5.3 is a cost-effectiveness plane. </a:t>
            </a:r>
            <a:endParaRPr lang="en-IQ">
              <a:effectLst/>
              <a:latin typeface="Calibri" panose="020F0502020204030204" pitchFamily="34" charset="0"/>
              <a:ea typeface="Times New Roman" panose="02020603050405020304" pitchFamily="18" charset="0"/>
              <a:cs typeface="Arial" panose="020B0604020202020204" pitchFamily="34" charset="0"/>
            </a:endParaRPr>
          </a:p>
          <a:p>
            <a:pPr lvl="0"/>
            <a:r>
              <a:rPr lang="en-US">
                <a:solidFill>
                  <a:srgbClr val="000000"/>
                </a:solidFill>
                <a:effectLst/>
                <a:latin typeface="Times New Roman" panose="02020603050405020304" pitchFamily="18" charset="0"/>
                <a:ea typeface="Calibri" panose="020F0502020204030204" pitchFamily="34" charset="0"/>
                <a:cs typeface="Arial" panose="020B0604020202020204" pitchFamily="34" charset="0"/>
              </a:rPr>
              <a:t>The point on the plane where the x and y axes cross indicates the starting point of costs and effectiveness for the standard comparator.</a:t>
            </a:r>
            <a:endParaRPr lang="en-IQ">
              <a:effectLst/>
              <a:latin typeface="Calibri" panose="020F0502020204030204" pitchFamily="34" charset="0"/>
              <a:ea typeface="Times New Roman" panose="02020603050405020304" pitchFamily="18" charset="0"/>
              <a:cs typeface="Arial" panose="020B0604020202020204" pitchFamily="34" charset="0"/>
            </a:endParaRPr>
          </a:p>
          <a:p>
            <a:pPr lvl="0"/>
            <a:r>
              <a:rPr lang="en-US">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 point is placed in the plane for each alternative to the standard comparator by indicating how much more or less it costs than the starting point (y-axis) and how much more or less effective it is than the starting point (x-axis). </a:t>
            </a:r>
            <a:endParaRPr lang="en-IQ">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675490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BD3F4C-4A1C-E531-5A1C-898A75E61EE8}"/>
              </a:ext>
            </a:extLst>
          </p:cNvPr>
          <p:cNvSpPr>
            <a:spLocks noGrp="1"/>
          </p:cNvSpPr>
          <p:nvPr>
            <p:ph idx="1"/>
          </p:nvPr>
        </p:nvSpPr>
        <p:spPr>
          <a:xfrm>
            <a:off x="838200" y="867317"/>
            <a:ext cx="10515600" cy="5309646"/>
          </a:xfrm>
        </p:spPr>
        <p:txBody>
          <a:bodyPr>
            <a:normAutofit/>
          </a:bodyPr>
          <a:lstStyle/>
          <a:p>
            <a:pPr lvl="0" rtl="0"/>
            <a:r>
              <a:rPr lang="en-US">
                <a:solidFill>
                  <a:srgbClr val="000000"/>
                </a:solidFill>
                <a:effectLst/>
                <a:latin typeface="Times New Roman" panose="02020603050405020304" pitchFamily="18" charset="0"/>
                <a:ea typeface="Calibri" panose="020F0502020204030204" pitchFamily="34" charset="0"/>
                <a:cs typeface="Arial" panose="020B0604020202020204" pitchFamily="34" charset="0"/>
              </a:rPr>
              <a:t>If an alternative is </a:t>
            </a:r>
            <a:r>
              <a:rPr lang="en-US">
                <a:solidFill>
                  <a:srgbClr val="000000"/>
                </a:solidFill>
                <a:effectLst/>
                <a:highlight>
                  <a:srgbClr val="00FF00"/>
                </a:highlight>
                <a:latin typeface="Times New Roman" panose="02020603050405020304" pitchFamily="18" charset="0"/>
                <a:ea typeface="Calibri" panose="020F0502020204030204" pitchFamily="34" charset="0"/>
                <a:cs typeface="Arial" panose="020B0604020202020204" pitchFamily="34" charset="0"/>
              </a:rPr>
              <a:t>more expensive and more effective</a:t>
            </a:r>
            <a:r>
              <a:rPr lang="en-US">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than the standard comparator, this point will fall in quadrant I, and a Trade-off is required (</a:t>
            </a:r>
            <a:r>
              <a:rPr lang="en-US"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i.e., is the increased cost of the new treatment worth the increase in effectiveness?)</a:t>
            </a:r>
            <a:endParaRPr lang="en-IQ">
              <a:effectLst/>
              <a:latin typeface="Calibri" panose="020F0502020204030204" pitchFamily="34" charset="0"/>
              <a:ea typeface="Times New Roman" panose="02020603050405020304" pitchFamily="18" charset="0"/>
              <a:cs typeface="Arial" panose="020B0604020202020204" pitchFamily="34" charset="0"/>
            </a:endParaRPr>
          </a:p>
          <a:p>
            <a:pPr lvl="0"/>
            <a:r>
              <a:rPr lang="en-US">
                <a:solidFill>
                  <a:srgbClr val="000000"/>
                </a:solidFill>
                <a:effectLst/>
                <a:latin typeface="Times New Roman" panose="02020603050405020304" pitchFamily="18" charset="0"/>
                <a:ea typeface="Calibri" panose="020F0502020204030204" pitchFamily="34" charset="0"/>
                <a:cs typeface="Arial" panose="020B0604020202020204" pitchFamily="34" charset="0"/>
              </a:rPr>
              <a:t>If an alternative is </a:t>
            </a:r>
            <a:r>
              <a:rPr lang="en-US">
                <a:solidFill>
                  <a:srgbClr val="000000"/>
                </a:solidFill>
                <a:effectLst/>
                <a:highlight>
                  <a:srgbClr val="00FF00"/>
                </a:highlight>
                <a:latin typeface="Times New Roman" panose="02020603050405020304" pitchFamily="18" charset="0"/>
                <a:ea typeface="Calibri" panose="020F0502020204030204" pitchFamily="34" charset="0"/>
                <a:cs typeface="Arial" panose="020B0604020202020204" pitchFamily="34" charset="0"/>
              </a:rPr>
              <a:t>less expensive and more effective,</a:t>
            </a:r>
            <a:r>
              <a:rPr lang="en-US">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the point would fall in quadrant II, and the alternative would </a:t>
            </a:r>
            <a:r>
              <a:rPr lang="en-US"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dominate </a:t>
            </a:r>
            <a:r>
              <a:rPr lang="en-US">
                <a:solidFill>
                  <a:srgbClr val="000000"/>
                </a:solidFill>
                <a:effectLst/>
                <a:latin typeface="Times New Roman" panose="02020603050405020304" pitchFamily="18" charset="0"/>
                <a:ea typeface="Calibri" panose="020F0502020204030204" pitchFamily="34" charset="0"/>
                <a:cs typeface="Arial" panose="020B0604020202020204" pitchFamily="34" charset="0"/>
              </a:rPr>
              <a:t>the standard comparator.</a:t>
            </a:r>
            <a:endParaRPr lang="en-IQ">
              <a:effectLst/>
              <a:latin typeface="Calibri" panose="020F0502020204030204" pitchFamily="34" charset="0"/>
              <a:ea typeface="Times New Roman" panose="02020603050405020304" pitchFamily="18" charset="0"/>
              <a:cs typeface="Arial" panose="020B0604020202020204" pitchFamily="34" charset="0"/>
            </a:endParaRPr>
          </a:p>
          <a:p>
            <a:pPr lvl="0"/>
            <a:r>
              <a:rPr lang="en-US">
                <a:solidFill>
                  <a:srgbClr val="000000"/>
                </a:solidFill>
                <a:effectLst/>
                <a:latin typeface="Times New Roman" panose="02020603050405020304" pitchFamily="18" charset="0"/>
                <a:ea typeface="Calibri" panose="020F0502020204030204" pitchFamily="34" charset="0"/>
                <a:cs typeface="Arial" panose="020B0604020202020204" pitchFamily="34" charset="0"/>
              </a:rPr>
              <a:t>If an alternative was </a:t>
            </a:r>
            <a:r>
              <a:rPr lang="en-US">
                <a:solidFill>
                  <a:srgbClr val="000000"/>
                </a:solidFill>
                <a:effectLst/>
                <a:highlight>
                  <a:srgbClr val="00FF00"/>
                </a:highlight>
                <a:latin typeface="Times New Roman" panose="02020603050405020304" pitchFamily="18" charset="0"/>
                <a:ea typeface="Calibri" panose="020F0502020204030204" pitchFamily="34" charset="0"/>
                <a:cs typeface="Arial" panose="020B0604020202020204" pitchFamily="34" charset="0"/>
              </a:rPr>
              <a:t>less costly and less effective,</a:t>
            </a:r>
            <a:r>
              <a:rPr lang="en-US">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the point would fall in quadrant III, and again a tradeoff would have to be considered. </a:t>
            </a:r>
            <a:r>
              <a:rPr lang="en-US"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(Do the costs savings of the alternative outweigh its decrease in effectiveness?)</a:t>
            </a:r>
            <a:r>
              <a:rPr lang="en-US">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t>
            </a:r>
            <a:r>
              <a:rPr lang="en-US"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endParaRPr lang="en-IQ">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7766242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E5043-1AA9-AE7D-8F5F-FDAD9682161D}"/>
              </a:ext>
            </a:extLst>
          </p:cNvPr>
          <p:cNvSpPr>
            <a:spLocks noGrp="1"/>
          </p:cNvSpPr>
          <p:nvPr>
            <p:ph type="title"/>
          </p:nvPr>
        </p:nvSpPr>
        <p:spPr/>
        <p:txBody>
          <a:bodyPr>
            <a:normAutofit/>
          </a:bodyPr>
          <a:lstStyle/>
          <a:p>
            <a:pPr lvl="0" rtl="0"/>
            <a:r>
              <a:rPr lang="en-US" sz="28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If an alternative was </a:t>
            </a:r>
            <a:r>
              <a:rPr lang="en-US" sz="2800">
                <a:solidFill>
                  <a:srgbClr val="000000"/>
                </a:solidFill>
                <a:effectLst/>
                <a:highlight>
                  <a:srgbClr val="00FF00"/>
                </a:highlight>
                <a:latin typeface="Times New Roman" panose="02020603050405020304" pitchFamily="18" charset="0"/>
                <a:ea typeface="Calibri" panose="020F0502020204030204" pitchFamily="34" charset="0"/>
                <a:cs typeface="Arial" panose="020B0604020202020204" pitchFamily="34" charset="0"/>
              </a:rPr>
              <a:t>more expensive and less effective,</a:t>
            </a:r>
            <a:r>
              <a:rPr lang="en-US" sz="28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the point would fall in quadrant IV, and the alternative would be </a:t>
            </a:r>
            <a:r>
              <a:rPr lang="en-US" sz="28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dominated </a:t>
            </a:r>
            <a:r>
              <a:rPr lang="en-US" sz="28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by the standard comparator.</a:t>
            </a:r>
            <a:endParaRPr lang="en-IQ" sz="2800">
              <a:effectLst/>
              <a:latin typeface="Calibri" panose="020F0502020204030204" pitchFamily="34" charset="0"/>
              <a:ea typeface="Times New Roman" panose="02020603050405020304" pitchFamily="18" charset="0"/>
              <a:cs typeface="Arial" panose="020B0604020202020204" pitchFamily="34" charset="0"/>
            </a:endParaRPr>
          </a:p>
        </p:txBody>
      </p:sp>
      <p:pic>
        <p:nvPicPr>
          <p:cNvPr id="6" name="Content Placeholder 5">
            <a:extLst>
              <a:ext uri="{FF2B5EF4-FFF2-40B4-BE49-F238E27FC236}">
                <a16:creationId xmlns:a16="http://schemas.microsoft.com/office/drawing/2014/main" id="{33D6F6E5-1E22-1951-1C4D-0BBA4B06B26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23172" y="1825625"/>
            <a:ext cx="7480608" cy="4667250"/>
          </a:xfrm>
          <a:prstGeom prst="rect">
            <a:avLst/>
          </a:prstGeom>
          <a:noFill/>
          <a:ln>
            <a:noFill/>
          </a:ln>
        </p:spPr>
      </p:pic>
    </p:spTree>
    <p:extLst>
      <p:ext uri="{BB962C8B-B14F-4D97-AF65-F5344CB8AC3E}">
        <p14:creationId xmlns:p14="http://schemas.microsoft.com/office/powerpoint/2010/main" val="7410669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83461A-B7BB-7B7E-B327-92613146EAB6}"/>
              </a:ext>
            </a:extLst>
          </p:cNvPr>
          <p:cNvSpPr>
            <a:spLocks noGrp="1"/>
          </p:cNvSpPr>
          <p:nvPr>
            <p:ph type="title"/>
          </p:nvPr>
        </p:nvSpPr>
        <p:spPr>
          <a:xfrm>
            <a:off x="630936" y="502920"/>
            <a:ext cx="3419856" cy="1463040"/>
          </a:xfrm>
        </p:spPr>
        <p:txBody>
          <a:bodyPr anchor="ctr">
            <a:normAutofit/>
          </a:bodyPr>
          <a:lstStyle/>
          <a:p>
            <a:r>
              <a:rPr lang="en-US" sz="4800" b="1">
                <a:effectLst/>
                <a:latin typeface="Times New Roman" panose="02020603050405020304" pitchFamily="18" charset="0"/>
                <a:ea typeface="Calibri" panose="020F0502020204030204" pitchFamily="34" charset="0"/>
                <a:cs typeface="Arial" panose="020B0604020202020204" pitchFamily="34" charset="0"/>
              </a:rPr>
              <a:t>Examples</a:t>
            </a:r>
            <a:endParaRPr lang="en-IQ" sz="480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15"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A9F54017-BE76-B409-3684-DC348C78CB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630936" y="2999345"/>
            <a:ext cx="10917936" cy="2542533"/>
          </a:xfrm>
          <a:prstGeom prst="rect">
            <a:avLst/>
          </a:prstGeom>
          <a:noFill/>
        </p:spPr>
      </p:pic>
    </p:spTree>
    <p:extLst>
      <p:ext uri="{BB962C8B-B14F-4D97-AF65-F5344CB8AC3E}">
        <p14:creationId xmlns:p14="http://schemas.microsoft.com/office/powerpoint/2010/main" val="715166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44A46-4AD9-F5FB-2089-9AFA16F5E163}"/>
              </a:ext>
            </a:extLst>
          </p:cNvPr>
          <p:cNvSpPr>
            <a:spLocks noGrp="1"/>
          </p:cNvSpPr>
          <p:nvPr>
            <p:ph type="title"/>
          </p:nvPr>
        </p:nvSpPr>
        <p:spPr/>
        <p:txBody>
          <a:bodyPr>
            <a:normAutofit/>
          </a:bodyPr>
          <a:lstStyle/>
          <a:p>
            <a:r>
              <a:rPr lang="en-US" sz="3200" b="1">
                <a:solidFill>
                  <a:srgbClr val="0070C0"/>
                </a:solidFill>
                <a:effectLst/>
                <a:latin typeface="Times New Roman" panose="02020603050405020304" pitchFamily="18" charset="0"/>
                <a:ea typeface="Calibri" panose="020F0502020204030204" pitchFamily="34" charset="0"/>
                <a:cs typeface="Arial" panose="020B0604020202020204" pitchFamily="34" charset="0"/>
              </a:rPr>
              <a:t>Outcome measures in cost-effectiveness analysis</a:t>
            </a:r>
            <a:endParaRPr lang="en-IQ" sz="320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3" name="Content Placeholder 2">
            <a:extLst>
              <a:ext uri="{FF2B5EF4-FFF2-40B4-BE49-F238E27FC236}">
                <a16:creationId xmlns:a16="http://schemas.microsoft.com/office/drawing/2014/main" id="{3BFEBA24-D399-C2AD-2308-FDD0240BE88D}"/>
              </a:ext>
            </a:extLst>
          </p:cNvPr>
          <p:cNvSpPr>
            <a:spLocks noGrp="1"/>
          </p:cNvSpPr>
          <p:nvPr>
            <p:ph idx="1"/>
          </p:nvPr>
        </p:nvSpPr>
        <p:spPr/>
        <p:txBody>
          <a:bodyPr>
            <a:normAutofit/>
          </a:bodyPr>
          <a:lstStyle/>
          <a:p>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In CEA, outcomes are reported in a single </a:t>
            </a:r>
            <a:r>
              <a:rPr lang="en-US" b="1" i="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unit</a:t>
            </a:r>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of measurement, and are given in natural units, for example </a:t>
            </a:r>
            <a:r>
              <a:rPr lang="en-US" b="1" i="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mmHg</a:t>
            </a:r>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for blood pressure reduction, or </a:t>
            </a:r>
            <a:r>
              <a:rPr lang="en-US" b="1" i="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life years gained</a:t>
            </a:r>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by transplantation. </a:t>
            </a:r>
            <a:endParaRPr lang="en-GB"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r>
              <a:rPr lang="en-US"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The outcome measure is common to both alternatives, but may be achieved to different degrees (i.e. there is a difference in effectiveness).</a:t>
            </a:r>
            <a:endParaRPr lang="en-IQ" dirty="0">
              <a:effectLst/>
              <a:latin typeface="Calibri" panose="020F0502020204030204" pitchFamily="34" charset="0"/>
              <a:ea typeface="Times New Roman" panose="02020603050405020304" pitchFamily="18" charset="0"/>
              <a:cs typeface="Arial" panose="020B0604020202020204" pitchFamily="34" charset="0"/>
            </a:endParaRPr>
          </a:p>
          <a:p>
            <a:pPr lvl="0"/>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An economic evaluation could examine the use of </a:t>
            </a:r>
            <a:r>
              <a:rPr lang="en-US" b="1"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coronary artery bypass graft (CABG)</a:t>
            </a:r>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surgery for </a:t>
            </a:r>
            <a:r>
              <a:rPr lang="en-US" b="1" i="1" u="sng"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ischemic heart disease</a:t>
            </a:r>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compared with </a:t>
            </a:r>
            <a:r>
              <a:rPr lang="en-US" b="1"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medical (drug therapy only) management</a:t>
            </a:r>
            <a:r>
              <a:rPr lang="en-GB" b="1"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a:t>
            </a:r>
            <a:endParaRPr lang="en-IQ"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endParaRPr>
          </a:p>
          <a:p>
            <a:pPr lvl="0"/>
            <a:endParaRPr lang="en-IQ"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5205736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B1F4C0EB-7650-19AB-5683-98FF53FFF655}"/>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1098" y="232317"/>
            <a:ext cx="11042803" cy="6226098"/>
          </a:xfrm>
          <a:prstGeom prst="rect">
            <a:avLst/>
          </a:prstGeom>
          <a:noFill/>
          <a:ln>
            <a:noFill/>
          </a:ln>
        </p:spPr>
      </p:pic>
    </p:spTree>
    <p:extLst>
      <p:ext uri="{BB962C8B-B14F-4D97-AF65-F5344CB8AC3E}">
        <p14:creationId xmlns:p14="http://schemas.microsoft.com/office/powerpoint/2010/main" val="16838530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D6942E71-6951-6793-6CB5-75F01846744E}"/>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51853" y="712788"/>
            <a:ext cx="10288294" cy="5464175"/>
          </a:xfrm>
          <a:prstGeom prst="rect">
            <a:avLst/>
          </a:prstGeom>
          <a:noFill/>
          <a:ln>
            <a:noFill/>
          </a:ln>
        </p:spPr>
      </p:pic>
    </p:spTree>
    <p:extLst>
      <p:ext uri="{BB962C8B-B14F-4D97-AF65-F5344CB8AC3E}">
        <p14:creationId xmlns:p14="http://schemas.microsoft.com/office/powerpoint/2010/main" val="19102331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5A3AF57F-91CB-3486-6319-226270A96EE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2107991"/>
            <a:ext cx="10515600" cy="3137319"/>
          </a:xfrm>
          <a:prstGeom prst="rect">
            <a:avLst/>
          </a:prstGeom>
          <a:noFill/>
          <a:ln>
            <a:noFill/>
          </a:ln>
        </p:spPr>
      </p:pic>
    </p:spTree>
    <p:extLst>
      <p:ext uri="{BB962C8B-B14F-4D97-AF65-F5344CB8AC3E}">
        <p14:creationId xmlns:p14="http://schemas.microsoft.com/office/powerpoint/2010/main" val="37501244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ECDE0ED4-DFCB-82A3-17FB-D51091A60E2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43415" y="774700"/>
            <a:ext cx="10345853" cy="5402263"/>
          </a:xfrm>
          <a:prstGeom prst="rect">
            <a:avLst/>
          </a:prstGeom>
          <a:noFill/>
          <a:ln>
            <a:noFill/>
          </a:ln>
        </p:spPr>
      </p:pic>
    </p:spTree>
    <p:extLst>
      <p:ext uri="{BB962C8B-B14F-4D97-AF65-F5344CB8AC3E}">
        <p14:creationId xmlns:p14="http://schemas.microsoft.com/office/powerpoint/2010/main" val="14636181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89FA5A6E-DE77-E23E-08D5-0795E0C15D73}"/>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9512" y="557561"/>
            <a:ext cx="10593659" cy="5619402"/>
          </a:xfrm>
          <a:prstGeom prst="rect">
            <a:avLst/>
          </a:prstGeom>
          <a:noFill/>
          <a:ln>
            <a:noFill/>
          </a:ln>
        </p:spPr>
      </p:pic>
    </p:spTree>
    <p:extLst>
      <p:ext uri="{BB962C8B-B14F-4D97-AF65-F5344CB8AC3E}">
        <p14:creationId xmlns:p14="http://schemas.microsoft.com/office/powerpoint/2010/main" val="38933962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BE80945-57C0-9E24-676A-3265213F421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2307683"/>
            <a:ext cx="10515600" cy="2663902"/>
          </a:xfrm>
          <a:prstGeom prst="rect">
            <a:avLst/>
          </a:prstGeom>
          <a:noFill/>
          <a:ln>
            <a:noFill/>
          </a:ln>
        </p:spPr>
      </p:pic>
    </p:spTree>
    <p:extLst>
      <p:ext uri="{BB962C8B-B14F-4D97-AF65-F5344CB8AC3E}">
        <p14:creationId xmlns:p14="http://schemas.microsoft.com/office/powerpoint/2010/main" val="14628535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7CC51FFB-49BD-A2F2-C575-0E88041247A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27927" y="619512"/>
            <a:ext cx="10051585" cy="5557451"/>
          </a:xfrm>
          <a:prstGeom prst="rect">
            <a:avLst/>
          </a:prstGeom>
          <a:noFill/>
          <a:ln>
            <a:noFill/>
          </a:ln>
        </p:spPr>
      </p:pic>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22C77FBA-9C20-2649-318A-C403049FD4D0}"/>
                  </a:ext>
                </a:extLst>
              </p14:cNvPr>
              <p14:cNvContentPartPr/>
              <p14:nvPr/>
            </p14:nvContentPartPr>
            <p14:xfrm>
              <a:off x="2347834" y="3590487"/>
              <a:ext cx="1649880" cy="861840"/>
            </p14:xfrm>
          </p:contentPart>
        </mc:Choice>
        <mc:Fallback>
          <p:pic>
            <p:nvPicPr>
              <p:cNvPr id="2" name="Ink 1">
                <a:extLst>
                  <a:ext uri="{FF2B5EF4-FFF2-40B4-BE49-F238E27FC236}">
                    <a16:creationId xmlns:a16="http://schemas.microsoft.com/office/drawing/2014/main" id="{22C77FBA-9C20-2649-318A-C403049FD4D0}"/>
                  </a:ext>
                </a:extLst>
              </p:cNvPr>
              <p:cNvPicPr/>
              <p:nvPr/>
            </p:nvPicPr>
            <p:blipFill>
              <a:blip r:embed="rId4"/>
              <a:stretch>
                <a:fillRect/>
              </a:stretch>
            </p:blipFill>
            <p:spPr>
              <a:xfrm>
                <a:off x="2329834" y="3572487"/>
                <a:ext cx="1685520" cy="8974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Ink 2">
                <a:extLst>
                  <a:ext uri="{FF2B5EF4-FFF2-40B4-BE49-F238E27FC236}">
                    <a16:creationId xmlns:a16="http://schemas.microsoft.com/office/drawing/2014/main" id="{76D0F2C0-4DE6-B61D-45BF-984A41E33CB7}"/>
                  </a:ext>
                </a:extLst>
              </p14:cNvPr>
              <p14:cNvContentPartPr/>
              <p14:nvPr/>
            </p14:nvContentPartPr>
            <p14:xfrm>
              <a:off x="4043794" y="3522447"/>
              <a:ext cx="790560" cy="828720"/>
            </p14:xfrm>
          </p:contentPart>
        </mc:Choice>
        <mc:Fallback>
          <p:pic>
            <p:nvPicPr>
              <p:cNvPr id="3" name="Ink 2">
                <a:extLst>
                  <a:ext uri="{FF2B5EF4-FFF2-40B4-BE49-F238E27FC236}">
                    <a16:creationId xmlns:a16="http://schemas.microsoft.com/office/drawing/2014/main" id="{76D0F2C0-4DE6-B61D-45BF-984A41E33CB7}"/>
                  </a:ext>
                </a:extLst>
              </p:cNvPr>
              <p:cNvPicPr/>
              <p:nvPr/>
            </p:nvPicPr>
            <p:blipFill>
              <a:blip r:embed="rId6"/>
              <a:stretch>
                <a:fillRect/>
              </a:stretch>
            </p:blipFill>
            <p:spPr>
              <a:xfrm>
                <a:off x="4025794" y="3504807"/>
                <a:ext cx="826200" cy="8643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5" name="Ink 14">
                <a:extLst>
                  <a:ext uri="{FF2B5EF4-FFF2-40B4-BE49-F238E27FC236}">
                    <a16:creationId xmlns:a16="http://schemas.microsoft.com/office/drawing/2014/main" id="{CE13B24A-0AA4-A93C-F4A9-ABD2EE72E6FF}"/>
                  </a:ext>
                </a:extLst>
              </p14:cNvPr>
              <p14:cNvContentPartPr/>
              <p14:nvPr/>
            </p14:nvContentPartPr>
            <p14:xfrm>
              <a:off x="7644514" y="3045807"/>
              <a:ext cx="2718720" cy="747360"/>
            </p14:xfrm>
          </p:contentPart>
        </mc:Choice>
        <mc:Fallback>
          <p:pic>
            <p:nvPicPr>
              <p:cNvPr id="15" name="Ink 14">
                <a:extLst>
                  <a:ext uri="{FF2B5EF4-FFF2-40B4-BE49-F238E27FC236}">
                    <a16:creationId xmlns:a16="http://schemas.microsoft.com/office/drawing/2014/main" id="{CE13B24A-0AA4-A93C-F4A9-ABD2EE72E6FF}"/>
                  </a:ext>
                </a:extLst>
              </p:cNvPr>
              <p:cNvPicPr/>
              <p:nvPr/>
            </p:nvPicPr>
            <p:blipFill>
              <a:blip r:embed="rId8"/>
              <a:stretch>
                <a:fillRect/>
              </a:stretch>
            </p:blipFill>
            <p:spPr>
              <a:xfrm>
                <a:off x="7626872" y="3028167"/>
                <a:ext cx="2754365" cy="7830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9" name="Ink 18">
                <a:extLst>
                  <a:ext uri="{FF2B5EF4-FFF2-40B4-BE49-F238E27FC236}">
                    <a16:creationId xmlns:a16="http://schemas.microsoft.com/office/drawing/2014/main" id="{832ED358-4328-5C2F-3804-B7CFDE827E7B}"/>
                  </a:ext>
                </a:extLst>
              </p14:cNvPr>
              <p14:cNvContentPartPr/>
              <p14:nvPr/>
            </p14:nvContentPartPr>
            <p14:xfrm>
              <a:off x="10509754" y="2817927"/>
              <a:ext cx="1045800" cy="580320"/>
            </p14:xfrm>
          </p:contentPart>
        </mc:Choice>
        <mc:Fallback>
          <p:pic>
            <p:nvPicPr>
              <p:cNvPr id="19" name="Ink 18">
                <a:extLst>
                  <a:ext uri="{FF2B5EF4-FFF2-40B4-BE49-F238E27FC236}">
                    <a16:creationId xmlns:a16="http://schemas.microsoft.com/office/drawing/2014/main" id="{832ED358-4328-5C2F-3804-B7CFDE827E7B}"/>
                  </a:ext>
                </a:extLst>
              </p:cNvPr>
              <p:cNvPicPr/>
              <p:nvPr/>
            </p:nvPicPr>
            <p:blipFill>
              <a:blip r:embed="rId10"/>
              <a:stretch>
                <a:fillRect/>
              </a:stretch>
            </p:blipFill>
            <p:spPr>
              <a:xfrm>
                <a:off x="10492114" y="2799927"/>
                <a:ext cx="1081440" cy="615960"/>
              </a:xfrm>
              <a:prstGeom prst="rect">
                <a:avLst/>
              </a:prstGeom>
            </p:spPr>
          </p:pic>
        </mc:Fallback>
      </mc:AlternateContent>
    </p:spTree>
    <p:extLst>
      <p:ext uri="{BB962C8B-B14F-4D97-AF65-F5344CB8AC3E}">
        <p14:creationId xmlns:p14="http://schemas.microsoft.com/office/powerpoint/2010/main" val="32105125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BE3C6CED-E8DD-01F8-89B7-CBA0E3FF1C0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8171" y="991220"/>
            <a:ext cx="11011829" cy="5185743"/>
          </a:xfrm>
          <a:prstGeom prst="rect">
            <a:avLst/>
          </a:prstGeom>
          <a:noFill/>
          <a:ln>
            <a:noFill/>
          </a:ln>
        </p:spPr>
      </p:pic>
      <mc:AlternateContent xmlns:mc="http://schemas.openxmlformats.org/markup-compatibility/2006">
        <mc:Choice xmlns:p14="http://schemas.microsoft.com/office/powerpoint/2010/main" Requires="p14">
          <p:contentPart p14:bwMode="auto" r:id="rId3">
            <p14:nvContentPartPr>
              <p14:cNvPr id="64" name="Ink 63">
                <a:extLst>
                  <a:ext uri="{FF2B5EF4-FFF2-40B4-BE49-F238E27FC236}">
                    <a16:creationId xmlns:a16="http://schemas.microsoft.com/office/drawing/2014/main" id="{11D25001-85FF-4CD9-7260-472C0E47188B}"/>
                  </a:ext>
                </a:extLst>
              </p14:cNvPr>
              <p14:cNvContentPartPr/>
              <p14:nvPr/>
            </p14:nvContentPartPr>
            <p14:xfrm>
              <a:off x="1853194" y="4959927"/>
              <a:ext cx="1708920" cy="885240"/>
            </p14:xfrm>
          </p:contentPart>
        </mc:Choice>
        <mc:Fallback>
          <p:pic>
            <p:nvPicPr>
              <p:cNvPr id="64" name="Ink 63">
                <a:extLst>
                  <a:ext uri="{FF2B5EF4-FFF2-40B4-BE49-F238E27FC236}">
                    <a16:creationId xmlns:a16="http://schemas.microsoft.com/office/drawing/2014/main" id="{11D25001-85FF-4CD9-7260-472C0E47188B}"/>
                  </a:ext>
                </a:extLst>
              </p:cNvPr>
              <p:cNvPicPr/>
              <p:nvPr/>
            </p:nvPicPr>
            <p:blipFill>
              <a:blip r:embed="rId4"/>
              <a:stretch>
                <a:fillRect/>
              </a:stretch>
            </p:blipFill>
            <p:spPr>
              <a:xfrm>
                <a:off x="1835194" y="4941927"/>
                <a:ext cx="1744560" cy="9208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5" name="Ink 14">
                <a:extLst>
                  <a:ext uri="{FF2B5EF4-FFF2-40B4-BE49-F238E27FC236}">
                    <a16:creationId xmlns:a16="http://schemas.microsoft.com/office/drawing/2014/main" id="{6DC2AFCD-0444-4BF6-882D-CA17D7464D30}"/>
                  </a:ext>
                </a:extLst>
              </p14:cNvPr>
              <p14:cNvContentPartPr/>
              <p14:nvPr/>
            </p14:nvContentPartPr>
            <p14:xfrm>
              <a:off x="8109994" y="4481847"/>
              <a:ext cx="3724560" cy="1038240"/>
            </p14:xfrm>
          </p:contentPart>
        </mc:Choice>
        <mc:Fallback>
          <p:pic>
            <p:nvPicPr>
              <p:cNvPr id="15" name="Ink 14">
                <a:extLst>
                  <a:ext uri="{FF2B5EF4-FFF2-40B4-BE49-F238E27FC236}">
                    <a16:creationId xmlns:a16="http://schemas.microsoft.com/office/drawing/2014/main" id="{6DC2AFCD-0444-4BF6-882D-CA17D7464D30}"/>
                  </a:ext>
                </a:extLst>
              </p:cNvPr>
              <p:cNvPicPr/>
              <p:nvPr/>
            </p:nvPicPr>
            <p:blipFill>
              <a:blip r:embed="rId6"/>
              <a:stretch>
                <a:fillRect/>
              </a:stretch>
            </p:blipFill>
            <p:spPr>
              <a:xfrm>
                <a:off x="8092354" y="4464201"/>
                <a:ext cx="3760200" cy="1073892"/>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20" name="Ink 19">
                <a:extLst>
                  <a:ext uri="{FF2B5EF4-FFF2-40B4-BE49-F238E27FC236}">
                    <a16:creationId xmlns:a16="http://schemas.microsoft.com/office/drawing/2014/main" id="{2FCA8489-35EA-9867-2E43-1C8EE5D87409}"/>
                  </a:ext>
                </a:extLst>
              </p14:cNvPr>
              <p14:cNvContentPartPr/>
              <p14:nvPr/>
            </p14:nvContentPartPr>
            <p14:xfrm>
              <a:off x="9495274" y="5395887"/>
              <a:ext cx="1331640" cy="379800"/>
            </p14:xfrm>
          </p:contentPart>
        </mc:Choice>
        <mc:Fallback>
          <p:pic>
            <p:nvPicPr>
              <p:cNvPr id="20" name="Ink 19">
                <a:extLst>
                  <a:ext uri="{FF2B5EF4-FFF2-40B4-BE49-F238E27FC236}">
                    <a16:creationId xmlns:a16="http://schemas.microsoft.com/office/drawing/2014/main" id="{2FCA8489-35EA-9867-2E43-1C8EE5D87409}"/>
                  </a:ext>
                </a:extLst>
              </p:cNvPr>
              <p:cNvPicPr/>
              <p:nvPr/>
            </p:nvPicPr>
            <p:blipFill>
              <a:blip r:embed="rId8"/>
              <a:stretch>
                <a:fillRect/>
              </a:stretch>
            </p:blipFill>
            <p:spPr>
              <a:xfrm>
                <a:off x="9477629" y="5377887"/>
                <a:ext cx="1367290" cy="4154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3" name="Ink 22">
                <a:extLst>
                  <a:ext uri="{FF2B5EF4-FFF2-40B4-BE49-F238E27FC236}">
                    <a16:creationId xmlns:a16="http://schemas.microsoft.com/office/drawing/2014/main" id="{894E6757-CFC4-B782-C788-2F08A9F70CA2}"/>
                  </a:ext>
                </a:extLst>
              </p14:cNvPr>
              <p14:cNvContentPartPr/>
              <p14:nvPr/>
            </p14:nvContentPartPr>
            <p14:xfrm>
              <a:off x="10914394" y="5418927"/>
              <a:ext cx="362520" cy="503640"/>
            </p14:xfrm>
          </p:contentPart>
        </mc:Choice>
        <mc:Fallback>
          <p:pic>
            <p:nvPicPr>
              <p:cNvPr id="23" name="Ink 22">
                <a:extLst>
                  <a:ext uri="{FF2B5EF4-FFF2-40B4-BE49-F238E27FC236}">
                    <a16:creationId xmlns:a16="http://schemas.microsoft.com/office/drawing/2014/main" id="{894E6757-CFC4-B782-C788-2F08A9F70CA2}"/>
                  </a:ext>
                </a:extLst>
              </p:cNvPr>
              <p:cNvPicPr/>
              <p:nvPr/>
            </p:nvPicPr>
            <p:blipFill>
              <a:blip r:embed="rId10"/>
              <a:stretch>
                <a:fillRect/>
              </a:stretch>
            </p:blipFill>
            <p:spPr>
              <a:xfrm>
                <a:off x="10896394" y="5401287"/>
                <a:ext cx="398160" cy="5392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7" name="Ink 26">
                <a:extLst>
                  <a:ext uri="{FF2B5EF4-FFF2-40B4-BE49-F238E27FC236}">
                    <a16:creationId xmlns:a16="http://schemas.microsoft.com/office/drawing/2014/main" id="{C65CE68E-4146-8C40-91FA-78BD22CCC2BE}"/>
                  </a:ext>
                </a:extLst>
              </p14:cNvPr>
              <p14:cNvContentPartPr/>
              <p14:nvPr/>
            </p14:nvContentPartPr>
            <p14:xfrm>
              <a:off x="11315074" y="5387967"/>
              <a:ext cx="657000" cy="488160"/>
            </p14:xfrm>
          </p:contentPart>
        </mc:Choice>
        <mc:Fallback>
          <p:pic>
            <p:nvPicPr>
              <p:cNvPr id="27" name="Ink 26">
                <a:extLst>
                  <a:ext uri="{FF2B5EF4-FFF2-40B4-BE49-F238E27FC236}">
                    <a16:creationId xmlns:a16="http://schemas.microsoft.com/office/drawing/2014/main" id="{C65CE68E-4146-8C40-91FA-78BD22CCC2BE}"/>
                  </a:ext>
                </a:extLst>
              </p:cNvPr>
              <p:cNvPicPr/>
              <p:nvPr/>
            </p:nvPicPr>
            <p:blipFill>
              <a:blip r:embed="rId12"/>
              <a:stretch>
                <a:fillRect/>
              </a:stretch>
            </p:blipFill>
            <p:spPr>
              <a:xfrm>
                <a:off x="11297434" y="5370327"/>
                <a:ext cx="692640" cy="523800"/>
              </a:xfrm>
              <a:prstGeom prst="rect">
                <a:avLst/>
              </a:prstGeom>
            </p:spPr>
          </p:pic>
        </mc:Fallback>
      </mc:AlternateContent>
    </p:spTree>
    <p:extLst>
      <p:ext uri="{BB962C8B-B14F-4D97-AF65-F5344CB8AC3E}">
        <p14:creationId xmlns:p14="http://schemas.microsoft.com/office/powerpoint/2010/main" val="12268889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3F2692A7-4644-EB1C-5AC5-36F1EF5D6D5E}"/>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2239714"/>
            <a:ext cx="10515600" cy="2750047"/>
          </a:xfrm>
          <a:prstGeom prst="rect">
            <a:avLst/>
          </a:prstGeom>
          <a:noFill/>
          <a:ln>
            <a:noFill/>
          </a:ln>
        </p:spPr>
      </p:pic>
    </p:spTree>
    <p:extLst>
      <p:ext uri="{BB962C8B-B14F-4D97-AF65-F5344CB8AC3E}">
        <p14:creationId xmlns:p14="http://schemas.microsoft.com/office/powerpoint/2010/main" val="8935803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54F7B36E-B7D8-7F55-9190-EBAC50DA4B2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690688"/>
            <a:ext cx="10515600" cy="4030859"/>
          </a:xfrm>
          <a:prstGeom prst="rect">
            <a:avLst/>
          </a:prstGeom>
          <a:noFill/>
          <a:ln>
            <a:noFill/>
          </a:ln>
        </p:spPr>
      </p:pic>
    </p:spTree>
    <p:extLst>
      <p:ext uri="{BB962C8B-B14F-4D97-AF65-F5344CB8AC3E}">
        <p14:creationId xmlns:p14="http://schemas.microsoft.com/office/powerpoint/2010/main" val="2099878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1F5F7B-3DFB-2CC8-4054-6A3F0A13AC7C}"/>
              </a:ext>
            </a:extLst>
          </p:cNvPr>
          <p:cNvSpPr>
            <a:spLocks noGrp="1"/>
          </p:cNvSpPr>
          <p:nvPr>
            <p:ph idx="1"/>
          </p:nvPr>
        </p:nvSpPr>
        <p:spPr/>
        <p:txBody>
          <a:bodyPr/>
          <a:lstStyle/>
          <a:p>
            <a:pPr lvl="0"/>
            <a:r>
              <a:rPr lang="en-US" sz="2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The effectiveness of both treatment methods can be measured using </a:t>
            </a:r>
            <a:r>
              <a:rPr lang="en-US" sz="2800" b="1" i="1"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mortality at 10 years</a:t>
            </a:r>
            <a:r>
              <a:rPr lang="en-US" sz="2800"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a:t>
            </a:r>
            <a:r>
              <a:rPr lang="en-US" sz="2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Evidence suggests that it is likely that mortality will be lower if CABG is used. </a:t>
            </a:r>
            <a:endParaRPr lang="en-IQ" sz="2800" dirty="0">
              <a:effectLst/>
              <a:latin typeface="Calibri" panose="020F0502020204030204" pitchFamily="34" charset="0"/>
              <a:ea typeface="Times New Roman" panose="02020603050405020304" pitchFamily="18" charset="0"/>
              <a:cs typeface="Arial" panose="020B0604020202020204" pitchFamily="34" charset="0"/>
            </a:endParaRPr>
          </a:p>
          <a:p>
            <a:pPr lvl="0"/>
            <a:r>
              <a:rPr lang="en-US" sz="2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Therefore, cost-effectiveness analysis is the appropriate method to use because the outcome is common to the two alternatives, </a:t>
            </a:r>
            <a:r>
              <a:rPr lang="en-US" sz="2800" b="1" dirty="0">
                <a:solidFill>
                  <a:srgbClr val="000000"/>
                </a:solidFill>
                <a:effectLst/>
                <a:highlight>
                  <a:srgbClr val="FFFF00"/>
                </a:highlight>
                <a:latin typeface="Times New Roman" panose="02020603050405020304" pitchFamily="18" charset="0"/>
                <a:ea typeface="Calibri" panose="020F0502020204030204" pitchFamily="34" charset="0"/>
                <a:cs typeface="Arial" panose="020B0604020202020204" pitchFamily="34" charset="0"/>
              </a:rPr>
              <a:t>but there is a difference in effectiveness.</a:t>
            </a:r>
            <a:endParaRPr lang="en-IQ" b="1" dirty="0">
              <a:highlight>
                <a:srgbClr val="FFFF00"/>
              </a:highlight>
            </a:endParaRPr>
          </a:p>
        </p:txBody>
      </p:sp>
    </p:spTree>
    <p:extLst>
      <p:ext uri="{BB962C8B-B14F-4D97-AF65-F5344CB8AC3E}">
        <p14:creationId xmlns:p14="http://schemas.microsoft.com/office/powerpoint/2010/main" val="15944804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8EA84F-AA2F-D884-4216-4852C9E91F98}"/>
              </a:ext>
            </a:extLst>
          </p:cNvPr>
          <p:cNvSpPr>
            <a:spLocks noGrp="1"/>
          </p:cNvSpPr>
          <p:nvPr>
            <p:ph idx="1"/>
          </p:nvPr>
        </p:nvSpPr>
        <p:spPr/>
        <p:txBody>
          <a:bodyPr>
            <a:normAutofit/>
          </a:bodyPr>
          <a:lstStyle/>
          <a:p>
            <a:r>
              <a:rPr lang="en-US">
                <a:solidFill>
                  <a:srgbClr val="000000"/>
                </a:solidFill>
                <a:effectLst/>
                <a:latin typeface="Times New Roman" panose="02020603050405020304" pitchFamily="18" charset="0"/>
                <a:ea typeface="Calibri" panose="020F0502020204030204" pitchFamily="34" charset="0"/>
                <a:cs typeface="Arial" panose="020B0604020202020204" pitchFamily="34" charset="0"/>
              </a:rPr>
              <a:t>To illustrate the differences between the simple/average and incremental C/E ratios, Example One presents two treatments as follows:</a:t>
            </a:r>
            <a:endParaRPr lang="en-IQ">
              <a:effectLst/>
              <a:latin typeface="Calibri" panose="020F0502020204030204" pitchFamily="34" charset="0"/>
              <a:ea typeface="Times New Roman" panose="02020603050405020304" pitchFamily="18" charset="0"/>
              <a:cs typeface="Arial" panose="020B0604020202020204" pitchFamily="34" charset="0"/>
            </a:endParaRPr>
          </a:p>
          <a:p>
            <a:r>
              <a:rPr lang="en-US"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Treatment One </a:t>
            </a:r>
            <a:r>
              <a:rPr lang="en-US">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 baseline comparator) costs $500 to treat 100 patients and </a:t>
            </a:r>
            <a:r>
              <a:rPr lang="en-US"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treatment Two </a:t>
            </a:r>
            <a:r>
              <a:rPr lang="en-US">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 new innovation) costs $750 to treat the same number of individuals.</a:t>
            </a:r>
            <a:endParaRPr lang="en-IQ">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6941514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8B0F85-8818-734F-E77D-144FB9515EEF}"/>
              </a:ext>
            </a:extLst>
          </p:cNvPr>
          <p:cNvSpPr>
            <a:spLocks noGrp="1"/>
          </p:cNvSpPr>
          <p:nvPr>
            <p:ph idx="1"/>
          </p:nvPr>
        </p:nvSpPr>
        <p:spPr>
          <a:xfrm>
            <a:off x="838200" y="1142999"/>
            <a:ext cx="10515600" cy="5033963"/>
          </a:xfrm>
        </p:spPr>
        <p:txBody>
          <a:bodyPr>
            <a:normAutofit/>
          </a:bodyPr>
          <a:lstStyle/>
          <a:p>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The effectiveness measure is a final outcome, cure rate; where in 95 percent of the patients are cured with treatment One and 97 percent of the patients are cured with Treatment Two.</a:t>
            </a:r>
            <a:endParaRPr lang="en-IQ" dirty="0">
              <a:effectLst/>
              <a:latin typeface="Calibri" panose="020F0502020204030204" pitchFamily="34" charset="0"/>
              <a:ea typeface="Times New Roman" panose="02020603050405020304" pitchFamily="18" charset="0"/>
              <a:cs typeface="Arial" panose="020B0604020202020204" pitchFamily="34" charset="0"/>
            </a:endParaRPr>
          </a:p>
          <a:p>
            <a:r>
              <a:rPr lang="en-US"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Calculating the average C/E ratio yields a relatively small difference between the average costs to treat the patient groups between the two alternatives, $246.88</a:t>
            </a:r>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t>
            </a:r>
            <a:endParaRPr lang="en-IQ" dirty="0">
              <a:effectLst/>
              <a:latin typeface="Calibri" panose="020F0502020204030204" pitchFamily="34" charset="0"/>
              <a:ea typeface="Times New Roman" panose="02020603050405020304" pitchFamily="18" charset="0"/>
              <a:cs typeface="Arial" panose="020B0604020202020204" pitchFamily="34" charset="0"/>
            </a:endParaRPr>
          </a:p>
          <a:p>
            <a:r>
              <a:rPr lang="en-US"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However, an incremental analysis finds the cost of treatment two to be substantially higher, costing $12,500 to obtain one additional cure</a:t>
            </a:r>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t>
            </a:r>
            <a:endParaRPr lang="en-IQ" dirty="0">
              <a:effectLst/>
              <a:latin typeface="Calibri" panose="020F0502020204030204" pitchFamily="34" charset="0"/>
              <a:ea typeface="Times New Roman" panose="02020603050405020304" pitchFamily="18" charset="0"/>
              <a:cs typeface="Arial" panose="020B0604020202020204" pitchFamily="34" charset="0"/>
            </a:endParaRPr>
          </a:p>
          <a:p>
            <a:endParaRPr lang="en-IQ"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2520340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DC9C4502-F61A-C2CA-35BE-D700497512D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51830" y="511098"/>
            <a:ext cx="10330366" cy="5665865"/>
          </a:xfrm>
          <a:prstGeom prst="rect">
            <a:avLst/>
          </a:prstGeom>
          <a:noFill/>
          <a:ln>
            <a:noFill/>
          </a:ln>
        </p:spPr>
      </p:pic>
    </p:spTree>
    <p:extLst>
      <p:ext uri="{BB962C8B-B14F-4D97-AF65-F5344CB8AC3E}">
        <p14:creationId xmlns:p14="http://schemas.microsoft.com/office/powerpoint/2010/main" val="34166347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88266CEF-BBF7-4D1D-ED38-CB8464F4F963}"/>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836341"/>
            <a:ext cx="10515600" cy="4651047"/>
          </a:xfrm>
          <a:prstGeom prst="rect">
            <a:avLst/>
          </a:prstGeom>
          <a:noFill/>
          <a:ln>
            <a:noFill/>
          </a:ln>
        </p:spPr>
      </p:pic>
    </p:spTree>
    <p:extLst>
      <p:ext uri="{BB962C8B-B14F-4D97-AF65-F5344CB8AC3E}">
        <p14:creationId xmlns:p14="http://schemas.microsoft.com/office/powerpoint/2010/main" val="22393833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AFB3BF8B-9DCC-F161-5C0D-839E95B3DEF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51829" y="588963"/>
            <a:ext cx="10500732" cy="5588000"/>
          </a:xfrm>
          <a:prstGeom prst="rect">
            <a:avLst/>
          </a:prstGeom>
          <a:noFill/>
          <a:ln>
            <a:noFill/>
          </a:ln>
        </p:spPr>
      </p:pic>
    </p:spTree>
    <p:extLst>
      <p:ext uri="{BB962C8B-B14F-4D97-AF65-F5344CB8AC3E}">
        <p14:creationId xmlns:p14="http://schemas.microsoft.com/office/powerpoint/2010/main" val="5948968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2854E3A7-4796-B9C5-5D2E-F0385812D380}"/>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68916" y="1115122"/>
            <a:ext cx="9654168" cy="5061841"/>
          </a:xfrm>
          <a:prstGeom prst="rect">
            <a:avLst/>
          </a:prstGeom>
          <a:noFill/>
          <a:ln>
            <a:noFill/>
          </a:ln>
        </p:spPr>
      </p:pic>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B1A0EA7C-0A70-D44D-EEBF-9154C5162244}"/>
                  </a:ext>
                </a:extLst>
              </p14:cNvPr>
              <p14:cNvContentPartPr/>
              <p14:nvPr/>
            </p14:nvContentPartPr>
            <p14:xfrm>
              <a:off x="4749034" y="4466367"/>
              <a:ext cx="1964160" cy="867240"/>
            </p14:xfrm>
          </p:contentPart>
        </mc:Choice>
        <mc:Fallback>
          <p:pic>
            <p:nvPicPr>
              <p:cNvPr id="2" name="Ink 1">
                <a:extLst>
                  <a:ext uri="{FF2B5EF4-FFF2-40B4-BE49-F238E27FC236}">
                    <a16:creationId xmlns:a16="http://schemas.microsoft.com/office/drawing/2014/main" id="{B1A0EA7C-0A70-D44D-EEBF-9154C5162244}"/>
                  </a:ext>
                </a:extLst>
              </p:cNvPr>
              <p:cNvPicPr/>
              <p:nvPr/>
            </p:nvPicPr>
            <p:blipFill>
              <a:blip r:embed="rId4"/>
              <a:stretch>
                <a:fillRect/>
              </a:stretch>
            </p:blipFill>
            <p:spPr>
              <a:xfrm>
                <a:off x="4731394" y="4448367"/>
                <a:ext cx="1999800" cy="902880"/>
              </a:xfrm>
              <a:prstGeom prst="rect">
                <a:avLst/>
              </a:prstGeom>
            </p:spPr>
          </p:pic>
        </mc:Fallback>
      </mc:AlternateContent>
    </p:spTree>
    <p:extLst>
      <p:ext uri="{BB962C8B-B14F-4D97-AF65-F5344CB8AC3E}">
        <p14:creationId xmlns:p14="http://schemas.microsoft.com/office/powerpoint/2010/main" val="36834275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B5A0A710-06ED-28C4-D2AC-4DA842B1A7C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03660" y="712440"/>
            <a:ext cx="8471828" cy="5464524"/>
          </a:xfrm>
          <a:prstGeom prst="rect">
            <a:avLst/>
          </a:prstGeom>
          <a:noFill/>
          <a:ln>
            <a:noFill/>
          </a:ln>
        </p:spPr>
      </p:pic>
    </p:spTree>
    <p:extLst>
      <p:ext uri="{BB962C8B-B14F-4D97-AF65-F5344CB8AC3E}">
        <p14:creationId xmlns:p14="http://schemas.microsoft.com/office/powerpoint/2010/main" val="1134241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68FD15DD-E51F-481B-44AB-56FF17B93D6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371707"/>
            <a:ext cx="10515600" cy="2323171"/>
          </a:xfrm>
          <a:prstGeom prst="rect">
            <a:avLst/>
          </a:prstGeom>
          <a:noFill/>
          <a:ln>
            <a:noFill/>
          </a:ln>
        </p:spPr>
      </p:pic>
      <p:pic>
        <p:nvPicPr>
          <p:cNvPr id="9" name="Picture 8">
            <a:extLst>
              <a:ext uri="{FF2B5EF4-FFF2-40B4-BE49-F238E27FC236}">
                <a16:creationId xmlns:a16="http://schemas.microsoft.com/office/drawing/2014/main" id="{0248D7CA-118A-9C49-2CB6-2AE45B486E8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082073"/>
            <a:ext cx="10515600" cy="3404220"/>
          </a:xfrm>
          <a:prstGeom prst="rect">
            <a:avLst/>
          </a:prstGeom>
          <a:noFill/>
          <a:ln>
            <a:noFill/>
          </a:ln>
        </p:spPr>
      </p:pic>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6E2BE0BD-3851-D8FE-B4D4-03F404729170}"/>
                  </a:ext>
                </a:extLst>
              </p14:cNvPr>
              <p14:cNvContentPartPr/>
              <p14:nvPr/>
            </p14:nvContentPartPr>
            <p14:xfrm>
              <a:off x="3044074" y="4371687"/>
              <a:ext cx="1278000" cy="862560"/>
            </p14:xfrm>
          </p:contentPart>
        </mc:Choice>
        <mc:Fallback>
          <p:pic>
            <p:nvPicPr>
              <p:cNvPr id="2" name="Ink 1">
                <a:extLst>
                  <a:ext uri="{FF2B5EF4-FFF2-40B4-BE49-F238E27FC236}">
                    <a16:creationId xmlns:a16="http://schemas.microsoft.com/office/drawing/2014/main" id="{6E2BE0BD-3851-D8FE-B4D4-03F404729170}"/>
                  </a:ext>
                </a:extLst>
              </p:cNvPr>
              <p:cNvPicPr/>
              <p:nvPr/>
            </p:nvPicPr>
            <p:blipFill>
              <a:blip r:embed="rId5"/>
              <a:stretch>
                <a:fillRect/>
              </a:stretch>
            </p:blipFill>
            <p:spPr>
              <a:xfrm>
                <a:off x="3026074" y="4354047"/>
                <a:ext cx="1313640" cy="898200"/>
              </a:xfrm>
              <a:prstGeom prst="rect">
                <a:avLst/>
              </a:prstGeom>
            </p:spPr>
          </p:pic>
        </mc:Fallback>
      </mc:AlternateContent>
    </p:spTree>
    <p:extLst>
      <p:ext uri="{BB962C8B-B14F-4D97-AF65-F5344CB8AC3E}">
        <p14:creationId xmlns:p14="http://schemas.microsoft.com/office/powerpoint/2010/main" val="5741961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DAFA8AF7-5690-3582-EF5E-485659E5F9F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8293" y="418172"/>
            <a:ext cx="10299389" cy="2199268"/>
          </a:xfrm>
          <a:prstGeom prst="rect">
            <a:avLst/>
          </a:prstGeom>
          <a:noFill/>
          <a:ln>
            <a:noFill/>
          </a:ln>
        </p:spPr>
      </p:pic>
      <p:pic>
        <p:nvPicPr>
          <p:cNvPr id="9" name="Picture 8">
            <a:extLst>
              <a:ext uri="{FF2B5EF4-FFF2-40B4-BE49-F238E27FC236}">
                <a16:creationId xmlns:a16="http://schemas.microsoft.com/office/drawing/2014/main" id="{8480B264-24C8-C77C-FCD7-A21795D7FF8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8293" y="2920682"/>
            <a:ext cx="10299388" cy="2019928"/>
          </a:xfrm>
          <a:prstGeom prst="rect">
            <a:avLst/>
          </a:prstGeom>
          <a:noFill/>
          <a:ln>
            <a:noFill/>
          </a:ln>
        </p:spPr>
      </p:pic>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DA4B3042-C2B9-AC20-419A-0D3599467981}"/>
                  </a:ext>
                </a:extLst>
              </p14:cNvPr>
              <p14:cNvContentPartPr/>
              <p14:nvPr/>
            </p14:nvContentPartPr>
            <p14:xfrm>
              <a:off x="6955474" y="4109967"/>
              <a:ext cx="2778840" cy="93600"/>
            </p14:xfrm>
          </p:contentPart>
        </mc:Choice>
        <mc:Fallback>
          <p:pic>
            <p:nvPicPr>
              <p:cNvPr id="2" name="Ink 1">
                <a:extLst>
                  <a:ext uri="{FF2B5EF4-FFF2-40B4-BE49-F238E27FC236}">
                    <a16:creationId xmlns:a16="http://schemas.microsoft.com/office/drawing/2014/main" id="{DA4B3042-C2B9-AC20-419A-0D3599467981}"/>
                  </a:ext>
                </a:extLst>
              </p:cNvPr>
              <p:cNvPicPr/>
              <p:nvPr/>
            </p:nvPicPr>
            <p:blipFill>
              <a:blip r:embed="rId5"/>
              <a:stretch>
                <a:fillRect/>
              </a:stretch>
            </p:blipFill>
            <p:spPr>
              <a:xfrm>
                <a:off x="6937474" y="4091967"/>
                <a:ext cx="2814480" cy="129240"/>
              </a:xfrm>
              <a:prstGeom prst="rect">
                <a:avLst/>
              </a:prstGeom>
            </p:spPr>
          </p:pic>
        </mc:Fallback>
      </mc:AlternateContent>
    </p:spTree>
    <p:extLst>
      <p:ext uri="{BB962C8B-B14F-4D97-AF65-F5344CB8AC3E}">
        <p14:creationId xmlns:p14="http://schemas.microsoft.com/office/powerpoint/2010/main" val="25741927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7BB6C05F-F690-14BD-768B-E2F5D9E6E32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5731" y="898525"/>
            <a:ext cx="10206463" cy="5278438"/>
          </a:xfrm>
          <a:prstGeom prst="rect">
            <a:avLst/>
          </a:prstGeom>
          <a:noFill/>
          <a:ln>
            <a:noFill/>
          </a:ln>
        </p:spPr>
      </p:pic>
      <mc:AlternateContent xmlns:mc="http://schemas.openxmlformats.org/markup-compatibility/2006">
        <mc:Choice xmlns:p14="http://schemas.microsoft.com/office/powerpoint/2010/main" Requires="p14">
          <p:contentPart p14:bwMode="auto" r:id="rId3">
            <p14:nvContentPartPr>
              <p14:cNvPr id="8" name="Ink 7">
                <a:extLst>
                  <a:ext uri="{FF2B5EF4-FFF2-40B4-BE49-F238E27FC236}">
                    <a16:creationId xmlns:a16="http://schemas.microsoft.com/office/drawing/2014/main" id="{728AADCD-0F85-6711-C554-B51CAE16191A}"/>
                  </a:ext>
                </a:extLst>
              </p14:cNvPr>
              <p14:cNvContentPartPr/>
              <p14:nvPr/>
            </p14:nvContentPartPr>
            <p14:xfrm>
              <a:off x="4368874" y="4055967"/>
              <a:ext cx="922680" cy="773640"/>
            </p14:xfrm>
          </p:contentPart>
        </mc:Choice>
        <mc:Fallback>
          <p:pic>
            <p:nvPicPr>
              <p:cNvPr id="8" name="Ink 7">
                <a:extLst>
                  <a:ext uri="{FF2B5EF4-FFF2-40B4-BE49-F238E27FC236}">
                    <a16:creationId xmlns:a16="http://schemas.microsoft.com/office/drawing/2014/main" id="{728AADCD-0F85-6711-C554-B51CAE16191A}"/>
                  </a:ext>
                </a:extLst>
              </p:cNvPr>
              <p:cNvPicPr/>
              <p:nvPr/>
            </p:nvPicPr>
            <p:blipFill>
              <a:blip r:embed="rId4"/>
              <a:stretch>
                <a:fillRect/>
              </a:stretch>
            </p:blipFill>
            <p:spPr>
              <a:xfrm>
                <a:off x="4351234" y="4037967"/>
                <a:ext cx="958320" cy="8092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9" name="Ink 8">
                <a:extLst>
                  <a:ext uri="{FF2B5EF4-FFF2-40B4-BE49-F238E27FC236}">
                    <a16:creationId xmlns:a16="http://schemas.microsoft.com/office/drawing/2014/main" id="{BC7B0CBA-C94C-DED0-AF24-67074D8BA5AA}"/>
                  </a:ext>
                </a:extLst>
              </p14:cNvPr>
              <p14:cNvContentPartPr/>
              <p14:nvPr/>
            </p14:nvContentPartPr>
            <p14:xfrm>
              <a:off x="2502634" y="4435407"/>
              <a:ext cx="761760" cy="643680"/>
            </p14:xfrm>
          </p:contentPart>
        </mc:Choice>
        <mc:Fallback>
          <p:pic>
            <p:nvPicPr>
              <p:cNvPr id="9" name="Ink 8">
                <a:extLst>
                  <a:ext uri="{FF2B5EF4-FFF2-40B4-BE49-F238E27FC236}">
                    <a16:creationId xmlns:a16="http://schemas.microsoft.com/office/drawing/2014/main" id="{BC7B0CBA-C94C-DED0-AF24-67074D8BA5AA}"/>
                  </a:ext>
                </a:extLst>
              </p:cNvPr>
              <p:cNvPicPr/>
              <p:nvPr/>
            </p:nvPicPr>
            <p:blipFill>
              <a:blip r:embed="rId6"/>
              <a:stretch>
                <a:fillRect/>
              </a:stretch>
            </p:blipFill>
            <p:spPr>
              <a:xfrm>
                <a:off x="2484994" y="4417407"/>
                <a:ext cx="797400" cy="6793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0" name="Ink 9">
                <a:extLst>
                  <a:ext uri="{FF2B5EF4-FFF2-40B4-BE49-F238E27FC236}">
                    <a16:creationId xmlns:a16="http://schemas.microsoft.com/office/drawing/2014/main" id="{A2CADB31-F8B2-A28C-9F81-352854F449F9}"/>
                  </a:ext>
                </a:extLst>
              </p14:cNvPr>
              <p14:cNvContentPartPr/>
              <p14:nvPr/>
            </p14:nvContentPartPr>
            <p14:xfrm>
              <a:off x="2703514" y="5088807"/>
              <a:ext cx="851760" cy="784800"/>
            </p14:xfrm>
          </p:contentPart>
        </mc:Choice>
        <mc:Fallback>
          <p:pic>
            <p:nvPicPr>
              <p:cNvPr id="10" name="Ink 9">
                <a:extLst>
                  <a:ext uri="{FF2B5EF4-FFF2-40B4-BE49-F238E27FC236}">
                    <a16:creationId xmlns:a16="http://schemas.microsoft.com/office/drawing/2014/main" id="{A2CADB31-F8B2-A28C-9F81-352854F449F9}"/>
                  </a:ext>
                </a:extLst>
              </p:cNvPr>
              <p:cNvPicPr/>
              <p:nvPr/>
            </p:nvPicPr>
            <p:blipFill>
              <a:blip r:embed="rId8"/>
              <a:stretch>
                <a:fillRect/>
              </a:stretch>
            </p:blipFill>
            <p:spPr>
              <a:xfrm>
                <a:off x="2685874" y="5071167"/>
                <a:ext cx="887400" cy="820440"/>
              </a:xfrm>
              <a:prstGeom prst="rect">
                <a:avLst/>
              </a:prstGeom>
            </p:spPr>
          </p:pic>
        </mc:Fallback>
      </mc:AlternateContent>
    </p:spTree>
    <p:extLst>
      <p:ext uri="{BB962C8B-B14F-4D97-AF65-F5344CB8AC3E}">
        <p14:creationId xmlns:p14="http://schemas.microsoft.com/office/powerpoint/2010/main" val="2170365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567F7C-8ADC-9484-4BA4-ECF3F54C2DD9}"/>
              </a:ext>
            </a:extLst>
          </p:cNvPr>
          <p:cNvSpPr>
            <a:spLocks noGrp="1"/>
          </p:cNvSpPr>
          <p:nvPr>
            <p:ph idx="1"/>
          </p:nvPr>
        </p:nvSpPr>
        <p:spPr/>
        <p:txBody>
          <a:bodyPr/>
          <a:lstStyle/>
          <a:p>
            <a:r>
              <a:rPr lang="en-GB" dirty="0"/>
              <a:t>Compares results with other interventions affecting the </a:t>
            </a:r>
            <a:r>
              <a:rPr lang="en-GB" b="1" dirty="0">
                <a:solidFill>
                  <a:srgbClr val="FF0000"/>
                </a:solidFill>
              </a:rPr>
              <a:t>same outcomes</a:t>
            </a:r>
          </a:p>
          <a:p>
            <a:r>
              <a:rPr lang="en-US" dirty="0"/>
              <a:t>you can see that </a:t>
            </a:r>
            <a:r>
              <a:rPr lang="en-US" b="1" dirty="0">
                <a:solidFill>
                  <a:schemeClr val="accent4"/>
                </a:solidFill>
              </a:rPr>
              <a:t>very expensive interventions that are also very effective </a:t>
            </a:r>
            <a:r>
              <a:rPr lang="en-US" dirty="0"/>
              <a:t>may still be cost - effective relative to </a:t>
            </a:r>
            <a:r>
              <a:rPr lang="en-US" b="1" dirty="0">
                <a:solidFill>
                  <a:schemeClr val="accent4"/>
                </a:solidFill>
              </a:rPr>
              <a:t>less expensive but less effective interventions. </a:t>
            </a:r>
            <a:endParaRPr lang="en-IQ" b="1" dirty="0">
              <a:solidFill>
                <a:schemeClr val="accent4"/>
              </a:solidFill>
            </a:endParaRPr>
          </a:p>
        </p:txBody>
      </p:sp>
    </p:spTree>
    <p:extLst>
      <p:ext uri="{BB962C8B-B14F-4D97-AF65-F5344CB8AC3E}">
        <p14:creationId xmlns:p14="http://schemas.microsoft.com/office/powerpoint/2010/main" val="8326363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p14="http://schemas.microsoft.com/office/powerpoint/2010/main" Requires="p14">
          <p:contentPart p14:bwMode="auto" r:id="rId2">
            <p14:nvContentPartPr>
              <p14:cNvPr id="52" name="Ink 51">
                <a:extLst>
                  <a:ext uri="{FF2B5EF4-FFF2-40B4-BE49-F238E27FC236}">
                    <a16:creationId xmlns:a16="http://schemas.microsoft.com/office/drawing/2014/main" id="{18426383-3AFB-F2EC-8396-A29FD6D1673F}"/>
                  </a:ext>
                </a:extLst>
              </p14:cNvPr>
              <p14:cNvContentPartPr/>
              <p14:nvPr/>
            </p14:nvContentPartPr>
            <p14:xfrm>
              <a:off x="3556714" y="524727"/>
              <a:ext cx="917280" cy="866880"/>
            </p14:xfrm>
          </p:contentPart>
        </mc:Choice>
        <mc:Fallback>
          <p:pic>
            <p:nvPicPr>
              <p:cNvPr id="52" name="Ink 51">
                <a:extLst>
                  <a:ext uri="{FF2B5EF4-FFF2-40B4-BE49-F238E27FC236}">
                    <a16:creationId xmlns:a16="http://schemas.microsoft.com/office/drawing/2014/main" id="{18426383-3AFB-F2EC-8396-A29FD6D1673F}"/>
                  </a:ext>
                </a:extLst>
              </p:cNvPr>
              <p:cNvPicPr/>
              <p:nvPr/>
            </p:nvPicPr>
            <p:blipFill>
              <a:blip r:embed="rId3"/>
              <a:stretch>
                <a:fillRect/>
              </a:stretch>
            </p:blipFill>
            <p:spPr>
              <a:xfrm>
                <a:off x="3538714" y="507087"/>
                <a:ext cx="952920" cy="90252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53" name="Ink 52">
                <a:extLst>
                  <a:ext uri="{FF2B5EF4-FFF2-40B4-BE49-F238E27FC236}">
                    <a16:creationId xmlns:a16="http://schemas.microsoft.com/office/drawing/2014/main" id="{7472977F-F991-2C3A-3BA5-C9C6463C0F96}"/>
                  </a:ext>
                </a:extLst>
              </p14:cNvPr>
              <p14:cNvContentPartPr/>
              <p14:nvPr/>
            </p14:nvContentPartPr>
            <p14:xfrm>
              <a:off x="1209514" y="672687"/>
              <a:ext cx="1547280" cy="776880"/>
            </p14:xfrm>
          </p:contentPart>
        </mc:Choice>
        <mc:Fallback>
          <p:pic>
            <p:nvPicPr>
              <p:cNvPr id="53" name="Ink 52">
                <a:extLst>
                  <a:ext uri="{FF2B5EF4-FFF2-40B4-BE49-F238E27FC236}">
                    <a16:creationId xmlns:a16="http://schemas.microsoft.com/office/drawing/2014/main" id="{7472977F-F991-2C3A-3BA5-C9C6463C0F96}"/>
                  </a:ext>
                </a:extLst>
              </p:cNvPr>
              <p:cNvPicPr/>
              <p:nvPr/>
            </p:nvPicPr>
            <p:blipFill>
              <a:blip r:embed="rId5"/>
              <a:stretch>
                <a:fillRect/>
              </a:stretch>
            </p:blipFill>
            <p:spPr>
              <a:xfrm>
                <a:off x="1191514" y="655047"/>
                <a:ext cx="1582920" cy="8125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3" name="Ink 62">
                <a:extLst>
                  <a:ext uri="{FF2B5EF4-FFF2-40B4-BE49-F238E27FC236}">
                    <a16:creationId xmlns:a16="http://schemas.microsoft.com/office/drawing/2014/main" id="{A7F408D0-7C70-C1B2-F6CB-FE50FF72C560}"/>
                  </a:ext>
                </a:extLst>
              </p14:cNvPr>
              <p14:cNvContentPartPr/>
              <p14:nvPr/>
            </p14:nvContentPartPr>
            <p14:xfrm>
              <a:off x="951394" y="664047"/>
              <a:ext cx="5477760" cy="2229840"/>
            </p14:xfrm>
          </p:contentPart>
        </mc:Choice>
        <mc:Fallback>
          <p:pic>
            <p:nvPicPr>
              <p:cNvPr id="63" name="Ink 62">
                <a:extLst>
                  <a:ext uri="{FF2B5EF4-FFF2-40B4-BE49-F238E27FC236}">
                    <a16:creationId xmlns:a16="http://schemas.microsoft.com/office/drawing/2014/main" id="{A7F408D0-7C70-C1B2-F6CB-FE50FF72C560}"/>
                  </a:ext>
                </a:extLst>
              </p:cNvPr>
              <p:cNvPicPr/>
              <p:nvPr/>
            </p:nvPicPr>
            <p:blipFill>
              <a:blip r:embed="rId7"/>
              <a:stretch>
                <a:fillRect/>
              </a:stretch>
            </p:blipFill>
            <p:spPr>
              <a:xfrm>
                <a:off x="933394" y="646407"/>
                <a:ext cx="5513400" cy="22654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64" name="Ink 63">
                <a:extLst>
                  <a:ext uri="{FF2B5EF4-FFF2-40B4-BE49-F238E27FC236}">
                    <a16:creationId xmlns:a16="http://schemas.microsoft.com/office/drawing/2014/main" id="{FC52C4AB-C826-2B11-93BC-7478A09DD880}"/>
                  </a:ext>
                </a:extLst>
              </p14:cNvPr>
              <p14:cNvContentPartPr/>
              <p14:nvPr/>
            </p14:nvContentPartPr>
            <p14:xfrm>
              <a:off x="6142234" y="1337967"/>
              <a:ext cx="360" cy="360"/>
            </p14:xfrm>
          </p:contentPart>
        </mc:Choice>
        <mc:Fallback>
          <p:pic>
            <p:nvPicPr>
              <p:cNvPr id="64" name="Ink 63">
                <a:extLst>
                  <a:ext uri="{FF2B5EF4-FFF2-40B4-BE49-F238E27FC236}">
                    <a16:creationId xmlns:a16="http://schemas.microsoft.com/office/drawing/2014/main" id="{FC52C4AB-C826-2B11-93BC-7478A09DD880}"/>
                  </a:ext>
                </a:extLst>
              </p:cNvPr>
              <p:cNvPicPr/>
              <p:nvPr/>
            </p:nvPicPr>
            <p:blipFill>
              <a:blip r:embed="rId9"/>
              <a:stretch>
                <a:fillRect/>
              </a:stretch>
            </p:blipFill>
            <p:spPr>
              <a:xfrm>
                <a:off x="6124594" y="1319967"/>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67" name="Ink 66">
                <a:extLst>
                  <a:ext uri="{FF2B5EF4-FFF2-40B4-BE49-F238E27FC236}">
                    <a16:creationId xmlns:a16="http://schemas.microsoft.com/office/drawing/2014/main" id="{1EC6B353-2494-464A-B589-4A5338EDAB30}"/>
                  </a:ext>
                </a:extLst>
              </p14:cNvPr>
              <p14:cNvContentPartPr/>
              <p14:nvPr/>
            </p14:nvContentPartPr>
            <p14:xfrm>
              <a:off x="6701745" y="809300"/>
              <a:ext cx="1442160" cy="565200"/>
            </p14:xfrm>
          </p:contentPart>
        </mc:Choice>
        <mc:Fallback>
          <p:pic>
            <p:nvPicPr>
              <p:cNvPr id="67" name="Ink 66">
                <a:extLst>
                  <a:ext uri="{FF2B5EF4-FFF2-40B4-BE49-F238E27FC236}">
                    <a16:creationId xmlns:a16="http://schemas.microsoft.com/office/drawing/2014/main" id="{1EC6B353-2494-464A-B589-4A5338EDAB30}"/>
                  </a:ext>
                </a:extLst>
              </p:cNvPr>
              <p:cNvPicPr/>
              <p:nvPr/>
            </p:nvPicPr>
            <p:blipFill>
              <a:blip r:embed="rId11"/>
              <a:stretch>
                <a:fillRect/>
              </a:stretch>
            </p:blipFill>
            <p:spPr>
              <a:xfrm>
                <a:off x="6683745" y="791660"/>
                <a:ext cx="1477800" cy="6008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2" name="Ink 71">
                <a:extLst>
                  <a:ext uri="{FF2B5EF4-FFF2-40B4-BE49-F238E27FC236}">
                    <a16:creationId xmlns:a16="http://schemas.microsoft.com/office/drawing/2014/main" id="{21B29423-6FED-8ED4-3E9E-1F257260D06A}"/>
                  </a:ext>
                </a:extLst>
              </p14:cNvPr>
              <p14:cNvContentPartPr/>
              <p14:nvPr/>
            </p14:nvContentPartPr>
            <p14:xfrm>
              <a:off x="3587745" y="2643140"/>
              <a:ext cx="1212840" cy="743400"/>
            </p14:xfrm>
          </p:contentPart>
        </mc:Choice>
        <mc:Fallback>
          <p:pic>
            <p:nvPicPr>
              <p:cNvPr id="72" name="Ink 71">
                <a:extLst>
                  <a:ext uri="{FF2B5EF4-FFF2-40B4-BE49-F238E27FC236}">
                    <a16:creationId xmlns:a16="http://schemas.microsoft.com/office/drawing/2014/main" id="{21B29423-6FED-8ED4-3E9E-1F257260D06A}"/>
                  </a:ext>
                </a:extLst>
              </p:cNvPr>
              <p:cNvPicPr/>
              <p:nvPr/>
            </p:nvPicPr>
            <p:blipFill>
              <a:blip r:embed="rId13"/>
              <a:stretch>
                <a:fillRect/>
              </a:stretch>
            </p:blipFill>
            <p:spPr>
              <a:xfrm>
                <a:off x="3569750" y="2625140"/>
                <a:ext cx="1248469" cy="7790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73" name="Ink 72">
                <a:extLst>
                  <a:ext uri="{FF2B5EF4-FFF2-40B4-BE49-F238E27FC236}">
                    <a16:creationId xmlns:a16="http://schemas.microsoft.com/office/drawing/2014/main" id="{7C5CC199-C58A-C62E-F745-EB033467F411}"/>
                  </a:ext>
                </a:extLst>
              </p14:cNvPr>
              <p14:cNvContentPartPr/>
              <p14:nvPr/>
            </p14:nvContentPartPr>
            <p14:xfrm>
              <a:off x="1452225" y="2904860"/>
              <a:ext cx="1405440" cy="746640"/>
            </p14:xfrm>
          </p:contentPart>
        </mc:Choice>
        <mc:Fallback>
          <p:pic>
            <p:nvPicPr>
              <p:cNvPr id="73" name="Ink 72">
                <a:extLst>
                  <a:ext uri="{FF2B5EF4-FFF2-40B4-BE49-F238E27FC236}">
                    <a16:creationId xmlns:a16="http://schemas.microsoft.com/office/drawing/2014/main" id="{7C5CC199-C58A-C62E-F745-EB033467F411}"/>
                  </a:ext>
                </a:extLst>
              </p:cNvPr>
              <p:cNvPicPr/>
              <p:nvPr/>
            </p:nvPicPr>
            <p:blipFill>
              <a:blip r:embed="rId15"/>
              <a:stretch>
                <a:fillRect/>
              </a:stretch>
            </p:blipFill>
            <p:spPr>
              <a:xfrm>
                <a:off x="1434585" y="2887220"/>
                <a:ext cx="1441080" cy="7822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83" name="Ink 82">
                <a:extLst>
                  <a:ext uri="{FF2B5EF4-FFF2-40B4-BE49-F238E27FC236}">
                    <a16:creationId xmlns:a16="http://schemas.microsoft.com/office/drawing/2014/main" id="{A0B98F85-FF50-05C0-390E-11E9602EA263}"/>
                  </a:ext>
                </a:extLst>
              </p14:cNvPr>
              <p14:cNvContentPartPr/>
              <p14:nvPr/>
            </p14:nvContentPartPr>
            <p14:xfrm>
              <a:off x="2011665" y="2763020"/>
              <a:ext cx="5402160" cy="2134800"/>
            </p14:xfrm>
          </p:contentPart>
        </mc:Choice>
        <mc:Fallback>
          <p:pic>
            <p:nvPicPr>
              <p:cNvPr id="83" name="Ink 82">
                <a:extLst>
                  <a:ext uri="{FF2B5EF4-FFF2-40B4-BE49-F238E27FC236}">
                    <a16:creationId xmlns:a16="http://schemas.microsoft.com/office/drawing/2014/main" id="{A0B98F85-FF50-05C0-390E-11E9602EA263}"/>
                  </a:ext>
                </a:extLst>
              </p:cNvPr>
              <p:cNvPicPr/>
              <p:nvPr/>
            </p:nvPicPr>
            <p:blipFill>
              <a:blip r:embed="rId17"/>
              <a:stretch>
                <a:fillRect/>
              </a:stretch>
            </p:blipFill>
            <p:spPr>
              <a:xfrm>
                <a:off x="1993665" y="2745020"/>
                <a:ext cx="5437800" cy="21704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86" name="Ink 85">
                <a:extLst>
                  <a:ext uri="{FF2B5EF4-FFF2-40B4-BE49-F238E27FC236}">
                    <a16:creationId xmlns:a16="http://schemas.microsoft.com/office/drawing/2014/main" id="{96729F90-D3D6-0222-AEB2-3681F79D4331}"/>
                  </a:ext>
                </a:extLst>
              </p14:cNvPr>
              <p14:cNvContentPartPr/>
              <p14:nvPr/>
            </p14:nvContentPartPr>
            <p14:xfrm>
              <a:off x="8143545" y="2952740"/>
              <a:ext cx="1080000" cy="452880"/>
            </p14:xfrm>
          </p:contentPart>
        </mc:Choice>
        <mc:Fallback>
          <p:pic>
            <p:nvPicPr>
              <p:cNvPr id="86" name="Ink 85">
                <a:extLst>
                  <a:ext uri="{FF2B5EF4-FFF2-40B4-BE49-F238E27FC236}">
                    <a16:creationId xmlns:a16="http://schemas.microsoft.com/office/drawing/2014/main" id="{96729F90-D3D6-0222-AEB2-3681F79D4331}"/>
                  </a:ext>
                </a:extLst>
              </p:cNvPr>
              <p:cNvPicPr/>
              <p:nvPr/>
            </p:nvPicPr>
            <p:blipFill>
              <a:blip r:embed="rId19"/>
              <a:stretch>
                <a:fillRect/>
              </a:stretch>
            </p:blipFill>
            <p:spPr>
              <a:xfrm>
                <a:off x="8125905" y="2934740"/>
                <a:ext cx="1115640" cy="4885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91" name="Ink 90">
                <a:extLst>
                  <a:ext uri="{FF2B5EF4-FFF2-40B4-BE49-F238E27FC236}">
                    <a16:creationId xmlns:a16="http://schemas.microsoft.com/office/drawing/2014/main" id="{AAD32816-AEFF-CADA-06A3-1EC6569D5C7B}"/>
                  </a:ext>
                </a:extLst>
              </p14:cNvPr>
              <p14:cNvContentPartPr/>
              <p14:nvPr/>
            </p14:nvContentPartPr>
            <p14:xfrm>
              <a:off x="2091945" y="5389220"/>
              <a:ext cx="1477440" cy="595800"/>
            </p14:xfrm>
          </p:contentPart>
        </mc:Choice>
        <mc:Fallback>
          <p:pic>
            <p:nvPicPr>
              <p:cNvPr id="91" name="Ink 90">
                <a:extLst>
                  <a:ext uri="{FF2B5EF4-FFF2-40B4-BE49-F238E27FC236}">
                    <a16:creationId xmlns:a16="http://schemas.microsoft.com/office/drawing/2014/main" id="{AAD32816-AEFF-CADA-06A3-1EC6569D5C7B}"/>
                  </a:ext>
                </a:extLst>
              </p:cNvPr>
              <p:cNvPicPr/>
              <p:nvPr/>
            </p:nvPicPr>
            <p:blipFill>
              <a:blip r:embed="rId21"/>
              <a:stretch>
                <a:fillRect/>
              </a:stretch>
            </p:blipFill>
            <p:spPr>
              <a:xfrm>
                <a:off x="2073945" y="5371580"/>
                <a:ext cx="1513080" cy="6314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95" name="Ink 94">
                <a:extLst>
                  <a:ext uri="{FF2B5EF4-FFF2-40B4-BE49-F238E27FC236}">
                    <a16:creationId xmlns:a16="http://schemas.microsoft.com/office/drawing/2014/main" id="{3F994B02-3E78-26E3-E833-7A93CAB4FF10}"/>
                  </a:ext>
                </a:extLst>
              </p14:cNvPr>
              <p14:cNvContentPartPr/>
              <p14:nvPr/>
            </p14:nvContentPartPr>
            <p14:xfrm>
              <a:off x="3804465" y="5325860"/>
              <a:ext cx="1450440" cy="627480"/>
            </p14:xfrm>
          </p:contentPart>
        </mc:Choice>
        <mc:Fallback>
          <p:pic>
            <p:nvPicPr>
              <p:cNvPr id="95" name="Ink 94">
                <a:extLst>
                  <a:ext uri="{FF2B5EF4-FFF2-40B4-BE49-F238E27FC236}">
                    <a16:creationId xmlns:a16="http://schemas.microsoft.com/office/drawing/2014/main" id="{3F994B02-3E78-26E3-E833-7A93CAB4FF10}"/>
                  </a:ext>
                </a:extLst>
              </p:cNvPr>
              <p:cNvPicPr/>
              <p:nvPr/>
            </p:nvPicPr>
            <p:blipFill>
              <a:blip r:embed="rId23"/>
              <a:stretch>
                <a:fillRect/>
              </a:stretch>
            </p:blipFill>
            <p:spPr>
              <a:xfrm>
                <a:off x="3786825" y="5308220"/>
                <a:ext cx="1486080" cy="6631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01" name="Ink 100">
                <a:extLst>
                  <a:ext uri="{FF2B5EF4-FFF2-40B4-BE49-F238E27FC236}">
                    <a16:creationId xmlns:a16="http://schemas.microsoft.com/office/drawing/2014/main" id="{8D092891-EC02-3F16-C83B-7D385CA0784B}"/>
                  </a:ext>
                </a:extLst>
              </p14:cNvPr>
              <p14:cNvContentPartPr/>
              <p14:nvPr/>
            </p14:nvContentPartPr>
            <p14:xfrm>
              <a:off x="5619585" y="5349620"/>
              <a:ext cx="2228040" cy="690840"/>
            </p14:xfrm>
          </p:contentPart>
        </mc:Choice>
        <mc:Fallback>
          <p:pic>
            <p:nvPicPr>
              <p:cNvPr id="101" name="Ink 100">
                <a:extLst>
                  <a:ext uri="{FF2B5EF4-FFF2-40B4-BE49-F238E27FC236}">
                    <a16:creationId xmlns:a16="http://schemas.microsoft.com/office/drawing/2014/main" id="{8D092891-EC02-3F16-C83B-7D385CA0784B}"/>
                  </a:ext>
                </a:extLst>
              </p:cNvPr>
              <p:cNvPicPr/>
              <p:nvPr/>
            </p:nvPicPr>
            <p:blipFill>
              <a:blip r:embed="rId25"/>
              <a:stretch>
                <a:fillRect/>
              </a:stretch>
            </p:blipFill>
            <p:spPr>
              <a:xfrm>
                <a:off x="5601585" y="5331980"/>
                <a:ext cx="2263680" cy="7264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05" name="Ink 104">
                <a:extLst>
                  <a:ext uri="{FF2B5EF4-FFF2-40B4-BE49-F238E27FC236}">
                    <a16:creationId xmlns:a16="http://schemas.microsoft.com/office/drawing/2014/main" id="{4BB79E4B-DBE5-E996-0F8E-9D5BF21BED13}"/>
                  </a:ext>
                </a:extLst>
              </p14:cNvPr>
              <p14:cNvContentPartPr/>
              <p14:nvPr/>
            </p14:nvContentPartPr>
            <p14:xfrm>
              <a:off x="7762665" y="5190500"/>
              <a:ext cx="1273680" cy="659880"/>
            </p14:xfrm>
          </p:contentPart>
        </mc:Choice>
        <mc:Fallback>
          <p:pic>
            <p:nvPicPr>
              <p:cNvPr id="105" name="Ink 104">
                <a:extLst>
                  <a:ext uri="{FF2B5EF4-FFF2-40B4-BE49-F238E27FC236}">
                    <a16:creationId xmlns:a16="http://schemas.microsoft.com/office/drawing/2014/main" id="{4BB79E4B-DBE5-E996-0F8E-9D5BF21BED13}"/>
                  </a:ext>
                </a:extLst>
              </p:cNvPr>
              <p:cNvPicPr/>
              <p:nvPr/>
            </p:nvPicPr>
            <p:blipFill>
              <a:blip r:embed="rId27"/>
              <a:stretch>
                <a:fillRect/>
              </a:stretch>
            </p:blipFill>
            <p:spPr>
              <a:xfrm>
                <a:off x="7745030" y="5172500"/>
                <a:ext cx="1309310" cy="695520"/>
              </a:xfrm>
              <a:prstGeom prst="rect">
                <a:avLst/>
              </a:prstGeom>
            </p:spPr>
          </p:pic>
        </mc:Fallback>
      </mc:AlternateContent>
    </p:spTree>
    <p:extLst>
      <p:ext uri="{BB962C8B-B14F-4D97-AF65-F5344CB8AC3E}">
        <p14:creationId xmlns:p14="http://schemas.microsoft.com/office/powerpoint/2010/main" val="16508102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E4718DAB-F59E-C80F-B7AA-738E9CB8787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2684" y="812800"/>
            <a:ext cx="10733048" cy="5232400"/>
          </a:xfrm>
          <a:prstGeom prst="rect">
            <a:avLst/>
          </a:prstGeom>
          <a:noFill/>
          <a:ln>
            <a:noFill/>
          </a:ln>
        </p:spPr>
      </p:pic>
    </p:spTree>
    <p:extLst>
      <p:ext uri="{BB962C8B-B14F-4D97-AF65-F5344CB8AC3E}">
        <p14:creationId xmlns:p14="http://schemas.microsoft.com/office/powerpoint/2010/main" val="15448296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316B378D-B65D-0DD3-95DF-0764538ED6A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17805" y="804863"/>
            <a:ext cx="8580244" cy="5372100"/>
          </a:xfrm>
          <a:prstGeom prst="rect">
            <a:avLst/>
          </a:prstGeom>
          <a:noFill/>
          <a:ln>
            <a:noFill/>
          </a:ln>
        </p:spPr>
      </p:pic>
    </p:spTree>
    <p:extLst>
      <p:ext uri="{BB962C8B-B14F-4D97-AF65-F5344CB8AC3E}">
        <p14:creationId xmlns:p14="http://schemas.microsoft.com/office/powerpoint/2010/main" val="2334997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596D5-DCEB-593D-5DDA-D0ACC9A5CD84}"/>
              </a:ext>
            </a:extLst>
          </p:cNvPr>
          <p:cNvSpPr>
            <a:spLocks noGrp="1"/>
          </p:cNvSpPr>
          <p:nvPr>
            <p:ph type="title"/>
          </p:nvPr>
        </p:nvSpPr>
        <p:spPr/>
        <p:txBody>
          <a:bodyPr>
            <a:normAutofit/>
          </a:bodyPr>
          <a:lstStyle/>
          <a:p>
            <a:r>
              <a:rPr lang="en-US" sz="3200" b="1">
                <a:solidFill>
                  <a:srgbClr val="0070C0"/>
                </a:solidFill>
                <a:effectLst/>
                <a:latin typeface="Times New Roman" panose="02020603050405020304" pitchFamily="18" charset="0"/>
                <a:ea typeface="Calibri" panose="020F0502020204030204" pitchFamily="34" charset="0"/>
                <a:cs typeface="Arial" panose="020B0604020202020204" pitchFamily="34" charset="0"/>
              </a:rPr>
              <a:t>Cost-Effectiveness Ratios</a:t>
            </a:r>
            <a:endParaRPr lang="en-IQ" sz="320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3" name="Content Placeholder 2">
            <a:extLst>
              <a:ext uri="{FF2B5EF4-FFF2-40B4-BE49-F238E27FC236}">
                <a16:creationId xmlns:a16="http://schemas.microsoft.com/office/drawing/2014/main" id="{E53FEFA5-5CF4-B0E9-90E8-605289E83758}"/>
              </a:ext>
            </a:extLst>
          </p:cNvPr>
          <p:cNvSpPr>
            <a:spLocks noGrp="1"/>
          </p:cNvSpPr>
          <p:nvPr>
            <p:ph idx="1"/>
          </p:nvPr>
        </p:nvSpPr>
        <p:spPr/>
        <p:txBody>
          <a:bodyPr>
            <a:normAutofit/>
          </a:bodyPr>
          <a:lstStyle/>
          <a:p>
            <a:pPr lvl="0" rtl="0"/>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Results from a CEA are typically expressed as a cost-effectiveness (C/E) ratio; the </a:t>
            </a:r>
            <a:r>
              <a:rPr lang="en-US" b="1"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numerator</a:t>
            </a:r>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of the ratio reflects total costs, while the </a:t>
            </a:r>
            <a:r>
              <a:rPr lang="en-US" b="1"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denominator</a:t>
            </a:r>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is the expression of the outcome variable. </a:t>
            </a:r>
            <a:endParaRPr lang="en-IQ" dirty="0">
              <a:effectLst/>
              <a:latin typeface="Calibri" panose="020F0502020204030204" pitchFamily="34" charset="0"/>
              <a:ea typeface="Times New Roman" panose="02020603050405020304" pitchFamily="18" charset="0"/>
              <a:cs typeface="Arial" panose="020B0604020202020204" pitchFamily="34" charset="0"/>
            </a:endParaRPr>
          </a:p>
          <a:p>
            <a:pPr lvl="0"/>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Two forms of the C/E ratio exist: (1) </a:t>
            </a:r>
            <a:r>
              <a:rPr lang="en-US" b="1" i="1" dirty="0">
                <a:solidFill>
                  <a:srgbClr val="000000"/>
                </a:solidFill>
                <a:effectLst/>
                <a:highlight>
                  <a:srgbClr val="00FF00"/>
                </a:highlight>
                <a:latin typeface="Times New Roman" panose="02020603050405020304" pitchFamily="18" charset="0"/>
                <a:ea typeface="Calibri" panose="020F0502020204030204" pitchFamily="34" charset="0"/>
                <a:cs typeface="Arial" panose="020B0604020202020204" pitchFamily="34" charset="0"/>
              </a:rPr>
              <a:t>average, or simple</a:t>
            </a:r>
            <a:r>
              <a:rPr lang="en-US" dirty="0">
                <a:solidFill>
                  <a:srgbClr val="000000"/>
                </a:solidFill>
                <a:effectLst/>
                <a:highlight>
                  <a:srgbClr val="00FF00"/>
                </a:highlight>
                <a:latin typeface="Times New Roman" panose="02020603050405020304" pitchFamily="18" charset="0"/>
                <a:ea typeface="Calibri" panose="020F0502020204030204" pitchFamily="34" charset="0"/>
                <a:cs typeface="Arial" panose="020B0604020202020204" pitchFamily="34" charset="0"/>
              </a:rPr>
              <a:t>,</a:t>
            </a:r>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and (2) </a:t>
            </a:r>
            <a:r>
              <a:rPr lang="en-US" b="1" i="1" dirty="0">
                <a:solidFill>
                  <a:srgbClr val="000000"/>
                </a:solidFill>
                <a:effectLst/>
                <a:highlight>
                  <a:srgbClr val="00FF00"/>
                </a:highlight>
                <a:latin typeface="Times New Roman" panose="02020603050405020304" pitchFamily="18" charset="0"/>
                <a:ea typeface="Calibri" panose="020F0502020204030204" pitchFamily="34" charset="0"/>
                <a:cs typeface="Arial" panose="020B0604020202020204" pitchFamily="34" charset="0"/>
              </a:rPr>
              <a:t>incremental</a:t>
            </a:r>
            <a:r>
              <a:rPr lang="en-US" dirty="0">
                <a:solidFill>
                  <a:srgbClr val="000000"/>
                </a:solidFill>
                <a:effectLst/>
                <a:highlight>
                  <a:srgbClr val="00FF00"/>
                </a:highlight>
                <a:latin typeface="Times New Roman" panose="02020603050405020304" pitchFamily="18" charset="0"/>
                <a:ea typeface="Calibri" panose="020F0502020204030204" pitchFamily="34" charset="0"/>
                <a:cs typeface="Arial" panose="020B0604020202020204" pitchFamily="34" charset="0"/>
              </a:rPr>
              <a:t> (ICER).</a:t>
            </a:r>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The average/simple C/E ratio is a straightforward approach, defined as follows:</a:t>
            </a:r>
            <a:endParaRPr lang="en-IQ" dirty="0">
              <a:effectLst/>
              <a:latin typeface="Calibri" panose="020F0502020204030204" pitchFamily="34" charset="0"/>
              <a:ea typeface="Times New Roman" panose="02020603050405020304" pitchFamily="18" charset="0"/>
              <a:cs typeface="Arial" panose="020B0604020202020204" pitchFamily="34" charset="0"/>
            </a:endParaRPr>
          </a:p>
        </p:txBody>
      </p:sp>
      <p:pic>
        <p:nvPicPr>
          <p:cNvPr id="6" name="Picture 5">
            <a:extLst>
              <a:ext uri="{FF2B5EF4-FFF2-40B4-BE49-F238E27FC236}">
                <a16:creationId xmlns:a16="http://schemas.microsoft.com/office/drawing/2014/main" id="{DCEFDFF2-1938-7C93-FEC8-C861C00CE5F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03660" y="4719730"/>
            <a:ext cx="8580242" cy="1242720"/>
          </a:xfrm>
          <a:prstGeom prst="rect">
            <a:avLst/>
          </a:prstGeom>
          <a:noFill/>
          <a:ln>
            <a:noFill/>
          </a:ln>
        </p:spPr>
      </p:pic>
    </p:spTree>
    <p:extLst>
      <p:ext uri="{BB962C8B-B14F-4D97-AF65-F5344CB8AC3E}">
        <p14:creationId xmlns:p14="http://schemas.microsoft.com/office/powerpoint/2010/main" val="1212525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7AB03E-7E42-2D39-542F-4513564AB042}"/>
              </a:ext>
            </a:extLst>
          </p:cNvPr>
          <p:cNvSpPr>
            <a:spLocks noGrp="1"/>
          </p:cNvSpPr>
          <p:nvPr>
            <p:ph idx="1"/>
          </p:nvPr>
        </p:nvSpPr>
        <p:spPr>
          <a:xfrm>
            <a:off x="838200" y="836341"/>
            <a:ext cx="10515600" cy="5340622"/>
          </a:xfrm>
        </p:spPr>
        <p:txBody>
          <a:bodyPr>
            <a:normAutofit/>
          </a:bodyPr>
          <a:lstStyle/>
          <a:p>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Although average C/E ratios provide useful information for analyses, </a:t>
            </a:r>
            <a:r>
              <a:rPr lang="en-US" b="1" u="sng" dirty="0">
                <a:solidFill>
                  <a:srgbClr val="000000"/>
                </a:solidFill>
                <a:effectLst/>
                <a:highlight>
                  <a:srgbClr val="00FFFF"/>
                </a:highlight>
                <a:latin typeface="Times New Roman" panose="02020603050405020304" pitchFamily="18" charset="0"/>
                <a:ea typeface="Calibri" panose="020F0502020204030204" pitchFamily="34" charset="0"/>
                <a:cs typeface="Arial" panose="020B0604020202020204" pitchFamily="34" charset="0"/>
              </a:rPr>
              <a:t>incremental</a:t>
            </a:r>
            <a:r>
              <a:rPr lang="en-GB" b="1" u="sng" dirty="0">
                <a:solidFill>
                  <a:srgbClr val="000000"/>
                </a:solidFill>
                <a:highlight>
                  <a:srgbClr val="00FFFF"/>
                </a:highlight>
                <a:latin typeface="Times New Roman" panose="02020603050405020304" pitchFamily="18" charset="0"/>
                <a:ea typeface="Calibri" panose="020F0502020204030204" pitchFamily="34" charset="0"/>
                <a:cs typeface="Arial" panose="020B0604020202020204" pitchFamily="34" charset="0"/>
              </a:rPr>
              <a:t> </a:t>
            </a:r>
            <a:r>
              <a:rPr lang="en-US" b="1" u="sng" dirty="0">
                <a:solidFill>
                  <a:srgbClr val="000000"/>
                </a:solidFill>
                <a:effectLst/>
                <a:highlight>
                  <a:srgbClr val="00FFFF"/>
                </a:highlight>
                <a:latin typeface="Times New Roman" panose="02020603050405020304" pitchFamily="18" charset="0"/>
                <a:ea typeface="Calibri" panose="020F0502020204030204" pitchFamily="34" charset="0"/>
                <a:cs typeface="Arial" panose="020B0604020202020204" pitchFamily="34" charset="0"/>
              </a:rPr>
              <a:t>analyses</a:t>
            </a:r>
            <a:r>
              <a:rPr lang="en-US" b="1" u="sng"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are considered a hallmark of CEA.</a:t>
            </a:r>
            <a:endParaRPr lang="en-IQ" b="1" u="sng" dirty="0">
              <a:effectLst/>
              <a:latin typeface="Calibri" panose="020F0502020204030204" pitchFamily="34" charset="0"/>
              <a:ea typeface="Times New Roman" panose="02020603050405020304" pitchFamily="18" charset="0"/>
              <a:cs typeface="Arial" panose="020B0604020202020204" pitchFamily="34" charset="0"/>
            </a:endParaRPr>
          </a:p>
          <a:p>
            <a:pPr lvl="0"/>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In cost-effectiveness analysis (and cost-utility analysis) you will come across the regular use of incremental economic analysis. This is a </a:t>
            </a:r>
            <a:r>
              <a:rPr lang="en-US" i="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systematic </a:t>
            </a:r>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method for identifying the difference (increment) in costs and outcomes between two healthcare interventions. </a:t>
            </a:r>
            <a:endParaRPr lang="en-IQ" dirty="0">
              <a:effectLst/>
              <a:latin typeface="Calibri" panose="020F0502020204030204" pitchFamily="34" charset="0"/>
              <a:ea typeface="Times New Roman" panose="02020603050405020304" pitchFamily="18" charset="0"/>
              <a:cs typeface="Arial" panose="020B0604020202020204" pitchFamily="34" charset="0"/>
            </a:endParaRPr>
          </a:p>
          <a:p>
            <a:pPr lvl="0"/>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The following questions are always asked:</a:t>
            </a:r>
            <a:endParaRPr lang="en-IQ" dirty="0">
              <a:effectLst/>
              <a:latin typeface="Calibri" panose="020F0502020204030204" pitchFamily="34" charset="0"/>
              <a:ea typeface="Times New Roman" panose="02020603050405020304" pitchFamily="18" charset="0"/>
              <a:cs typeface="Arial" panose="020B0604020202020204" pitchFamily="34" charset="0"/>
            </a:endParaRPr>
          </a:p>
          <a:p>
            <a:pPr lvl="1"/>
            <a:r>
              <a:rPr lang="en-US" sz="2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What is the difference in cost between the interventions?</a:t>
            </a:r>
            <a:endParaRPr lang="en-IQ" sz="2800" dirty="0">
              <a:effectLst/>
              <a:latin typeface="Calibri" panose="020F0502020204030204" pitchFamily="34" charset="0"/>
              <a:ea typeface="Times New Roman" panose="02020603050405020304" pitchFamily="18" charset="0"/>
              <a:cs typeface="Arial" panose="020B0604020202020204" pitchFamily="34" charset="0"/>
            </a:endParaRPr>
          </a:p>
          <a:p>
            <a:pPr lvl="1"/>
            <a:r>
              <a:rPr lang="en-US" sz="2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What is the difference in outcome between the interventions?</a:t>
            </a:r>
            <a:endParaRPr lang="en-IQ" sz="2800"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536395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F80C7D-7449-FF85-888C-B11BDDEAA54C}"/>
              </a:ext>
            </a:extLst>
          </p:cNvPr>
          <p:cNvSpPr>
            <a:spLocks noGrp="1"/>
          </p:cNvSpPr>
          <p:nvPr>
            <p:ph idx="1"/>
          </p:nvPr>
        </p:nvSpPr>
        <p:spPr>
          <a:xfrm>
            <a:off x="838200" y="555625"/>
            <a:ext cx="10515600" cy="5621338"/>
          </a:xfrm>
        </p:spPr>
        <p:txBody>
          <a:bodyPr>
            <a:normAutofit fontScale="92500" lnSpcReduction="20000"/>
          </a:bodyPr>
          <a:lstStyle/>
          <a:p>
            <a:pPr lvl="0" rtl="0"/>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The answers to these questions allow the explanation of </a:t>
            </a:r>
            <a:r>
              <a:rPr lang="en-US" b="1" dirty="0">
                <a:solidFill>
                  <a:srgbClr val="00B0F0"/>
                </a:solidFill>
                <a:effectLst/>
                <a:latin typeface="Times New Roman" panose="02020603050405020304" pitchFamily="18" charset="0"/>
                <a:ea typeface="Calibri" panose="020F0502020204030204" pitchFamily="34" charset="0"/>
                <a:cs typeface="Arial" panose="020B0604020202020204" pitchFamily="34" charset="0"/>
              </a:rPr>
              <a:t>the incremental cost-effectiveness ratio (ICER). </a:t>
            </a:r>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Incremental cost/outcome ratios may be calculated using the following equation:</a:t>
            </a:r>
            <a:endParaRPr lang="en-GB"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lvl="0" rtl="0"/>
            <a:endParaRPr lang="en-GB" sz="1800"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lvl="0" rtl="0"/>
            <a:endParaRPr lang="en-GB"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lvl="0" rtl="0"/>
            <a:endParaRPr lang="en-GB" sz="1800"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lvl="0" rtl="0"/>
            <a:endParaRPr lang="en-GB"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lvl="0" rtl="0"/>
            <a:endParaRPr lang="en-GB" sz="1800"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lvl="0" rtl="0"/>
            <a:endParaRPr lang="en-GB"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lvl="0" rtl="0"/>
            <a:endParaRPr lang="en-GB" sz="1800"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lvl="0" rtl="0"/>
            <a:r>
              <a:rPr lang="en-US" b="1"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Outcome1</a:t>
            </a:r>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is the number of patients successfully treated with intervention 1.</a:t>
            </a:r>
            <a:endParaRPr lang="en-IQ" dirty="0">
              <a:effectLst/>
              <a:latin typeface="Calibri" panose="020F0502020204030204" pitchFamily="34" charset="0"/>
              <a:ea typeface="Times New Roman" panose="02020603050405020304" pitchFamily="18" charset="0"/>
              <a:cs typeface="Arial" panose="020B0604020202020204" pitchFamily="34" charset="0"/>
            </a:endParaRPr>
          </a:p>
          <a:p>
            <a:pPr lvl="0"/>
            <a:r>
              <a:rPr lang="en-US" b="1"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Outcome 2</a:t>
            </a:r>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is the number of patients successfully treated with intervention 2.</a:t>
            </a:r>
            <a:endParaRPr lang="en-IQ" dirty="0">
              <a:effectLst/>
              <a:latin typeface="Calibri" panose="020F0502020204030204" pitchFamily="34" charset="0"/>
              <a:ea typeface="Times New Roman" panose="02020603050405020304" pitchFamily="18" charset="0"/>
              <a:cs typeface="Arial" panose="020B0604020202020204" pitchFamily="34" charset="0"/>
            </a:endParaRPr>
          </a:p>
          <a:p>
            <a:pPr lvl="0"/>
            <a:r>
              <a:rPr lang="en-US" b="1"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Cost 1</a:t>
            </a:r>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is the cost of treating patients with intervention 1.</a:t>
            </a:r>
            <a:endParaRPr lang="en-IQ" dirty="0">
              <a:effectLst/>
              <a:latin typeface="Calibri" panose="020F0502020204030204" pitchFamily="34" charset="0"/>
              <a:ea typeface="Times New Roman" panose="02020603050405020304" pitchFamily="18" charset="0"/>
              <a:cs typeface="Arial" panose="020B0604020202020204" pitchFamily="34" charset="0"/>
            </a:endParaRPr>
          </a:p>
          <a:p>
            <a:pPr lvl="0"/>
            <a:r>
              <a:rPr lang="en-US" b="1"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Cost 2</a:t>
            </a:r>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is the cost of treating patients with intervention 2.</a:t>
            </a:r>
            <a:endParaRPr lang="en-IQ" dirty="0">
              <a:effectLst/>
              <a:latin typeface="Calibri" panose="020F0502020204030204" pitchFamily="34" charset="0"/>
              <a:ea typeface="Times New Roman" panose="02020603050405020304" pitchFamily="18" charset="0"/>
              <a:cs typeface="Arial" panose="020B0604020202020204" pitchFamily="34" charset="0"/>
            </a:endParaRPr>
          </a:p>
          <a:p>
            <a:endParaRPr lang="en-IQ" dirty="0">
              <a:effectLst/>
              <a:latin typeface="Calibri" panose="020F0502020204030204" pitchFamily="34" charset="0"/>
              <a:ea typeface="Times New Roman" panose="02020603050405020304" pitchFamily="18" charset="0"/>
              <a:cs typeface="Arial" panose="020B0604020202020204" pitchFamily="34" charset="0"/>
            </a:endParaRPr>
          </a:p>
        </p:txBody>
      </p:sp>
      <p:pic>
        <p:nvPicPr>
          <p:cNvPr id="6" name="Picture 5">
            <a:extLst>
              <a:ext uri="{FF2B5EF4-FFF2-40B4-BE49-F238E27FC236}">
                <a16:creationId xmlns:a16="http://schemas.microsoft.com/office/drawing/2014/main" id="{D1A216E3-641F-789E-4EB8-90C49551FD6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11437" y="1921669"/>
            <a:ext cx="5849938" cy="1444625"/>
          </a:xfrm>
          <a:prstGeom prst="rect">
            <a:avLst/>
          </a:prstGeom>
          <a:noFill/>
          <a:ln>
            <a:noFill/>
          </a:ln>
        </p:spPr>
      </p:pic>
    </p:spTree>
    <p:extLst>
      <p:ext uri="{BB962C8B-B14F-4D97-AF65-F5344CB8AC3E}">
        <p14:creationId xmlns:p14="http://schemas.microsoft.com/office/powerpoint/2010/main" val="1644212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AC82BB-7457-F123-3003-9EFF74D00979}"/>
              </a:ext>
            </a:extLst>
          </p:cNvPr>
          <p:cNvSpPr>
            <a:spLocks noGrp="1"/>
          </p:cNvSpPr>
          <p:nvPr>
            <p:ph idx="1"/>
          </p:nvPr>
        </p:nvSpPr>
        <p:spPr>
          <a:xfrm>
            <a:off x="838200" y="1376478"/>
            <a:ext cx="10515600" cy="4351338"/>
          </a:xfrm>
        </p:spPr>
        <p:txBody>
          <a:bodyPr>
            <a:normAutofit/>
          </a:bodyPr>
          <a:lstStyle/>
          <a:p>
            <a:r>
              <a:rPr lang="en-US"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The ICER expresses the cost required to achieve each extra unit of outcome. </a:t>
            </a:r>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When one alternative is </a:t>
            </a:r>
            <a:r>
              <a:rPr lang="en-US" dirty="0">
                <a:solidFill>
                  <a:srgbClr val="000000"/>
                </a:solidFill>
                <a:effectLst/>
                <a:highlight>
                  <a:srgbClr val="FFFF00"/>
                </a:highlight>
                <a:latin typeface="Times New Roman" panose="02020603050405020304" pitchFamily="18" charset="0"/>
                <a:ea typeface="Calibri" panose="020F0502020204030204" pitchFamily="34" charset="0"/>
                <a:cs typeface="Arial" panose="020B0604020202020204" pitchFamily="34" charset="0"/>
              </a:rPr>
              <a:t>more effective but requires more resources,</a:t>
            </a:r>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the ICER must be calculated. </a:t>
            </a:r>
            <a:endParaRPr lang="en-GB"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endParaRPr lang="en-GB"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In the situation when </a:t>
            </a:r>
            <a:r>
              <a:rPr lang="en-US" b="1" u="sng"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one alternative is more effective and less costly,</a:t>
            </a:r>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this alternative is the </a:t>
            </a:r>
            <a:r>
              <a:rPr lang="en-US" b="1"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dominant therapy</a:t>
            </a:r>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endParaRPr lang="en-GB"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r>
              <a:rPr lang="en-US" b="1"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When there is dominance</a:t>
            </a:r>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ICERs </a:t>
            </a:r>
            <a:r>
              <a:rPr lang="en-US" b="1"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do not need to be generated </a:t>
            </a:r>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(see Worked example 5.1).</a:t>
            </a:r>
            <a:endParaRPr lang="en-IQ"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081708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52</Slides>
  <Notes>0</Notes>
  <HiddenSlides>0</HiddenSlide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Cost-effectiveness analysis </vt:lpstr>
      <vt:lpstr>PowerPoint Presentation</vt:lpstr>
      <vt:lpstr>Outcome measures in cost-effectiveness analysis</vt:lpstr>
      <vt:lpstr>PowerPoint Presentation</vt:lpstr>
      <vt:lpstr>PowerPoint Presentation</vt:lpstr>
      <vt:lpstr>Cost-Effectiveness Ratios</vt:lpstr>
      <vt:lpstr>PowerPoint Presentation</vt:lpstr>
      <vt:lpstr>PowerPoint Presentation</vt:lpstr>
      <vt:lpstr>PowerPoint Presentation</vt:lpstr>
      <vt:lpstr>PowerPoint Presentation</vt:lpstr>
      <vt:lpstr>PowerPoint Presentation</vt:lpstr>
      <vt:lpstr>Ways of using outcome data in incremental economic analysis</vt:lpstr>
      <vt:lpstr>PowerPoint Presentation</vt:lpstr>
      <vt:lpstr>PowerPoint Presentation</vt:lpstr>
      <vt:lpstr>PowerPoint Presentation</vt:lpstr>
      <vt:lpstr>Using an incremental cost-effectiveness ratio to make a decision</vt:lpstr>
      <vt:lpstr>PowerPoint Presentation</vt:lpstr>
      <vt:lpstr>Should the incremental cost-effectiveness ratio be large or small?</vt:lpstr>
      <vt:lpstr>PowerPoint Presentation</vt:lpstr>
      <vt:lpstr>PowerPoint Presentation</vt:lpstr>
      <vt:lpstr>PowerPoint Presentation</vt:lpstr>
      <vt:lpstr>Cost-Effectiveness Grid</vt:lpstr>
      <vt:lpstr>PowerPoint Presentation</vt:lpstr>
      <vt:lpstr>For the middle cell E, other factors may be considered to determine which medication might be best. For the other two cells (C and G), an ICER is calculated to determine the extra cost for each extra unit of outcome.</vt:lpstr>
      <vt:lpstr>PowerPoint Presentation</vt:lpstr>
      <vt:lpstr>Cost-Effectiveness Plane</vt:lpstr>
      <vt:lpstr>PowerPoint Presentation</vt:lpstr>
      <vt:lpstr>If an alternative was more expensive and less effective, the point would fall in quadrant IV, and the alternative would be dominated by the standard comparator.</vt:lpstr>
      <vt:lpstr>Examples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Cost-effectiveness analysis </dc:title>
  <dc:creator>Dr.Abeer abdulhadi</dc:creator>
  <cp:lastModifiedBy>Dr.Abeer abdulhadi</cp:lastModifiedBy>
  <cp:revision>5</cp:revision>
  <dcterms:created xsi:type="dcterms:W3CDTF">2025-01-26T18:02:43Z</dcterms:created>
  <dcterms:modified xsi:type="dcterms:W3CDTF">2025-02-23T16:48:45Z</dcterms:modified>
</cp:coreProperties>
</file>