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6" r:id="rId10"/>
    <p:sldId id="267" r:id="rId11"/>
    <p:sldId id="265" r:id="rId12"/>
    <p:sldId id="262" r:id="rId13"/>
    <p:sldId id="268" r:id="rId14"/>
    <p:sldId id="270" r:id="rId15"/>
    <p:sldId id="271" r:id="rId16"/>
    <p:sldId id="269" r:id="rId17"/>
    <p:sldId id="273" r:id="rId18"/>
    <p:sldId id="274" r:id="rId19"/>
    <p:sldId id="275" r:id="rId20"/>
    <p:sldId id="277" r:id="rId21"/>
    <p:sldId id="276" r:id="rId22"/>
    <p:sldId id="278" r:id="rId23"/>
    <p:sldId id="272" r:id="rId24"/>
    <p:sldId id="279" r:id="rId25"/>
    <p:sldId id="280" r:id="rId26"/>
    <p:sldId id="281" r:id="rId27"/>
    <p:sldId id="282" r:id="rId28"/>
    <p:sldId id="283" r:id="rId29"/>
    <p:sldId id="284" r:id="rId30"/>
    <p:sldId id="285" r:id="rId31"/>
    <p:sldId id="309" r:id="rId32"/>
    <p:sldId id="311" r:id="rId33"/>
    <p:sldId id="312" r:id="rId34"/>
    <p:sldId id="286" r:id="rId35"/>
    <p:sldId id="289" r:id="rId36"/>
    <p:sldId id="287" r:id="rId37"/>
    <p:sldId id="288" r:id="rId38"/>
    <p:sldId id="292" r:id="rId39"/>
    <p:sldId id="293" r:id="rId40"/>
    <p:sldId id="294" r:id="rId41"/>
    <p:sldId id="295" r:id="rId42"/>
    <p:sldId id="298" r:id="rId43"/>
    <p:sldId id="299" r:id="rId44"/>
    <p:sldId id="296" r:id="rId45"/>
    <p:sldId id="297" r:id="rId46"/>
    <p:sldId id="300" r:id="rId47"/>
    <p:sldId id="301" r:id="rId48"/>
    <p:sldId id="302" r:id="rId49"/>
    <p:sldId id="303" r:id="rId50"/>
    <p:sldId id="304" r:id="rId51"/>
    <p:sldId id="305" r:id="rId52"/>
    <p:sldId id="306" r:id="rId53"/>
    <p:sldId id="307" r:id="rId54"/>
    <p:sldId id="308" r:id="rId55"/>
    <p:sldId id="310" r:id="rId56"/>
  </p:sldIdLst>
  <p:sldSz cx="12192000" cy="6858000"/>
  <p:notesSz cx="6858000" cy="9144000"/>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4:36:03.449"/>
    </inkml:context>
    <inkml:brush xml:id="br0">
      <inkml:brushProperty name="width" value="0.1" units="cm"/>
      <inkml:brushProperty name="height" value="0.1" units="cm"/>
      <inkml:brushProperty name="color" value="#E71224"/>
    </inkml:brush>
  </inkml:definitions>
  <inkml:trace contextRef="#ctx0" brushRef="#br0">728 0 24575,'-4'68'0,"0"0"0,0 0 0,0 18 0,0-3 0,3-15 0,0-1-263,1 8 1,0 1 0,0 4 0,0 2 262,0 6 0,0 0 0,3 1 0,1-1 0,-1-10 0,2-2 0,2-3 0,0-4 114,-3-12 1,0-3 0,13 29-115,-2-39 0,12-12 87,2-18 0,13-6-87,2-16 0,-8-31 0,9-20 0,-6-12 0,5-2 0,0-3 265,0-5 1,0 3-266,0 4 0,0 8 0,0 0 0,3 7 0,4 8 0,-11 14 0,4 0 0,-15 5 0,0 10 0,-14 17 0,-7 27 0,-8 15 0,-8 22 0,-14 7 0,-15 15 0,17-35 0,-1 1 0,-23 41 0,22-38 0,0 1 0,-1-3 0,1-1 0,1 2 0,1 0 0,2 0 0,-1-2 0,-20 26 0,9 1 0,-4-30 0,12-7 0,-5-10 0,15-15 0,0-12 0,-1-27 0,6-25 0,2-4 0,-10-17 0,-2-1 0,-12 8 0,0-10 0,-16 17 0,1 0 0,-22 15 0,2 3 0,-16 4 0,-4 8 0,-11 14 0,2 5 0,41 9 0,1 2 0,-30-1 0,7 0 0,-14-10 0,7-2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4:37:55.870"/>
    </inkml:context>
    <inkml:brush xml:id="br0">
      <inkml:brushProperty name="width" value="0.1" units="cm"/>
      <inkml:brushProperty name="height" value="0.1" units="cm"/>
      <inkml:brushProperty name="color" value="#E71224"/>
    </inkml:brush>
  </inkml:definitions>
  <inkml:trace contextRef="#ctx0" brushRef="#br0">1 112 24575,'62'-31'0,"1"1"0,-1 8 0,0 7 0,2 7 0,0 4 0,5 3 0,2 2-1579,5-1 0,2 0 1579,0 0 0,1 0 0,6 0 0,1 0 0,-5 0 0,0 0 0,-1 0 0,-1 0 211,-5 0 1,-1 0-1,-1 0 1,-2 0-212,-3 0 0,-2 0 0,-7 0 0,-3 0 0,0 0 0,-2 0 0,35 0 0,0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4:37:56.352"/>
    </inkml:context>
    <inkml:brush xml:id="br0">
      <inkml:brushProperty name="width" value="0.1" units="cm"/>
      <inkml:brushProperty name="height" value="0.1" units="cm"/>
      <inkml:brushProperty name="color" value="#E71224"/>
    </inkml:brush>
  </inkml:definitions>
  <inkml:trace contextRef="#ctx0" brushRef="#br0">327 133 24575,'73'30'0,"1"1"0,-4-3 0,-3-7 0,-14-19 0,-3-4 0,38 2 0,-2-10 0,-30-12 0,-4-15 0,-18-4 0,-19-3 0,-6 9 0,-9 6 0,-14 14 0,-16 8 0,-33 5 0,-33 2 0,44 1 0,-1 2 0,-2 4 0,-1 1 0,1 3 0,0 3 0,0 6 0,0 4 0,1 2 0,0 2 0,2 0 0,1 2 0,7 1 0,3 2 0,-26 33 0,31 15 0,21 0 0,17 7 0,20-14 0,11-33 0,10-4 0,15-2 0,9-4 0,-3-6 0,5-1 0,2-2 0,5-3 0,0 0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4:37:56.687"/>
    </inkml:context>
    <inkml:brush xml:id="br0">
      <inkml:brushProperty name="width" value="0.1" units="cm"/>
      <inkml:brushProperty name="height" value="0.1" units="cm"/>
      <inkml:brushProperty name="color" value="#E71224"/>
    </inkml:brush>
  </inkml:definitions>
  <inkml:trace contextRef="#ctx0" brushRef="#br0">883 1 24575,'-67'12'0,"0"0"0,0 1 0,-17 9 0,6 7 0,14 10 0,6 8 0,1 7 0,3 5 0,5 5 0,3 1 0,4-2 0,3-1 0,6-2 0,5 0 0,11-4 0,4-1 0,-6 43 0,19-10 0,17-12 0,20-17 0,39-8 0,-20-30 0,5-5 0,7 0 0,1-3 0,5-4 0,-1-3 0,-1 0 0,-1-2 0,-1-2 0,-1-4-264,-6-8 1,-1-10 0,13-21 0,0-13 0,-26 7 0,0 1 0,0-1-1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4:37:57.019"/>
    </inkml:context>
    <inkml:brush xml:id="br0">
      <inkml:brushProperty name="width" value="0.1" units="cm"/>
      <inkml:brushProperty name="height" value="0.1" units="cm"/>
      <inkml:brushProperty name="color" value="#E71224"/>
    </inkml:brush>
  </inkml:definitions>
  <inkml:trace contextRef="#ctx0" brushRef="#br0">20 0 24575,'-6'56'0,"0"-1"0,1 18 0,3 6 0,4 7 0,3 4-1792,-2-24 1,1 1 0,1 1 1791,4 5 0,3 1 0,-1-1 0,0 0 0,0 0 0,2-1 0,0 0 0,2-1 0,1-1 0,5 29 0,2-4 330,-2-9 0,2-3 0,-2-9 0,2-3-330,-1-11 0,0-3 0,7 29 465,1-13 1,-11-21-466,11-8 0,4 0 0,0-10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4:37:57.300"/>
    </inkml:context>
    <inkml:brush xml:id="br0">
      <inkml:brushProperty name="width" value="0.1" units="cm"/>
      <inkml:brushProperty name="height" value="0.1" units="cm"/>
      <inkml:brushProperty name="color" value="#E71224"/>
    </inkml:brush>
  </inkml:definitions>
  <inkml:trace contextRef="#ctx0" brushRef="#br0">1 0 24575,'66'49'0,"30"-19"0,-38-24 0,4-3 0,14-2 0,2-2-1467,-8 1 0,0 0 1467,10-3 0,1 6 0,1 18 0,0 7 0,8 3 0,-1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4:37:58.668"/>
    </inkml:context>
    <inkml:brush xml:id="br0">
      <inkml:brushProperty name="width" value="0.1" units="cm"/>
      <inkml:brushProperty name="height" value="0.1" units="cm"/>
      <inkml:brushProperty name="color" value="#E71224"/>
    </inkml:brush>
  </inkml:definitions>
  <inkml:trace contextRef="#ctx0" brushRef="#br0">221 0 24575,'37'47'0,"-15"19"0,-12 22 0,-6-31 0,-1 4 0,3 4 0,1 2-318,-2 9 0,2 2 0,3 6 1,-1 1 317,-1 7 0,-1 0 0,3 1 0,0 0 0,1 3 0,0-1 0,0-7 0,0-2 0,0-7 0,0-3 0,0-9 0,2-2 138,2-9 0,0-2 0,2 39-138,5-27 0,2-14 211,6-30-211,-1 0 0,-4-10 0,4-4 0,-4-13 0,4-17 0,-4-23 323,-3-28 0,7-13-323,0-2 0,8-3 0,-22 40 0,0 0 0,19-40 0,-12 3 0,12 9 0,-12 13 0,5 20 0,-5 9 0,-10 29 0,-2 40 0,-10 34 0,-12 15 0,-10 8 0,-5-1 0,-2 0 0,-8 0 0,15 0 0,-5-14 0,5-1 0,10-26 0,4 4 0,6-19 0,-8-10 0,-2-12 0,-13-37 0,-4-10 0,2-29 0,-10-7 0,-2-3 0,-12-5 0,-6 10 0,-9-3 0,-7 16 0,-1 6 0,3 15 0,12 8 0,8 14 0,14 8 0,5 4 0,10 3 0,-20 20 0,-4 5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4:37:59.115"/>
    </inkml:context>
    <inkml:brush xml:id="br0">
      <inkml:brushProperty name="width" value="0.1" units="cm"/>
      <inkml:brushProperty name="height" value="0.1" units="cm"/>
      <inkml:brushProperty name="color" value="#E71224"/>
    </inkml:brush>
  </inkml:definitions>
  <inkml:trace contextRef="#ctx0" brushRef="#br0">1238 0 24575,'-79'10'0,"-1"-1"0,0 0 0,1 0 0,-20 3 0,2 1 0,16 1 0,25 1 0,7 2 0,-8 7 0,3 4 0,9 1 0,2 3 0,-6 0 0,3 2 0,6 7 0,4 4 0,-3 1 0,4 3 0,9 3 0,6 2 0,3 1 0,4 0 0,4-3 0,3 1 0,4 2 0,4 1 0,9-4 0,5 1 0,6 7 0,8-3 0,10-7 0,8-6 0,15-1 0,6-6 0,5-6 0,2-5-301,2-6 0,5-4 1,-12-3-1,4-2 0,0-3 1,1-4-1,0 0 0,0 1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4:37:59.583"/>
    </inkml:context>
    <inkml:brush xml:id="br0">
      <inkml:brushProperty name="width" value="0.1" units="cm"/>
      <inkml:brushProperty name="height" value="0.1" units="cm"/>
      <inkml:brushProperty name="color" value="#E71224"/>
    </inkml:brush>
  </inkml:definitions>
  <inkml:trace contextRef="#ctx0" brushRef="#br0">817 1 24575,'-84'10'0,"1"0"0,0-1 0,-11 10 0,11 6 0,22 6 0,10 7 0,14 5 0,5 5 0,-2 5 0,2 1 0,5-2 0,2-1 0,3-2 0,3 0 0,-11 47 0,11-15 0,19-8 0,2-24 0,6-12 0,33-13 0,25-9 0,27-5 0,-38-8 0,1-4 0,-1-4 0,0-5 0,4-5 0,0-5 0,-3-4 0,-2-6 0,0-11 0,-5-4 0,-12 1 0,-6-1 0,-6-1 0,-6-2 0,1-44 0,-13 41 0,-7 1 0,-24-34 0,-28 11 0,-24 13 0,23 43 0,-4 6 0,2 1 0,0 3 0,-1 3 0,2 2 0,-44 1 0,9 2 0,1 29 0,10 8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4:38:00.083"/>
    </inkml:context>
    <inkml:brush xml:id="br0">
      <inkml:brushProperty name="width" value="0.1" units="cm"/>
      <inkml:brushProperty name="height" value="0.1" units="cm"/>
      <inkml:brushProperty name="color" value="#E71224"/>
    </inkml:brush>
  </inkml:definitions>
  <inkml:trace contextRef="#ctx0" brushRef="#br0">1124 13 24575,'-79'-6'0,"-1"0"0,-4 12 0,2 10 0,15 7 0,1 5-1782,-8 5 0,1 5 1782,5 10 0,2 2 0,0-9 0,2-1 0,6 0 0,6 1 0,11-6 0,6 1 1113,-10 30-1113,21-10 0,71-12 0,33-14 0,-20-17 0,5-2 0,18 1 0,3-2 0,-4-2 0,-2-1 0,-2 1 0,-2-1 0,-2-4 0,-3-1 0,-11 1 0,-2 1 0,-4 1 0,-6 2 292,4 8 0,-15 7-292,-37 7 0,-22 23 0,-30 14 0,15-29 0,-7-1 0,-20 2 0,-4-2 0,6-2 0,2 1 0,0 2 0,2-1 0,9-6 0,2-1 933,-26 22 1,14-21-934,37-8 0,-5-5 0,15 5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4:38:00.451"/>
    </inkml:context>
    <inkml:brush xml:id="br0">
      <inkml:brushProperty name="width" value="0.1" units="cm"/>
      <inkml:brushProperty name="height" value="0.1" units="cm"/>
      <inkml:brushProperty name="color" value="#E71224"/>
    </inkml:brush>
  </inkml:definitions>
  <inkml:trace contextRef="#ctx0" brushRef="#br0">1 0 24575,'12'67'0,"0"-1"0,-3 6 0,-3 3 0,-3 9 0,-1 3-464,-2 11 0,0 3 0,0-32 0,0 2 0,0-1 464,0 4 0,0 0 0,0-1 0,0-3 0,0-1 0,0 0 0,0 32 0,0-3 0,1-12 0,0-3 185,2-8 1,2-3 0,0-12 0,2-3-186,3-4 0,2-3 0,5 24 382,5-16-382,-5-18 0,25 1 0,-8-7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4:36:06.615"/>
    </inkml:context>
    <inkml:brush xml:id="br0">
      <inkml:brushProperty name="width" value="0.1" units="cm"/>
      <inkml:brushProperty name="height" value="0.1" units="cm"/>
      <inkml:brushProperty name="color" value="#E71224"/>
    </inkml:brush>
  </inkml:definitions>
  <inkml:trace contextRef="#ctx0" brushRef="#br0">2073 618 24575,'-87'-30'0,"0"-1"0,5 2 0,7 9 0,-13 20 0,0 19 0,-1-4 0,1 27 0,0-5 0,12 12 0,10 2 0,15 10 0,21-2 0,11 12 0,19 3 0,7 2 0,15-3 0,37 3 0,-11-34 0,7-3 0,2-2 0,3-3 0,6 1 0,1-4-265,-7-11 1,2 2 0,16 21-1,3 4 1,-1-11 0,-1-1-1</inkml:trace>
  <inkml:trace contextRef="#ctx0" brushRef="#br0" timeOffset="517">2690 772 24575,'-82'50'0,"-1"0"0,1 0 0,20-12 0,5-2 0,7 0 0,5 5 0,9-1 0,-6 19 0,20 14 0,0-14 0,10-5 0,12-3 0,32-6 0,19-9 0,40-14 0,-33-17 0,1-2 0,-3-2 0,-1 0 0,0 1 0,0-4 0,-4-10 0,-2-5 0,1-3 0,-4-4 0,-7-9 0,-7-5 0,5-51 0,-15 9 0,-22-9 0,0 16 0,0-1 0,-27 23 0,-10 7 0,-14 24 0,6 6 0,6 9 0,-2-5 0,-6-2 0</inkml:trace>
  <inkml:trace contextRef="#ctx0" brushRef="#br0" timeOffset="1116">3704 662 24575,'-78'12'0,"0"1"0,-1-1 0,-6 0 0,9-2 0,-22-3 0,61 3 0,-20 5 0,21 14 0,1 6 0,21 9 0,4 0 0,10 0 0,2-7 0,6-1 0,33-4 0,25-2 0,25-1 0,-40-21 0,1-1 0,1 2 0,-1 1 0,0 2 0,-1-2 0,47 5 0,-10 0 0,-14-1 0,-15 8 0,-8 8 0,-21-1 0,-11 10 0,-11-2 0,-6-2 0,-2 1 0,-34-4 0,-25-2 0,-5-1 0,-17-14 0,13-6 0,9-1 0,5-6 0,-10-2 0,-4 0 0</inkml:trace>
  <inkml:trace contextRef="#ctx0" brushRef="#br0" timeOffset="1483">4630 1 24575,'-36'63'0,"-1"0"0,0-1 0,-1 23 0,10-1 0,14-9 0,6 0 0,2 2 0,2 0 0,-1 2 0,-2-1 0,-4-4 0,0-1 0,4-2 0,2-2 0,0-9 0,2-3 0,1 41 0,2-46 0,0-1 0,0 25 0,0-2 0,0-16 0,0-14 0,-20 20 0,-4 5 0</inkml:trace>
  <inkml:trace contextRef="#ctx0" brushRef="#br0" timeOffset="1733">3793 839 24575,'44'-25'0,"17"6"0,12 16 0,8 6 0,-3 1 0,1 1 0,5 2 0,1 1-1876,2 1 1,0 2 1875,-8 0 0,-1 0 0,-1-7 0,0 4 0,4 18 0,0 7 0,-3-3 0,1 1 0</inkml:trace>
  <inkml:trace contextRef="#ctx0" brushRef="#br0" timeOffset="3032">573 4609 24575,'-36'-70'0,"-1"0"0,12 8 0,6-1 0,9 6 0,5-1 0,4-4 0,2-1-979,-1 6 1,0-1 978,0-11 0,0-2 0,0 8 0,0-1 157,0-2 1,0 0 0,-1 2-1,0 3-157,-3 8 0,0 3 0,-3-38 162,-15 14 0,7 18-162,-7 12 0,0 10 0,7 11 0,-4 11 0,-3 2 501,0 10 1,0 22-502,0 15 0,-3 22 0,-4 15 0,12-1 0,-5-7 0,4 8 0,-4-1 0,-5 8 0,5-8 0,3-6 0,11-9 0,6-18 0,-5-4 0,4-9 0,15-46 0,11-25 0,8-23 0,13-13 0,5-6 0,-4 5 0,4 5 0,-13 3 0,-1 6 0,1 9 0,-1 9 0,1 19 0,-11 3 0,-10 20 0,-1 0 0,8 7 0,-2 22 0,-5 14 0,2 35 0,-10 25 0,13 2 0,-10-47 0,2 1 0,2-2 0,1 0 0,2 3 0,3-3 0,8-5 0,5-2 0,4 6 0,5-2 0,14-2 0,0 1 0</inkml:trace>
  <inkml:trace contextRef="#ctx0" brushRef="#br0" timeOffset="3665">1918 3970 24575,'15'12'0,"24"-2"0,10-9 0,5-2 0,-2 0 0,-1-1 0,45-5 0,-11-15 0,-28-13 0,-13-1 0,-15-1 0,-14-5 0,-8-2 0,-36 0 0,-23 22 0,-19 5 0,-17 17 0,2 0 0,6 0 0,6 12 0,15 10 0,8 12 0,14 18 0,15 14 0,15 15 0,4-3 0,3 3 0,20 2 0,-2-34 0,8-2 0,10-6 0,9-4 0,17 1 0,8-2 0,14 8 0,4 0 0,-25-17 0,1 0 0,0 0 0</inkml:trace>
  <inkml:trace contextRef="#ctx0" brushRef="#br0" timeOffset="4231">3219 3286 24575,'3'37'0,"34"-15"0,34-15 0,17-7 0,-3-15 0,-4-14 0,-5-5 0,-10-40 0,-19 6 0,-10-21 0,-20-4 0,-10 5 0,-4-5 0,-3 12 0,-40 22 0,-18 8 0,-23 29 0,-15 7 0,6 10 0,-6 5 0,8 5 0,7 10 0,0 39 0,46-13 0,4 6 0,-4 9 0,4 3 0,7 6 0,4 2 0,-1 0 0,3 1 0,5 5 0,4 1 0,2-1 0,1 1 0,2 3 0,1 1 0,1-6 0,2 0 0,-1-1 0,2-2 0,-1-7 0,0-2 0,0-4 0,0-2 0,0 35 0,0-23 0,9-20 0,43 25 0,-17-35 0,1-1 0</inkml:trace>
  <inkml:trace contextRef="#ctx0" brushRef="#br0" timeOffset="4815">3903 3176 24575,'76'-62'0,"0"0"0,0 0 0,-4 4 0,-1 2 0,-16 3 0,-25 8 0,-8 2 0,19-45 0,-9-1 0,-12 11 0,-6 5 0,-4 14 0,-10 7 0,-2 16 0,-6 6 0,-16 15 0,-20 8 0,-5 5 0,-17 2 0,4 5 0,-11 9 0,-3 40 0,38-12 0,2 4 0,-2 7 0,0 2 0,1 6 0,1 3 0,2 5 0,2 2 0,-2 5 0,2 2 0,0 4 0,2 0 0,7-8 0,2-1 0,1 4 0,4 1 0,7-8 0,3-1 0,0 1 0,2 0 0,3-4 0,2 0 0,-1 0 0,0 0 0,0 1 0,0-1 0,0-9 0,0-2 0,0-2 0,0-3 0,0 31 0,0-15 0,0-19 0,-20 4 0,-4-4 0</inkml:trace>
  <inkml:trace contextRef="#ctx0" brushRef="#br0" timeOffset="5148">2778 3837 24575,'74'-12'0,"-1"0"0,1 3 0,-1 3 0,0 3 0,1 1 0,8 2 0,0 0 0,-4 0 0,-1 0 0,1 0 0,-2 0 0,-7 0 0,-3 0 0,-5 0 0,-5 0 0,25 0 0,-22 0 0,-20 0 0,3 20 0,4 4 0</inkml:trace>
  <inkml:trace contextRef="#ctx0" brushRef="#br0" timeOffset="5666">4520 3970 24575,'8'12'0,"14"-5"0,12-7 0,3-7 0,-6 2 0,-8-10 0,-1-2 0,0-12 0,-10 4 0,-5-4 0,-4 4 0,-3 3 0,-8 3 0,-14 4 0,-14 5 0,-31 10 0,-9 0 0,8 0 0,-11 25 0,6 19 0,14 29 0,28-23 0,3 3 0,8-1 0,4 1 0,3-1 0,4-1 0,-4 45 0,13-15 0,15-15 0,14-15 0,45-14 0,-12-15 0,8-2 0,15-3 0,-1 0 0</inkml:trace>
  <inkml:trace contextRef="#ctx0" brushRef="#br0" timeOffset="6015">5887 3815 24575,'-99'-6'0,"0"0"0,2 7 0,8 8 0,35 3 0,5 5-548,-1 11 0,2 3 548,2-3 0,3 3 0,5 3 0,3 3 179,-24 29 1,10-12-180,20 12 0,9-7 90,20 0 1,20 2-91,24-10 0,37-2 0,-18-28 0,6-5 0,-2 0 0,1-3 0,5-4 0,1-3 0,-6 0 0,1-2 0,4-3 0,1-2 0,-1 1 0,1 0 0,4 0 0,1 0 0</inkml:trace>
  <inkml:trace contextRef="#ctx0" brushRef="#br0" timeOffset="6364">6152 2735 24575,'-49'49'0,"0"0"0,15 7 0,9 5 0,12 4 0,6 3 0,6 8 0,2 2-1839,-1 1 1,0 1 1838,0 8 0,0 1 0,0-8 0,0-1 0,0 2 0,0-2 0,0-13 0,0-2 286,0 2 1,0-1-1,0-9 1,0-2-287,0 41 0,0-20 0,8-42 0,-1-19 0</inkml:trace>
  <inkml:trace contextRef="#ctx0" brushRef="#br0" timeOffset="6598">5446 3396 24575,'93'-6'0,"0"0"0,3 0 0,2 2 0,-28 3 0,0 1 0,3 1 0,9 4 0,3 2 0,0 1 0,9 0 0,-1 0 0,0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4:38:00.681"/>
    </inkml:context>
    <inkml:brush xml:id="br0">
      <inkml:brushProperty name="width" value="0.1" units="cm"/>
      <inkml:brushProperty name="height" value="0.1" units="cm"/>
      <inkml:brushProperty name="color" value="#E71224"/>
    </inkml:brush>
  </inkml:definitions>
  <inkml:trace contextRef="#ctx0" brushRef="#br0">1 146 24575,'68'-43'0,"1"0"0,3 12 0,3 10 0,2 14 0,3 7-549,7 2 1,2 8 0,-24 7-1,0 5 1,1 0 0,1 2-1,0 0 1,0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4:38:04.761"/>
    </inkml:context>
    <inkml:brush xml:id="br0">
      <inkml:brushProperty name="width" value="0.1" units="cm"/>
      <inkml:brushProperty name="height" value="0.1" units="cm"/>
      <inkml:brushProperty name="color" value="#E71224"/>
    </inkml:brush>
  </inkml:definitions>
  <inkml:trace contextRef="#ctx0" brushRef="#br0">1147 2051 24575,'-17'-66'0,"0"-1"0,0 1 0,-2-20 0,1 3 0,-2 8 0,-2 1-272,0 1 1,-2 1-1,-9-5 1,-3 0 271,-1 0 0,1 0 0,5 1 0,0 2 0,-2 3 0,0 2 0,10 7 0,2 2 118,-1 7 1,0 3-1,-7-33-118,-1 2 0,8 15 90,8 14 0,-4 1-90,11 14 0,-10 5 0,2 3 0,-4 4 275,-3 3 1,-1 10-276,1 5 0,-9 4 0,-1 16 0,-5 9 0,-2 12 0,9 17 0,-1 11 0,1 4 0,8 12 0,0-12 0,0 5 0,7-5 0,-4 15 0,-3 0 0,9-5 0,6-10 0,5-24 0,2 2 0,0-15 0,0-7 0,0-29 0,12-22 0,10-45 0,2-7 0,-6 31 0,1-3 0,-1 2 0,1 0 0,2-5 0,2 1 0,-1 5 0,0 0 0,0 2 0,0 0 0,0 1 0,0 1 0,22-35 0,-7 8 0,0 36 0,-3 3 0,3 27 0,5-1 0,-6 8 0,6 20 0,2 24 0,3 32 0,-21-20 0,-1 5 0,-4 3 0,0 0 0,4-3 0,1 3 0,4 18 0,1 5 0,9 3 0,-1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4:37:04.414"/>
    </inkml:context>
    <inkml:brush xml:id="br0">
      <inkml:brushProperty name="width" value="0.1" units="cm"/>
      <inkml:brushProperty name="height" value="0.1" units="cm"/>
      <inkml:brushProperty name="color" value="#E71224"/>
    </inkml:brush>
  </inkml:definitions>
  <inkml:trace contextRef="#ctx0" brushRef="#br0">640 2338 24575,'-31'-87'0,"1"0"0,1 0 0,9 5 0,17 26 0,6 2 0,-3-5 0,0-2 0,-5-14 0,0-2 0,3 4 0,-1-1 0,-4-7 0,-1 0 0,5 7 0,-1 1 0,-3 2 0,-1 2 0,5 7 0,-1 2 0,-4 4 0,1 2 0,0-42 0,-8 23 0,0 19 0,-7 24 0,0 16 0,0 6 0,0 16 0,7 19 0,1 9 0,6 18 0,-6-10 0,-1 20 0,-7-5 0,0 12 0,0-5 0,5 0 0,-5 8 0,2 2 0,-17-3 0,18-4 0,-3-3 0,7-22 0,0 7 0,-2-19 0,10-2 0,-1-45 0,21-22 0,9-44 0,12-4 0,-9 41 0,1-1 0,14-45 0,-18 42 0,0 0 0,15-35 0,-1-5 0,-4 17 0,-10 5 0,-2 12 0,-6 17 0,6 15 0,-5 14 0,4 6 0,3 2 0,-2 12 0,-5 10 0,4 22 0,-4 23 0,7 6 0,7 8 0,-9 2 0,9-9 0,-2 16 0,10-1 0,-3-34 0,3 2 0,-1 0 0,-1-1 0</inkml:trace>
  <inkml:trace contextRef="#ctx0" brushRef="#br0" timeOffset="669">2580 706 24575,'-86'17'0,"1"1"0,-1-1 0,16-5 0,3 0 0,5 0 0,-5 3 0,5 2 0,6 4 0,4 2 0,2 1 0,2 1 0,-4 4 0,1 1 0,3-1 0,3 1 0,-29 36 0,37-31 0,3 1 0,-17 45 0,19 10 0,23-37 0,3 2 0,3 2 0,1 2 0,-1-2 0,6 1 0,19 3 0,10-1 0,9-4 0,6-4 0,11 1 0,7-5-132,10-6 1,4-5-1,1-4 1,0-5 131,-4-5 0,2-4 0,3 1 0,0-2 0,-4-7 0,0-2 0,5-2 0</inkml:trace>
  <inkml:trace contextRef="#ctx0" brushRef="#br0" timeOffset="1156">3396 1081 24575,'-78'12'0,"-1"-1"0,1 0 0,4 7 0,2 2 0,12 4 0,-18 34 0,35-15 0,2 3 0,4-2 0,1 0 0,-3 0 0,2 0 0,7 0 0,1 0 0,-3 0 0,3 0 0,-1 45 0,6-11 0,24-4 0,2-26 0,6-11 0,26-12 0,25-11 0,24-4 0,-32-8 0,1-4 0,1-2 0,-1-4 0,0-1 0,-1-4 0,1-9 0,-3-8 0,-7-4 0,-4-5 0,3-2 0,-6-4 0,-10-1 0,-5-3 0,1-1 0,-3-1 0,-6-4 0,-2 0 0,2-43 0,-5 10 0,-19 14 0,-17 23 0,-25 19 0,-27 25 0,-5 4 0,33 11 0,-2 4 0,-1 0 0,0 0 0</inkml:trace>
  <inkml:trace contextRef="#ctx0" brushRef="#br0" timeOffset="1748">4741 817 24575,'-87'4'0,"1"0"0,-1 0 0,7 0 0,1 2 0,13 3 0,-22 23 0,41-11 0,1 2 0,1 6 0,1 1 0,-2 1 0,2-1 0,-30 22 0,13 7 0,17-8 0,19-2 0,18-12 0,7-3 0,17-7 0,27 2 0,35-2 0,-29-15 0,3-2 0,4 0 0,1 0 0,1 0 0,-1 0 0,-1 2 0,-1 0 0,-3 0 0,-1 1 0,39 9 0,-15-5 0,-20 0 0,-17 5 0,-17 5 0,-12 2 0,-7 3 0,-11 0 0,-14 5 0,-24 4 0,-35-4 0,-5-2 0,-2 1 0,10-9 0,4 3 0,10-16 0,13-6 0,19-11 0,25-12 0,4-58 0,3 20 0,0 1 0</inkml:trace>
  <inkml:trace contextRef="#ctx0" brushRef="#br0" timeOffset="2119">5667 1 24575,'-65'25'0,"-1"0"0,1 1 0,-27 13 0,22 10 0,57 0 0,12 5 0,-6 4 0,-1 1 0,-6 3 0,-2 1 0,4 11 0,0 2-189,-4-4 1,0 3 0,7 11 0,1 2 188,-4-4 0,2 1 0,5-3 0,3 0 0,-2-1 0,0 0 0,3-8 0,0-2 0,1-3 0,0-4 0,0-12 0,0-3 185,0 24-185,0-24 0,-8-19 0,1-16 0,0-4 0</inkml:trace>
  <inkml:trace contextRef="#ctx0" brushRef="#br0" timeOffset="2435">4675 927 24575,'69'12'0,"1"0"0,-1 1 0,32 4 0,-6-5 0,-34-11 0,-4-2-861,1 1 1,1 0 860,0-1 0,2 2 0,14 7 0,2 4 0,8 0 0,-1 0 0</inkml:trace>
  <inkml:trace contextRef="#ctx0" brushRef="#br0" timeOffset="3821">926 4499 24575,'-12'-82'0,"0"0"0,0 1 0,0 8 0,1 2 0,4 6 0,6 4 0,2 5 0,-1 1 0,0 0 0,0-7 0,0-1 0,0-1 0,0 0 0,0 5 0,0 1 0,0 0 0,-2 1 0,-2 4 0,1 3 0,0-43 0,-4 19 0,4 5 0,3 25 0,-10 15 0,6 34 0,-11 24 0,0 10 0,-7 28 0,0-14 0,0 14 0,2-13 0,6 4 0,-6-9 0,5 3 0,-2-8 0,3-7 0,4-6 0,10-8 0,0-1 0,10-22 0,4-15 0,11-17 0,-3-19 0,12-1 0,-12-14 0,5 12 0,-5-12 0,0 7 0,0 0 0,0 8 0,0 14 0,-2 5 0,-5 10 0,4 10 0,-14 24 0,10 25 0,-8 24 0,8 20 0,0-5 0,7-2 0,10-13 0,4-2 0,8-13 0,8-2 0,24 20 0,-31-35 0,0 1 0</inkml:trace>
  <inkml:trace contextRef="#ctx0" brushRef="#br0" timeOffset="4587">2867 3617 24575,'60'12'0,"0"0"0,-5-4 0,-10-11 0,-23-26 0,-2-6 0,-5-16 0,-6 12 0,-9 2 0,-14 20 0,-16 2 0,-31 10 0,-27 5 0,-5 0 0,5 20 0,9 26 0,41-8 0,3 5 0,5 3 0,3 4 0,3 4 0,4 2 0,6-1 0,4 0 0,4 0 0,4 1 0,4-3 0,4-1 0,23 43 0,1-46 0,9-4 0,16-6 0,7-5 0,-1-4 0,1-4 0,3-3 0,2-2 0,10 4 0,3-1 0,9 5 0,1-1 0</inkml:trace>
  <inkml:trace contextRef="#ctx0" brushRef="#br0" timeOffset="5184">4168 3374 24575,'17'-41'0,"20"4"0,26-5 0,11-17 0,-15-14 0,-8-8 0,-14-7 0,-19 40 0,0 0 0,14-42 0,-29-8 0,7 19 0,-10 6 0,-18 19 0,-18 17 0,-21 15 0,-31 22 0,7 0 0,0 0 0,-2 39 0,2 20 0,40-13 0,4 6 0,9 5 0,4 4 0,2 4 0,3 2 0,2 6 0,4 1 0,5 0 0,2 1 0,1 10 0,2-1 0,2-7 0,0-2 0,1 3 0,0-1 0,1-7 0,0-1 0,2 1 0,2 0 0,1 0 0,2 0 0,7-4 0,0 0 0,-6-2 0,1-1 0,5-6 0,0-4 0,4 38 0,11-10 0,-6-20 0,28 13 0,7-6 0</inkml:trace>
  <inkml:trace contextRef="#ctx0" brushRef="#br0" timeOffset="5784">4961 3021 24575,'40'68'0,"-1"-1"0,-7-4 0,2-21 0,17-49 0,-14-25 0,-7-19 0,1-15 0,-1-15 0,-11 0 0,-8 27 0,-2 0 0,-7-34 0,6 0 0,-6 14 0,-2 23 0,-2 4 0,-6 25 0,-19 5 0,-9 17 0,-21 3 0,6 4 0,-8 22 0,0 30 0,27-13 0,3 6 0,2 15 0,3 6 0,-3 5 0,2 3 0,3 3 0,0 1 0,-3 5 0,-1 1-208,-1 1 0,2 0 0,3 0 0,3 0 208,3-3 0,2-2 0,2-10 0,0-2 0,0 0 0,2-3 0,3-15 0,1-1 0,2 0 0,1-2 0,-2 39 0,-2-12 0,4-5 0,-4-10 0,2-10 0,-2-4 0,-1-3 0,-14-12 0,-5-10 0</inkml:trace>
  <inkml:trace contextRef="#ctx0" brushRef="#br0" timeOffset="6104">3815 4168 24575,'56'-25'0,"25"11"0,15-1 0,-38 9 0,1-3 0,-3-5 0,1-1 0,3 3 0,0-1 0,1-7 0,0-1 0,5 2 0,1 1-402,-6 4 0,0-4 1,9-15-1,0-5 1,-3 3-1,1-1 1</inkml:trace>
  <inkml:trace contextRef="#ctx0" brushRef="#br0" timeOffset="6633">5226 4102 24575,'59'-49'0,"7"0"0,-29 34 0,9-14 0,-9-8 0,-8-5 0,-7-2 0,0 10 0,-7 4 0,-5 6 0,-3 2 0,-24 10 0,-12 4 0,-20 6 0,-8 21 0,-1 26 0,-1 28 0,34-29 0,1 3 0,-2 0 0,0 1 0,4 1 0,3 0 0,-11 47 0,11-15 0,19-1 0,0-18 0,0-11 0,19-24 0,55 22 0,-22-30 0,1-1 0</inkml:trace>
  <inkml:trace contextRef="#ctx0" brushRef="#br0" timeOffset="7002">6615 3617 24575,'-86'36'0,"-1"1"0,1 0 0,0 0 0,4-3 0,-2 0 0,7 1 0,16 1 0,10 14 0,11 1 0,0-3 0,2-1 0,-21 34 0,22-5 0,15-10 0,12-14 0,18-16 0,28-4 0,31-17 0,31-5 0,-34-6 0,4-1 0,2-2 0,2-2 0,4 1 0,2-7 0,-15-9 0,3-6 0,-1-1 0,3-5 0,-1 0 0,1 0 0</inkml:trace>
  <inkml:trace contextRef="#ctx0" brushRef="#br0" timeOffset="7369">6725 2316 24575,'-49'84'0,"0"1"0,18-23 0,3 3 0,9-1 0,15 24 0,8 0-2119,-4 3 0,0 0 2119,0 2 0,0 0 0,0-6 0,0 0 0,0-2 0,0-1 0,0-7 0,0-2 326,-1-8 0,2-2 1,3-12-1,4-3-326,14 31 0,3-15 0,11-15 0,-1-4 0,16-25 0,10-5 0</inkml:trace>
  <inkml:trace contextRef="#ctx0" brushRef="#br0" timeOffset="7635">6196 3132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4:37:33.309"/>
    </inkml:context>
    <inkml:brush xml:id="br0">
      <inkml:brushProperty name="width" value="0.1" units="cm"/>
      <inkml:brushProperty name="height" value="0.1" units="cm"/>
      <inkml:brushProperty name="color" value="#E71224"/>
    </inkml:brush>
  </inkml:definitions>
  <inkml:trace contextRef="#ctx0" brushRef="#br0">486 1 24575,'61'49'0,"-12"17"0,-45-7 0,-8 7 0,4-2 0,0 2 0,0 10 0,0 2-1899,0 1 1,0 1 1898,-1 8 0,2 1 0,3-5 0,2 1 0,0 0 0,2-1 0,5-13 0,1-3 295,0 0 0,2-3 0,2-7 0,1-1-295,-5-5 0,1-1 0,17 35 310,-3-20 1,-2-20-311,10-16 0,-18-8 0,4-8 0,-4-4 0,11-10 0,-8-22 998,0-15 0,0-26-998,-8-26 0,6 1 0,2-7 0,-2-1 0,-6 8 0,6 12 0,-5 17 0,2 20 0,-3 2 0,-4 10 0,-10 27 0,0 15 0,-2 29 0,-6 30 0,-9 4 0,-5 18 0,-12-6 0,12-2 0,-5-7 0,5 0 0,7-17 0,1 2 0,-1-24 0,-7-6 0,0-11 0,0-10 0,-3-6 0,-4-9 0,-6 0 0,-9 0 0,-5-5 0,-9-9 0,4-13 0,-20-25 0,11-2 0,-11-4 0,5-11 0,3 10 0,3-4 0,4 18 0,7 6 0,16 17 0,-6-10 0,8-2 0</inkml:trace>
  <inkml:trace contextRef="#ctx0" brushRef="#br0" timeOffset="648">2051 2007 24575,'76'61'0,"3"-12"0,9-49 0,-10-4 0,-4-11 0,4-19 0,-19-3 0,4-15 0,-18 16 0,-21-21 0,-9-1 0,-15-6 0,-15 20 0,-41-3 0,-40 18 0,41 17 0,-3 4 0,-3 3 0,-2 3 0,-1 0 0,0 1 0,5-1 0,1 4 0,-1 11 0,2 6 0,4 4 0,4 6 0,4 8 0,6 7 0,7 5 0,5 4 0,7 1 0,6 0 0,8 1 0,5 0 0,1-4 0,2-1 0,13 45 0,12-52 0,10-5 0,11 1 0,7-4 0,2-4 0,3-3 0,6-1 0,0-3 0,-1-5 0,0-4 0,7-2 0,3-4 0,7-5 0,3-5 0,4-5 0,1 0 0</inkml:trace>
  <inkml:trace contextRef="#ctx0" brushRef="#br0" timeOffset="1178">3176 1721 24575,'76'-25'0,"12"-9"0,-37 20 0,1-2 0,0-4 0,-1-6 0,-3-9 0,-1-4 0,3 2 0,-4-4 0,-15-7 0,-4-2 0,2 4 0,-4-1 0,-8-4 0,-4-1 0,-5 2 0,-2 0 0,-1-2 0,-2 1 0,-1-35 0,-2 20 0,-14 22 0,-16 22 0,-7 9 0,-21 13 0,6 3 0,-7 4 0,10 45 0,-2 28 0,26-22 0,3 5 0,0 5 0,0 3 0,1 4 0,1 2-169,0 3 0,3 2 1,4 4-1,4 2 169,4 4 0,2-1 0,2-3 0,0-2 0,1-4 0,0-2 0,0-8 0,0-2 0,-1-6 0,2-3 0,4-5 0,2-4 0,15 29 0,18-15 0,11-15 0,8-16 0,-8-13 0,8-10 0,-8-12 0,1 0 0</inkml:trace>
  <inkml:trace contextRef="#ctx0" brushRef="#br0" timeOffset="1697">4322 1368 24575,'57'0'0,"-1"0"0,-4 1 0,-1-2 0,39-16 0,-9-20 0,5-10 0,-37-38 0,-18 41 0,-3-1 0,-11-5 0,-5-2 0,-1-1 0,-2 0 0,-4 1 0,-3 1 0,-2-42 0,-7 20 0,-23 14 0,-14 30 0,-17 9 0,-5 20 0,7 0 0,-7 0 0,-3 29 0,-4 30 0,35-17 0,2 7 0,1 18 0,4 5 0,2 1 0,2 1 0,0 6 0,2 2 0,6 5 0,4 2-238,3 6 0,2 2 1,3 0-1,2 2 238,4 0 0,2 0 0,-1-9 0,0-1 0,0-4 0,0-1 0,0-10 0,0-4 0,0-6 0,0-3 0,0-5 0,0-4 0,0 29 0,0-10 0,0-19 0,-10-11 0,-2-19 0</inkml:trace>
  <inkml:trace contextRef="#ctx0" brushRef="#br0" timeOffset="2017">3065 2206 24575,'96'-25'0,"-43"17"0,4 1 0,17 4 0,4 2 0,6 0 0,1 2-1882,-1-1 1,1 0 1881,3 0 0,-2 0 0,-13-4 0,-1 0 0,-1 1 0,-3-1 0,-10 0 0,-3 1 585,33 3 0,-9 0-585,-13 0 0,2 0 0,6 0 0,-3 0 0,10 0 0,0 0 0</inkml:trace>
  <inkml:trace contextRef="#ctx0" brushRef="#br0" timeOffset="2501">5138 2162 24575,'78'-25'0,"-19"10"0,-12 10 0,-18 5 0,1-9 0,-8-6 0,-10-5 0,-12 8 0,-39 2 0,-20 10 0,-20 0 0,11 0 0,-18 3 0,5 4 0,15 18 0,7 19 0,23 2 0,13 13 0,11-10 0,12 3 0,5-8 0,10-8 0,31-4 0,35-10 0,15 0 0,-24-6 0,5 0 0,3 1 0,-1 0 0</inkml:trace>
  <inkml:trace contextRef="#ctx0" brushRef="#br0" timeOffset="2834">6483 1809 24575,'-74'15'0,"-1"1"0,1-1 0,5 2 0,2 1 0,9 1 0,-22 25-674,35-14 0,4 4 674,-18 35 0,-2 9 219,24-4 1,15-6-220,15 6 0,7-11 111,7-11 1,44-11-112,30-19 0,-30-14 0,4-3 0,6-1 0,3-1 0,7-1 0,2-1 0,9-1 0,3 0 0,3 0 0,0 0 0</inkml:trace>
  <inkml:trace contextRef="#ctx0" brushRef="#br0" timeOffset="3167">6725 420 24575,'-36'51'0,"-1"1"0,12-2 0,6 3 0,8 11 0,7 4 0,3 8 0,2 2-2222,3 5 1,2 3 2221,4 11 0,2 2 0,-2-33 0,2 0 0,0 1 0,2 3 0,1 2 0,0-1 0,2-3 0,0 0 0,1-1 278,7 27 1,1-4-1,-1-12 1,-1-4-279,-5-14 0,-1-3 0,3-4 0,0-3 0,13 34 0,10-11 0,0-9 0</inkml:trace>
  <inkml:trace contextRef="#ctx0" brushRef="#br0" timeOffset="3447">6284 1478 24575,'74'0'0,"-1"0"0,0 0 0,1 0 0,9 1 0,1-2-618,4-6 1,3-6 0,-17 1 0,3-2 0,0-4 0,1-4 0,1-1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4:37:30.389"/>
    </inkml:context>
    <inkml:brush xml:id="br0">
      <inkml:brushProperty name="width" value="0.1" units="cm"/>
      <inkml:brushProperty name="height" value="0.1" units="cm"/>
      <inkml:brushProperty name="color" value="#E71224"/>
    </inkml:brush>
  </inkml:definitions>
  <inkml:trace contextRef="#ctx0" brushRef="#br0">2073 441 24575,'-82'17'0,"-1"-1"0,1 0 0,-8-2 0,11 2 0,24 7 0,9 3 0,0 13 0,-6 47 0,15-5 0,8 14 0,20-44 0,3 1 0,0 1 0,2-1 0,3 0 0,2-1 0,4 3 0,3 0 0,0-1 0,6-3 0,37 36 0,-16-48 0,4-3 0,5-4 0,2-5 0,1-7 0,2-2 0,8 9 0,1 0 0,-2-3 0,1 0 0</inkml:trace>
  <inkml:trace contextRef="#ctx0" brushRef="#br0" timeOffset="489">3021 838 24575,'-94'6'0,"-1"1"0,4 3 0,9 4 0,1 15 0,5 6 0,0 28 0,15-9 0,9 5 0,13 12 0,24-5 0,5 3 0,10-10 0,18 0 0,18-15 0,28 2 0,32-16 0,-1-3 0,-7-13 0,-7-4 0,0-10 0,-20-17 0,-2-20 0,-22-36 0,-24 19 0,-4-3 0,-2-3 0,-2 0 0,-4 5 0,-2 0 0,1-43 0,0 17 0,-27 32 0,-10 13 0,-24 18 0,2 18 0,-9 0 0,-18 30 0,35-12 0,-1 1 0</inkml:trace>
  <inkml:trace contextRef="#ctx0" brushRef="#br0" timeOffset="1119">4057 750 24575,'-87'29'0,"0"-1"0,-1 1 0,14-2 0,2-1 0,15-11 0,5-15 0,23 13 0,0 9 0,2 0 0,19 7 0,1 3 0,7-3 0,2 8 0,6-7 0,31-1 0,20-7 0,19 7 0,3 1 0,5-3 0,2-13 0,8 6 0,-1-5 0,-4 2 0,-18-2 0,-2 4 0,-19-4 0,-20-3 0,-18 3 0,-9 9 0,-5 13 0,-32 0 0,-19 7 0,-23-10 0,27-8 0,-1 0 0,-45 6 0,41-14 0,1 0 0,-32 9 0,2-5 0,15-9 0,14-6 0,3-5 0,20-2 0,-20-68 0,2-18 0</inkml:trace>
  <inkml:trace contextRef="#ctx0" brushRef="#br0" timeOffset="1471">4366 0 24575,'12'49'0,"-2"32"0,-9-14 0,-2 6 0,2 2 0,1 2 0,1 3 0,1 2-2204,1 5 1,2 2 2203,8 5 0,2 1 0,0-4 0,3-1 0,5-1 0,1-2 0,-3-11 0,1-2 338,1-3 0,1-3 0,-3-10 0,1-3-338,20 33 0,-10-24 0,-4-27 0,-8-8 0,-8-22 0,-4 1 0</inkml:trace>
  <inkml:trace contextRef="#ctx0" brushRef="#br0" timeOffset="1754">4190 993 24575,'88'0'0,"0"0"0,0 0 0,0 0 0,1 0 0,-11 0 0,-12 9 0,-12 4 0,10 19 0,4 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4:37:53.853"/>
    </inkml:context>
    <inkml:brush xml:id="br0">
      <inkml:brushProperty name="width" value="0.1" units="cm"/>
      <inkml:brushProperty name="height" value="0.1" units="cm"/>
      <inkml:brushProperty name="color" value="#E71224"/>
    </inkml:brush>
  </inkml:definitions>
  <inkml:trace contextRef="#ctx0" brushRef="#br0">420 1 24575,'24'88'0,"-2"5"0,-17-42 0,-2 1 0,-1 4 0,3 1 0,5 8 0,2 2-1516,1-1 1,1 0 1515,2 10 0,2 0 0,3-6 0,0 0 0,-3 7 0,1 0 0,1-4 0,1-1 239,2-2 0,-2-1 0,-3-7 1,-1-4-240,12 38 0,-5-15 249,-1-8 0,-1-24-249,0-12 0,-8-12 0,1-11 0,0-4 0,7-10 0,0 0 788,0 0 0,-5-22-788,5-15 0,-5-17 0,13-19 0,-3 4 0,2-4 0,-2-1 0,10 8 0,-18-5 0,3 12 0,-5 8 0,6 7 0,-1 12 0,0 17 0,-10 30 0,-5 29 0,-4 17 0,-3 20 0,0 5 0,0-5 0,0-8 0,0-7 0,-10-2 0,-5-13 0,-4-2 0,-3-12 0,2-5 0,5-10 0,3-10 0,5-4 0,-6-6 0,-9-2 0,0-2 0,0-6 0,-2-14 0,-6-14 0,-4-9 0,-10-6 0,-8 9 0,1-9 0,-13 17 0,-2-11 0,-2 16 0,-13 0 0,0 4 0,-7 3 0,-5 10 0,4 5 0,13 4 0,18 3 0,9 0 0,-5-20 0,10-4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4:37:54.467"/>
    </inkml:context>
    <inkml:brush xml:id="br0">
      <inkml:brushProperty name="width" value="0.1" units="cm"/>
      <inkml:brushProperty name="height" value="0.1" units="cm"/>
      <inkml:brushProperty name="color" value="#E71224"/>
    </inkml:brush>
  </inkml:definitions>
  <inkml:trace contextRef="#ctx0" brushRef="#br0">221 177 24575,'18'86'0,"0"0"0,4-29 0,8-11 0,46-15 0,5-38 0,2-5 0,-2-10 0,-5-20 0,-20 5 0,-12-24 0,-14 10 0,-16-8 0,-6 7 0,-16 1 0,-21 7 0,-30 19 0,10 16 0,-5 4 0,0 1 0,-2 3 0,-3 0 0,0 2 0,8 0 0,0 0 0,-2 0 0,3 6 0,-36 37 0,20 29 0,17 10 0,34 13 0,5-13 0,10-2 0,27-5 0,25-2 0,-16-36 0,6-3 0,15-4 0,4-3 0,-6 0 0,0 0 0,0 2 0,0-1 0,4-5 0,0-1 0,-5-2 0,2 2 0,11 8 0,1 1 0,-1-2 0,0-1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4:37:55.032"/>
    </inkml:context>
    <inkml:brush xml:id="br0">
      <inkml:brushProperty name="width" value="0.1" units="cm"/>
      <inkml:brushProperty name="height" value="0.1" units="cm"/>
      <inkml:brushProperty name="color" value="#E71224"/>
    </inkml:brush>
  </inkml:definitions>
  <inkml:trace contextRef="#ctx0" brushRef="#br0">0 662 24575,'55'55'0,"0"0"0,-1-17 0,3-10 0,6-13 0,3-8 0,4-5 0,0-4-1383,5 2 1,0 0 1382,-3 2 0,0-4 0,1-7 0,-1-6 0,-8-5 0,-3-4 0,-7-3 0,-6-5 292,-11-10 1,-7-4 0,14-38-293,-22-11 0,-10-3 227,-12 2 0,-39 15-227,-20 8 0,-17 29 0,-5 0 0,-12 24 0,5 13 0,2 4 716,5 3 1,10 13-717,-2 9 0,14 32 0,8 26 0,27-28 0,3 4 0,1 9 0,4 2 0,3 1 0,4 2 0,4 6 0,2 2 0,2-2 0,0 2-156,1 10 1,0 1 0,1-7 0,0 0 155,1 7 0,4-2 0,5-10 0,5-2 0,0-1 0,4-1 0,6-1 0,0-2 0,-7-3 0,-1-2 0,1-4 0,-2-1 0,-5-8 0,-2-2 0,12 26 0,0-2 0,0-30 0,-9-2 0,-3-20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4:37:55.580"/>
    </inkml:context>
    <inkml:brush xml:id="br0">
      <inkml:brushProperty name="width" value="0.1" units="cm"/>
      <inkml:brushProperty name="height" value="0.1" units="cm"/>
      <inkml:brushProperty name="color" value="#E71224"/>
    </inkml:brush>
  </inkml:definitions>
  <inkml:trace contextRef="#ctx0" brushRef="#br0">67 860 24575,'57'0'0,"-1"0"0,-3 0 0,-3 0 0,33 0 0,-9 0 0,-6-10 0,-11-21 0,2-18 0,-15-25 0,-19 31 0,-1-2 0,-5-6 0,-2-1 0,-1 3 0,-2 0 0,8-47 0,-10 8 0,-12 7 0,-10 20 0,-19 24 0,-20 8 0,-39 22 0,-1-1 0,1 8 0,-2 20 0,41-2 0,2 8 0,6 14 0,4 8 0,-2 19 0,4 6 0,5 2 0,4 2-197,5 3 1,5 1 0,3 7 0,4 1 196,4 6 0,3 1 0,0-3 0,1 0 0,1 0 0,0-2 0,0-6 0,0-1 0,0-2 0,0-2 0,0-11 0,0-1 0,0-5 0,0-1 0,3-4 0,2-1 0,-2-1 0,1-2 0,3 34 0,-7-14 0,0-18 0,0-19 0,-7 0 0,0-15 0,-1-5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9E08D-888F-CF7A-EA00-D7C0EC106C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Q"/>
          </a:p>
        </p:txBody>
      </p:sp>
      <p:sp>
        <p:nvSpPr>
          <p:cNvPr id="3" name="Subtitle 2">
            <a:extLst>
              <a:ext uri="{FF2B5EF4-FFF2-40B4-BE49-F238E27FC236}">
                <a16:creationId xmlns:a16="http://schemas.microsoft.com/office/drawing/2014/main" id="{892A1A06-B562-7D6D-6C08-760D2C7541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Q"/>
          </a:p>
        </p:txBody>
      </p:sp>
      <p:sp>
        <p:nvSpPr>
          <p:cNvPr id="4" name="Date Placeholder 3">
            <a:extLst>
              <a:ext uri="{FF2B5EF4-FFF2-40B4-BE49-F238E27FC236}">
                <a16:creationId xmlns:a16="http://schemas.microsoft.com/office/drawing/2014/main" id="{19335C28-93E8-7E38-831F-4D445AFAA648}"/>
              </a:ext>
            </a:extLst>
          </p:cNvPr>
          <p:cNvSpPr>
            <a:spLocks noGrp="1"/>
          </p:cNvSpPr>
          <p:nvPr>
            <p:ph type="dt" sz="half" idx="10"/>
          </p:nvPr>
        </p:nvSpPr>
        <p:spPr/>
        <p:txBody>
          <a:bodyPr/>
          <a:lstStyle/>
          <a:p>
            <a:fld id="{3D1DE828-0738-1041-A60C-1D2BAD5FEEE9}" type="datetimeFigureOut">
              <a:rPr lang="en-IQ" smtClean="0"/>
              <a:t>10/03/2025</a:t>
            </a:fld>
            <a:endParaRPr lang="en-IQ"/>
          </a:p>
        </p:txBody>
      </p:sp>
      <p:sp>
        <p:nvSpPr>
          <p:cNvPr id="5" name="Footer Placeholder 4">
            <a:extLst>
              <a:ext uri="{FF2B5EF4-FFF2-40B4-BE49-F238E27FC236}">
                <a16:creationId xmlns:a16="http://schemas.microsoft.com/office/drawing/2014/main" id="{EA4D02BA-7A02-AAD4-321E-6AA3733FE8C0}"/>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0BB29B9D-DD3C-54B0-A0C7-7225D906EDBB}"/>
              </a:ext>
            </a:extLst>
          </p:cNvPr>
          <p:cNvSpPr>
            <a:spLocks noGrp="1"/>
          </p:cNvSpPr>
          <p:nvPr>
            <p:ph type="sldNum" sz="quarter" idx="12"/>
          </p:nvPr>
        </p:nvSpPr>
        <p:spPr/>
        <p:txBody>
          <a:bodyPr/>
          <a:lstStyle/>
          <a:p>
            <a:fld id="{3417593E-FB3E-F048-B3E2-EAE9C2E5CBC7}" type="slidenum">
              <a:rPr lang="en-IQ" smtClean="0"/>
              <a:t>‹#›</a:t>
            </a:fld>
            <a:endParaRPr lang="en-IQ"/>
          </a:p>
        </p:txBody>
      </p:sp>
    </p:spTree>
    <p:extLst>
      <p:ext uri="{BB962C8B-B14F-4D97-AF65-F5344CB8AC3E}">
        <p14:creationId xmlns:p14="http://schemas.microsoft.com/office/powerpoint/2010/main" val="1643883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43695-384C-B194-4140-8D7E54E9481E}"/>
              </a:ext>
            </a:extLst>
          </p:cNvPr>
          <p:cNvSpPr>
            <a:spLocks noGrp="1"/>
          </p:cNvSpPr>
          <p:nvPr>
            <p:ph type="title"/>
          </p:nvPr>
        </p:nvSpPr>
        <p:spPr/>
        <p:txBody>
          <a:bodyPr/>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49D52E5F-2CB0-3380-C463-6D68B60F21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C4EFF282-CA11-4E6C-4783-C20D0673A53F}"/>
              </a:ext>
            </a:extLst>
          </p:cNvPr>
          <p:cNvSpPr>
            <a:spLocks noGrp="1"/>
          </p:cNvSpPr>
          <p:nvPr>
            <p:ph type="dt" sz="half" idx="10"/>
          </p:nvPr>
        </p:nvSpPr>
        <p:spPr/>
        <p:txBody>
          <a:bodyPr/>
          <a:lstStyle/>
          <a:p>
            <a:fld id="{3D1DE828-0738-1041-A60C-1D2BAD5FEEE9}" type="datetimeFigureOut">
              <a:rPr lang="en-IQ" smtClean="0"/>
              <a:t>10/03/2025</a:t>
            </a:fld>
            <a:endParaRPr lang="en-IQ"/>
          </a:p>
        </p:txBody>
      </p:sp>
      <p:sp>
        <p:nvSpPr>
          <p:cNvPr id="5" name="Footer Placeholder 4">
            <a:extLst>
              <a:ext uri="{FF2B5EF4-FFF2-40B4-BE49-F238E27FC236}">
                <a16:creationId xmlns:a16="http://schemas.microsoft.com/office/drawing/2014/main" id="{77794DDB-45B3-8573-0FAB-BE6699B77706}"/>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5789B551-9332-2CCC-9BFF-CDA40998BAB2}"/>
              </a:ext>
            </a:extLst>
          </p:cNvPr>
          <p:cNvSpPr>
            <a:spLocks noGrp="1"/>
          </p:cNvSpPr>
          <p:nvPr>
            <p:ph type="sldNum" sz="quarter" idx="12"/>
          </p:nvPr>
        </p:nvSpPr>
        <p:spPr/>
        <p:txBody>
          <a:bodyPr/>
          <a:lstStyle/>
          <a:p>
            <a:fld id="{3417593E-FB3E-F048-B3E2-EAE9C2E5CBC7}" type="slidenum">
              <a:rPr lang="en-IQ" smtClean="0"/>
              <a:t>‹#›</a:t>
            </a:fld>
            <a:endParaRPr lang="en-IQ"/>
          </a:p>
        </p:txBody>
      </p:sp>
    </p:spTree>
    <p:extLst>
      <p:ext uri="{BB962C8B-B14F-4D97-AF65-F5344CB8AC3E}">
        <p14:creationId xmlns:p14="http://schemas.microsoft.com/office/powerpoint/2010/main" val="1370713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D7F2C3-0859-9E5C-414D-B6DDFB29D5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41561982-B9EB-337C-80A8-8316C8C7EA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50002D8B-48E9-D869-3E84-A93B68B328A8}"/>
              </a:ext>
            </a:extLst>
          </p:cNvPr>
          <p:cNvSpPr>
            <a:spLocks noGrp="1"/>
          </p:cNvSpPr>
          <p:nvPr>
            <p:ph type="dt" sz="half" idx="10"/>
          </p:nvPr>
        </p:nvSpPr>
        <p:spPr/>
        <p:txBody>
          <a:bodyPr/>
          <a:lstStyle/>
          <a:p>
            <a:fld id="{3D1DE828-0738-1041-A60C-1D2BAD5FEEE9}" type="datetimeFigureOut">
              <a:rPr lang="en-IQ" smtClean="0"/>
              <a:t>10/03/2025</a:t>
            </a:fld>
            <a:endParaRPr lang="en-IQ"/>
          </a:p>
        </p:txBody>
      </p:sp>
      <p:sp>
        <p:nvSpPr>
          <p:cNvPr id="5" name="Footer Placeholder 4">
            <a:extLst>
              <a:ext uri="{FF2B5EF4-FFF2-40B4-BE49-F238E27FC236}">
                <a16:creationId xmlns:a16="http://schemas.microsoft.com/office/drawing/2014/main" id="{4EE58E99-5FE7-9B53-D236-B39890C1E1E3}"/>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FA8B2EF2-B1A5-252C-A54F-93D6516E0E0E}"/>
              </a:ext>
            </a:extLst>
          </p:cNvPr>
          <p:cNvSpPr>
            <a:spLocks noGrp="1"/>
          </p:cNvSpPr>
          <p:nvPr>
            <p:ph type="sldNum" sz="quarter" idx="12"/>
          </p:nvPr>
        </p:nvSpPr>
        <p:spPr/>
        <p:txBody>
          <a:bodyPr/>
          <a:lstStyle/>
          <a:p>
            <a:fld id="{3417593E-FB3E-F048-B3E2-EAE9C2E5CBC7}" type="slidenum">
              <a:rPr lang="en-IQ" smtClean="0"/>
              <a:t>‹#›</a:t>
            </a:fld>
            <a:endParaRPr lang="en-IQ"/>
          </a:p>
        </p:txBody>
      </p:sp>
    </p:spTree>
    <p:extLst>
      <p:ext uri="{BB962C8B-B14F-4D97-AF65-F5344CB8AC3E}">
        <p14:creationId xmlns:p14="http://schemas.microsoft.com/office/powerpoint/2010/main" val="3506199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6929-77CD-7C0B-3B0D-5622FBCD5FB0}"/>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C8A963D9-72DC-FF08-21AB-FBD0A8DF7F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34F3BD0A-52FB-05D6-3254-AA3B1039F48D}"/>
              </a:ext>
            </a:extLst>
          </p:cNvPr>
          <p:cNvSpPr>
            <a:spLocks noGrp="1"/>
          </p:cNvSpPr>
          <p:nvPr>
            <p:ph type="dt" sz="half" idx="10"/>
          </p:nvPr>
        </p:nvSpPr>
        <p:spPr/>
        <p:txBody>
          <a:bodyPr/>
          <a:lstStyle/>
          <a:p>
            <a:fld id="{3D1DE828-0738-1041-A60C-1D2BAD5FEEE9}" type="datetimeFigureOut">
              <a:rPr lang="en-IQ" smtClean="0"/>
              <a:t>10/03/2025</a:t>
            </a:fld>
            <a:endParaRPr lang="en-IQ"/>
          </a:p>
        </p:txBody>
      </p:sp>
      <p:sp>
        <p:nvSpPr>
          <p:cNvPr id="5" name="Footer Placeholder 4">
            <a:extLst>
              <a:ext uri="{FF2B5EF4-FFF2-40B4-BE49-F238E27FC236}">
                <a16:creationId xmlns:a16="http://schemas.microsoft.com/office/drawing/2014/main" id="{BA27EBF6-F7E6-FAB0-F3B9-809345B90F39}"/>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70636CC9-41F2-3C1B-4EE0-7412B069788B}"/>
              </a:ext>
            </a:extLst>
          </p:cNvPr>
          <p:cNvSpPr>
            <a:spLocks noGrp="1"/>
          </p:cNvSpPr>
          <p:nvPr>
            <p:ph type="sldNum" sz="quarter" idx="12"/>
          </p:nvPr>
        </p:nvSpPr>
        <p:spPr/>
        <p:txBody>
          <a:bodyPr/>
          <a:lstStyle/>
          <a:p>
            <a:fld id="{3417593E-FB3E-F048-B3E2-EAE9C2E5CBC7}" type="slidenum">
              <a:rPr lang="en-IQ" smtClean="0"/>
              <a:t>‹#›</a:t>
            </a:fld>
            <a:endParaRPr lang="en-IQ"/>
          </a:p>
        </p:txBody>
      </p:sp>
    </p:spTree>
    <p:extLst>
      <p:ext uri="{BB962C8B-B14F-4D97-AF65-F5344CB8AC3E}">
        <p14:creationId xmlns:p14="http://schemas.microsoft.com/office/powerpoint/2010/main" val="4132157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D10C-61AB-F2CE-B907-7C408A71FF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Q"/>
          </a:p>
        </p:txBody>
      </p:sp>
      <p:sp>
        <p:nvSpPr>
          <p:cNvPr id="3" name="Text Placeholder 2">
            <a:extLst>
              <a:ext uri="{FF2B5EF4-FFF2-40B4-BE49-F238E27FC236}">
                <a16:creationId xmlns:a16="http://schemas.microsoft.com/office/drawing/2014/main" id="{035E5AF0-28C0-BA73-E0D8-6F1389B91A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C7A9BD-1932-6D84-7AF5-26C7E83B1E0F}"/>
              </a:ext>
            </a:extLst>
          </p:cNvPr>
          <p:cNvSpPr>
            <a:spLocks noGrp="1"/>
          </p:cNvSpPr>
          <p:nvPr>
            <p:ph type="dt" sz="half" idx="10"/>
          </p:nvPr>
        </p:nvSpPr>
        <p:spPr/>
        <p:txBody>
          <a:bodyPr/>
          <a:lstStyle/>
          <a:p>
            <a:fld id="{3D1DE828-0738-1041-A60C-1D2BAD5FEEE9}" type="datetimeFigureOut">
              <a:rPr lang="en-IQ" smtClean="0"/>
              <a:t>10/03/2025</a:t>
            </a:fld>
            <a:endParaRPr lang="en-IQ"/>
          </a:p>
        </p:txBody>
      </p:sp>
      <p:sp>
        <p:nvSpPr>
          <p:cNvPr id="5" name="Footer Placeholder 4">
            <a:extLst>
              <a:ext uri="{FF2B5EF4-FFF2-40B4-BE49-F238E27FC236}">
                <a16:creationId xmlns:a16="http://schemas.microsoft.com/office/drawing/2014/main" id="{341DCF67-3316-400D-E53A-FAA695101429}"/>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CAA93924-B626-6404-804F-8BE3A7295B98}"/>
              </a:ext>
            </a:extLst>
          </p:cNvPr>
          <p:cNvSpPr>
            <a:spLocks noGrp="1"/>
          </p:cNvSpPr>
          <p:nvPr>
            <p:ph type="sldNum" sz="quarter" idx="12"/>
          </p:nvPr>
        </p:nvSpPr>
        <p:spPr/>
        <p:txBody>
          <a:bodyPr/>
          <a:lstStyle/>
          <a:p>
            <a:fld id="{3417593E-FB3E-F048-B3E2-EAE9C2E5CBC7}" type="slidenum">
              <a:rPr lang="en-IQ" smtClean="0"/>
              <a:t>‹#›</a:t>
            </a:fld>
            <a:endParaRPr lang="en-IQ"/>
          </a:p>
        </p:txBody>
      </p:sp>
    </p:spTree>
    <p:extLst>
      <p:ext uri="{BB962C8B-B14F-4D97-AF65-F5344CB8AC3E}">
        <p14:creationId xmlns:p14="http://schemas.microsoft.com/office/powerpoint/2010/main" val="157361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D8BB4-A783-A866-1298-60E4F994D5CA}"/>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AA75D1B0-3ACC-6DD7-1C5B-DFF5833EC8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Content Placeholder 3">
            <a:extLst>
              <a:ext uri="{FF2B5EF4-FFF2-40B4-BE49-F238E27FC236}">
                <a16:creationId xmlns:a16="http://schemas.microsoft.com/office/drawing/2014/main" id="{138CC3AD-11B0-2639-6B98-06C0347FDD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Date Placeholder 4">
            <a:extLst>
              <a:ext uri="{FF2B5EF4-FFF2-40B4-BE49-F238E27FC236}">
                <a16:creationId xmlns:a16="http://schemas.microsoft.com/office/drawing/2014/main" id="{27EDCBD4-8844-DC76-78A7-292D7856EFF8}"/>
              </a:ext>
            </a:extLst>
          </p:cNvPr>
          <p:cNvSpPr>
            <a:spLocks noGrp="1"/>
          </p:cNvSpPr>
          <p:nvPr>
            <p:ph type="dt" sz="half" idx="10"/>
          </p:nvPr>
        </p:nvSpPr>
        <p:spPr/>
        <p:txBody>
          <a:bodyPr/>
          <a:lstStyle/>
          <a:p>
            <a:fld id="{3D1DE828-0738-1041-A60C-1D2BAD5FEEE9}" type="datetimeFigureOut">
              <a:rPr lang="en-IQ" smtClean="0"/>
              <a:t>10/03/2025</a:t>
            </a:fld>
            <a:endParaRPr lang="en-IQ"/>
          </a:p>
        </p:txBody>
      </p:sp>
      <p:sp>
        <p:nvSpPr>
          <p:cNvPr id="6" name="Footer Placeholder 5">
            <a:extLst>
              <a:ext uri="{FF2B5EF4-FFF2-40B4-BE49-F238E27FC236}">
                <a16:creationId xmlns:a16="http://schemas.microsoft.com/office/drawing/2014/main" id="{A7084F1B-64D5-655D-B28D-74C45A142CF8}"/>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D5DE79BD-91E0-D73F-BF98-701CF22E67C4}"/>
              </a:ext>
            </a:extLst>
          </p:cNvPr>
          <p:cNvSpPr>
            <a:spLocks noGrp="1"/>
          </p:cNvSpPr>
          <p:nvPr>
            <p:ph type="sldNum" sz="quarter" idx="12"/>
          </p:nvPr>
        </p:nvSpPr>
        <p:spPr/>
        <p:txBody>
          <a:bodyPr/>
          <a:lstStyle/>
          <a:p>
            <a:fld id="{3417593E-FB3E-F048-B3E2-EAE9C2E5CBC7}" type="slidenum">
              <a:rPr lang="en-IQ" smtClean="0"/>
              <a:t>‹#›</a:t>
            </a:fld>
            <a:endParaRPr lang="en-IQ"/>
          </a:p>
        </p:txBody>
      </p:sp>
    </p:spTree>
    <p:extLst>
      <p:ext uri="{BB962C8B-B14F-4D97-AF65-F5344CB8AC3E}">
        <p14:creationId xmlns:p14="http://schemas.microsoft.com/office/powerpoint/2010/main" val="891612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8E95-F619-CEB4-509D-7783590D3F19}"/>
              </a:ext>
            </a:extLst>
          </p:cNvPr>
          <p:cNvSpPr>
            <a:spLocks noGrp="1"/>
          </p:cNvSpPr>
          <p:nvPr>
            <p:ph type="title"/>
          </p:nvPr>
        </p:nvSpPr>
        <p:spPr>
          <a:xfrm>
            <a:off x="839788" y="365125"/>
            <a:ext cx="10515600" cy="1325563"/>
          </a:xfrm>
        </p:spPr>
        <p:txBody>
          <a:bodyPr/>
          <a:lstStyle/>
          <a:p>
            <a:r>
              <a:rPr lang="en-US"/>
              <a:t>Click to edit Master title style</a:t>
            </a:r>
            <a:endParaRPr lang="en-IQ"/>
          </a:p>
        </p:txBody>
      </p:sp>
      <p:sp>
        <p:nvSpPr>
          <p:cNvPr id="3" name="Text Placeholder 2">
            <a:extLst>
              <a:ext uri="{FF2B5EF4-FFF2-40B4-BE49-F238E27FC236}">
                <a16:creationId xmlns:a16="http://schemas.microsoft.com/office/drawing/2014/main" id="{0EEF8DC4-F32D-A5F3-1F42-A986BEEAF9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471CF5-D11D-6647-F02E-401238F88A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Text Placeholder 4">
            <a:extLst>
              <a:ext uri="{FF2B5EF4-FFF2-40B4-BE49-F238E27FC236}">
                <a16:creationId xmlns:a16="http://schemas.microsoft.com/office/drawing/2014/main" id="{A9190511-593D-9C92-FEFC-6BD36AD387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2F631D-8DD5-598A-BCDA-07406748A7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7" name="Date Placeholder 6">
            <a:extLst>
              <a:ext uri="{FF2B5EF4-FFF2-40B4-BE49-F238E27FC236}">
                <a16:creationId xmlns:a16="http://schemas.microsoft.com/office/drawing/2014/main" id="{D56EE0FC-CB7D-D971-5254-804F9AF94C41}"/>
              </a:ext>
            </a:extLst>
          </p:cNvPr>
          <p:cNvSpPr>
            <a:spLocks noGrp="1"/>
          </p:cNvSpPr>
          <p:nvPr>
            <p:ph type="dt" sz="half" idx="10"/>
          </p:nvPr>
        </p:nvSpPr>
        <p:spPr/>
        <p:txBody>
          <a:bodyPr/>
          <a:lstStyle/>
          <a:p>
            <a:fld id="{3D1DE828-0738-1041-A60C-1D2BAD5FEEE9}" type="datetimeFigureOut">
              <a:rPr lang="en-IQ" smtClean="0"/>
              <a:t>10/03/2025</a:t>
            </a:fld>
            <a:endParaRPr lang="en-IQ"/>
          </a:p>
        </p:txBody>
      </p:sp>
      <p:sp>
        <p:nvSpPr>
          <p:cNvPr id="8" name="Footer Placeholder 7">
            <a:extLst>
              <a:ext uri="{FF2B5EF4-FFF2-40B4-BE49-F238E27FC236}">
                <a16:creationId xmlns:a16="http://schemas.microsoft.com/office/drawing/2014/main" id="{850A43E6-9E93-60FF-72FF-93E68A1EE3A5}"/>
              </a:ext>
            </a:extLst>
          </p:cNvPr>
          <p:cNvSpPr>
            <a:spLocks noGrp="1"/>
          </p:cNvSpPr>
          <p:nvPr>
            <p:ph type="ftr" sz="quarter" idx="11"/>
          </p:nvPr>
        </p:nvSpPr>
        <p:spPr/>
        <p:txBody>
          <a:bodyPr/>
          <a:lstStyle/>
          <a:p>
            <a:endParaRPr lang="en-IQ"/>
          </a:p>
        </p:txBody>
      </p:sp>
      <p:sp>
        <p:nvSpPr>
          <p:cNvPr id="9" name="Slide Number Placeholder 8">
            <a:extLst>
              <a:ext uri="{FF2B5EF4-FFF2-40B4-BE49-F238E27FC236}">
                <a16:creationId xmlns:a16="http://schemas.microsoft.com/office/drawing/2014/main" id="{BCBD7D0F-D467-E9F8-223B-318F2835C84A}"/>
              </a:ext>
            </a:extLst>
          </p:cNvPr>
          <p:cNvSpPr>
            <a:spLocks noGrp="1"/>
          </p:cNvSpPr>
          <p:nvPr>
            <p:ph type="sldNum" sz="quarter" idx="12"/>
          </p:nvPr>
        </p:nvSpPr>
        <p:spPr/>
        <p:txBody>
          <a:bodyPr/>
          <a:lstStyle/>
          <a:p>
            <a:fld id="{3417593E-FB3E-F048-B3E2-EAE9C2E5CBC7}" type="slidenum">
              <a:rPr lang="en-IQ" smtClean="0"/>
              <a:t>‹#›</a:t>
            </a:fld>
            <a:endParaRPr lang="en-IQ"/>
          </a:p>
        </p:txBody>
      </p:sp>
    </p:spTree>
    <p:extLst>
      <p:ext uri="{BB962C8B-B14F-4D97-AF65-F5344CB8AC3E}">
        <p14:creationId xmlns:p14="http://schemas.microsoft.com/office/powerpoint/2010/main" val="83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8C0A-25A7-9C81-4DC3-46CE3096F1DF}"/>
              </a:ext>
            </a:extLst>
          </p:cNvPr>
          <p:cNvSpPr>
            <a:spLocks noGrp="1"/>
          </p:cNvSpPr>
          <p:nvPr>
            <p:ph type="title"/>
          </p:nvPr>
        </p:nvSpPr>
        <p:spPr/>
        <p:txBody>
          <a:bodyPr/>
          <a:lstStyle/>
          <a:p>
            <a:r>
              <a:rPr lang="en-US"/>
              <a:t>Click to edit Master title style</a:t>
            </a:r>
            <a:endParaRPr lang="en-IQ"/>
          </a:p>
        </p:txBody>
      </p:sp>
      <p:sp>
        <p:nvSpPr>
          <p:cNvPr id="3" name="Date Placeholder 2">
            <a:extLst>
              <a:ext uri="{FF2B5EF4-FFF2-40B4-BE49-F238E27FC236}">
                <a16:creationId xmlns:a16="http://schemas.microsoft.com/office/drawing/2014/main" id="{805E8714-91A1-F0FC-C74C-2B977D03C165}"/>
              </a:ext>
            </a:extLst>
          </p:cNvPr>
          <p:cNvSpPr>
            <a:spLocks noGrp="1"/>
          </p:cNvSpPr>
          <p:nvPr>
            <p:ph type="dt" sz="half" idx="10"/>
          </p:nvPr>
        </p:nvSpPr>
        <p:spPr/>
        <p:txBody>
          <a:bodyPr/>
          <a:lstStyle/>
          <a:p>
            <a:fld id="{3D1DE828-0738-1041-A60C-1D2BAD5FEEE9}" type="datetimeFigureOut">
              <a:rPr lang="en-IQ" smtClean="0"/>
              <a:t>10/03/2025</a:t>
            </a:fld>
            <a:endParaRPr lang="en-IQ"/>
          </a:p>
        </p:txBody>
      </p:sp>
      <p:sp>
        <p:nvSpPr>
          <p:cNvPr id="4" name="Footer Placeholder 3">
            <a:extLst>
              <a:ext uri="{FF2B5EF4-FFF2-40B4-BE49-F238E27FC236}">
                <a16:creationId xmlns:a16="http://schemas.microsoft.com/office/drawing/2014/main" id="{3A2D45BD-C4DC-B039-73D8-3A6366815216}"/>
              </a:ext>
            </a:extLst>
          </p:cNvPr>
          <p:cNvSpPr>
            <a:spLocks noGrp="1"/>
          </p:cNvSpPr>
          <p:nvPr>
            <p:ph type="ftr" sz="quarter" idx="11"/>
          </p:nvPr>
        </p:nvSpPr>
        <p:spPr/>
        <p:txBody>
          <a:bodyPr/>
          <a:lstStyle/>
          <a:p>
            <a:endParaRPr lang="en-IQ"/>
          </a:p>
        </p:txBody>
      </p:sp>
      <p:sp>
        <p:nvSpPr>
          <p:cNvPr id="5" name="Slide Number Placeholder 4">
            <a:extLst>
              <a:ext uri="{FF2B5EF4-FFF2-40B4-BE49-F238E27FC236}">
                <a16:creationId xmlns:a16="http://schemas.microsoft.com/office/drawing/2014/main" id="{34829EC3-1B0F-25D1-C6B5-BC7590A41BE4}"/>
              </a:ext>
            </a:extLst>
          </p:cNvPr>
          <p:cNvSpPr>
            <a:spLocks noGrp="1"/>
          </p:cNvSpPr>
          <p:nvPr>
            <p:ph type="sldNum" sz="quarter" idx="12"/>
          </p:nvPr>
        </p:nvSpPr>
        <p:spPr/>
        <p:txBody>
          <a:bodyPr/>
          <a:lstStyle/>
          <a:p>
            <a:fld id="{3417593E-FB3E-F048-B3E2-EAE9C2E5CBC7}" type="slidenum">
              <a:rPr lang="en-IQ" smtClean="0"/>
              <a:t>‹#›</a:t>
            </a:fld>
            <a:endParaRPr lang="en-IQ"/>
          </a:p>
        </p:txBody>
      </p:sp>
    </p:spTree>
    <p:extLst>
      <p:ext uri="{BB962C8B-B14F-4D97-AF65-F5344CB8AC3E}">
        <p14:creationId xmlns:p14="http://schemas.microsoft.com/office/powerpoint/2010/main" val="98469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13D664-45AF-E4F1-8D05-FBC3AEA68E3C}"/>
              </a:ext>
            </a:extLst>
          </p:cNvPr>
          <p:cNvSpPr>
            <a:spLocks noGrp="1"/>
          </p:cNvSpPr>
          <p:nvPr>
            <p:ph type="dt" sz="half" idx="10"/>
          </p:nvPr>
        </p:nvSpPr>
        <p:spPr/>
        <p:txBody>
          <a:bodyPr/>
          <a:lstStyle/>
          <a:p>
            <a:fld id="{3D1DE828-0738-1041-A60C-1D2BAD5FEEE9}" type="datetimeFigureOut">
              <a:rPr lang="en-IQ" smtClean="0"/>
              <a:t>10/03/2025</a:t>
            </a:fld>
            <a:endParaRPr lang="en-IQ"/>
          </a:p>
        </p:txBody>
      </p:sp>
      <p:sp>
        <p:nvSpPr>
          <p:cNvPr id="3" name="Footer Placeholder 2">
            <a:extLst>
              <a:ext uri="{FF2B5EF4-FFF2-40B4-BE49-F238E27FC236}">
                <a16:creationId xmlns:a16="http://schemas.microsoft.com/office/drawing/2014/main" id="{7E02F125-1F83-693D-4B8E-DDCE07D63E0F}"/>
              </a:ext>
            </a:extLst>
          </p:cNvPr>
          <p:cNvSpPr>
            <a:spLocks noGrp="1"/>
          </p:cNvSpPr>
          <p:nvPr>
            <p:ph type="ftr" sz="quarter" idx="11"/>
          </p:nvPr>
        </p:nvSpPr>
        <p:spPr/>
        <p:txBody>
          <a:bodyPr/>
          <a:lstStyle/>
          <a:p>
            <a:endParaRPr lang="en-IQ"/>
          </a:p>
        </p:txBody>
      </p:sp>
      <p:sp>
        <p:nvSpPr>
          <p:cNvPr id="4" name="Slide Number Placeholder 3">
            <a:extLst>
              <a:ext uri="{FF2B5EF4-FFF2-40B4-BE49-F238E27FC236}">
                <a16:creationId xmlns:a16="http://schemas.microsoft.com/office/drawing/2014/main" id="{CE52F4CE-B941-767B-28F2-CB3A7417667F}"/>
              </a:ext>
            </a:extLst>
          </p:cNvPr>
          <p:cNvSpPr>
            <a:spLocks noGrp="1"/>
          </p:cNvSpPr>
          <p:nvPr>
            <p:ph type="sldNum" sz="quarter" idx="12"/>
          </p:nvPr>
        </p:nvSpPr>
        <p:spPr/>
        <p:txBody>
          <a:bodyPr/>
          <a:lstStyle/>
          <a:p>
            <a:fld id="{3417593E-FB3E-F048-B3E2-EAE9C2E5CBC7}" type="slidenum">
              <a:rPr lang="en-IQ" smtClean="0"/>
              <a:t>‹#›</a:t>
            </a:fld>
            <a:endParaRPr lang="en-IQ"/>
          </a:p>
        </p:txBody>
      </p:sp>
    </p:spTree>
    <p:extLst>
      <p:ext uri="{BB962C8B-B14F-4D97-AF65-F5344CB8AC3E}">
        <p14:creationId xmlns:p14="http://schemas.microsoft.com/office/powerpoint/2010/main" val="163231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C7CC3-2AAA-0681-1108-556B70485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Content Placeholder 2">
            <a:extLst>
              <a:ext uri="{FF2B5EF4-FFF2-40B4-BE49-F238E27FC236}">
                <a16:creationId xmlns:a16="http://schemas.microsoft.com/office/drawing/2014/main" id="{66C77915-EB24-5AF1-BB68-9DE3E8089C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Text Placeholder 3">
            <a:extLst>
              <a:ext uri="{FF2B5EF4-FFF2-40B4-BE49-F238E27FC236}">
                <a16:creationId xmlns:a16="http://schemas.microsoft.com/office/drawing/2014/main" id="{37FF25BF-B33D-51A7-7451-497F7D352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2420D8-2F12-A787-FFFE-B7BBFAD881C8}"/>
              </a:ext>
            </a:extLst>
          </p:cNvPr>
          <p:cNvSpPr>
            <a:spLocks noGrp="1"/>
          </p:cNvSpPr>
          <p:nvPr>
            <p:ph type="dt" sz="half" idx="10"/>
          </p:nvPr>
        </p:nvSpPr>
        <p:spPr/>
        <p:txBody>
          <a:bodyPr/>
          <a:lstStyle/>
          <a:p>
            <a:fld id="{3D1DE828-0738-1041-A60C-1D2BAD5FEEE9}" type="datetimeFigureOut">
              <a:rPr lang="en-IQ" smtClean="0"/>
              <a:t>10/03/2025</a:t>
            </a:fld>
            <a:endParaRPr lang="en-IQ"/>
          </a:p>
        </p:txBody>
      </p:sp>
      <p:sp>
        <p:nvSpPr>
          <p:cNvPr id="6" name="Footer Placeholder 5">
            <a:extLst>
              <a:ext uri="{FF2B5EF4-FFF2-40B4-BE49-F238E27FC236}">
                <a16:creationId xmlns:a16="http://schemas.microsoft.com/office/drawing/2014/main" id="{BC0B64B4-DDED-3AAC-9181-166397E42F35}"/>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5754942F-94D3-38DB-F87B-C5B43BD35642}"/>
              </a:ext>
            </a:extLst>
          </p:cNvPr>
          <p:cNvSpPr>
            <a:spLocks noGrp="1"/>
          </p:cNvSpPr>
          <p:nvPr>
            <p:ph type="sldNum" sz="quarter" idx="12"/>
          </p:nvPr>
        </p:nvSpPr>
        <p:spPr/>
        <p:txBody>
          <a:bodyPr/>
          <a:lstStyle/>
          <a:p>
            <a:fld id="{3417593E-FB3E-F048-B3E2-EAE9C2E5CBC7}" type="slidenum">
              <a:rPr lang="en-IQ" smtClean="0"/>
              <a:t>‹#›</a:t>
            </a:fld>
            <a:endParaRPr lang="en-IQ"/>
          </a:p>
        </p:txBody>
      </p:sp>
    </p:spTree>
    <p:extLst>
      <p:ext uri="{BB962C8B-B14F-4D97-AF65-F5344CB8AC3E}">
        <p14:creationId xmlns:p14="http://schemas.microsoft.com/office/powerpoint/2010/main" val="114735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742F-6E90-0FCD-0A17-BE6FC046BF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Picture Placeholder 2">
            <a:extLst>
              <a:ext uri="{FF2B5EF4-FFF2-40B4-BE49-F238E27FC236}">
                <a16:creationId xmlns:a16="http://schemas.microsoft.com/office/drawing/2014/main" id="{FF660BEE-413F-99C4-BBFE-E4EB635ABC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Q"/>
          </a:p>
        </p:txBody>
      </p:sp>
      <p:sp>
        <p:nvSpPr>
          <p:cNvPr id="4" name="Text Placeholder 3">
            <a:extLst>
              <a:ext uri="{FF2B5EF4-FFF2-40B4-BE49-F238E27FC236}">
                <a16:creationId xmlns:a16="http://schemas.microsoft.com/office/drawing/2014/main" id="{55CDBD2B-D03F-6A93-1295-8E5AEF37A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4AE74-ADE2-2484-CF7C-8C8EC0AD944E}"/>
              </a:ext>
            </a:extLst>
          </p:cNvPr>
          <p:cNvSpPr>
            <a:spLocks noGrp="1"/>
          </p:cNvSpPr>
          <p:nvPr>
            <p:ph type="dt" sz="half" idx="10"/>
          </p:nvPr>
        </p:nvSpPr>
        <p:spPr/>
        <p:txBody>
          <a:bodyPr/>
          <a:lstStyle/>
          <a:p>
            <a:fld id="{3D1DE828-0738-1041-A60C-1D2BAD5FEEE9}" type="datetimeFigureOut">
              <a:rPr lang="en-IQ" smtClean="0"/>
              <a:t>10/03/2025</a:t>
            </a:fld>
            <a:endParaRPr lang="en-IQ"/>
          </a:p>
        </p:txBody>
      </p:sp>
      <p:sp>
        <p:nvSpPr>
          <p:cNvPr id="6" name="Footer Placeholder 5">
            <a:extLst>
              <a:ext uri="{FF2B5EF4-FFF2-40B4-BE49-F238E27FC236}">
                <a16:creationId xmlns:a16="http://schemas.microsoft.com/office/drawing/2014/main" id="{28B49139-7656-1395-C54E-6990BEA09395}"/>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121FC8CB-A2A2-A798-35C2-75C21CC1627A}"/>
              </a:ext>
            </a:extLst>
          </p:cNvPr>
          <p:cNvSpPr>
            <a:spLocks noGrp="1"/>
          </p:cNvSpPr>
          <p:nvPr>
            <p:ph type="sldNum" sz="quarter" idx="12"/>
          </p:nvPr>
        </p:nvSpPr>
        <p:spPr/>
        <p:txBody>
          <a:bodyPr/>
          <a:lstStyle/>
          <a:p>
            <a:fld id="{3417593E-FB3E-F048-B3E2-EAE9C2E5CBC7}" type="slidenum">
              <a:rPr lang="en-IQ" smtClean="0"/>
              <a:t>‹#›</a:t>
            </a:fld>
            <a:endParaRPr lang="en-IQ"/>
          </a:p>
        </p:txBody>
      </p:sp>
    </p:spTree>
    <p:extLst>
      <p:ext uri="{BB962C8B-B14F-4D97-AF65-F5344CB8AC3E}">
        <p14:creationId xmlns:p14="http://schemas.microsoft.com/office/powerpoint/2010/main" val="300707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2ECEB8-3DD4-C3CB-B000-BC3099E90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Q"/>
          </a:p>
        </p:txBody>
      </p:sp>
      <p:sp>
        <p:nvSpPr>
          <p:cNvPr id="3" name="Text Placeholder 2">
            <a:extLst>
              <a:ext uri="{FF2B5EF4-FFF2-40B4-BE49-F238E27FC236}">
                <a16:creationId xmlns:a16="http://schemas.microsoft.com/office/drawing/2014/main" id="{030B179E-D6A3-7998-16AE-FFC55534C3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0E41A9A7-B4B7-1247-BF89-938196888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1DE828-0738-1041-A60C-1D2BAD5FEEE9}" type="datetimeFigureOut">
              <a:rPr lang="en-IQ" smtClean="0"/>
              <a:t>10/03/2025</a:t>
            </a:fld>
            <a:endParaRPr lang="en-IQ"/>
          </a:p>
        </p:txBody>
      </p:sp>
      <p:sp>
        <p:nvSpPr>
          <p:cNvPr id="5" name="Footer Placeholder 4">
            <a:extLst>
              <a:ext uri="{FF2B5EF4-FFF2-40B4-BE49-F238E27FC236}">
                <a16:creationId xmlns:a16="http://schemas.microsoft.com/office/drawing/2014/main" id="{5975525A-43F7-D59B-40D6-9E2AEAE844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Q"/>
          </a:p>
        </p:txBody>
      </p:sp>
      <p:sp>
        <p:nvSpPr>
          <p:cNvPr id="6" name="Slide Number Placeholder 5">
            <a:extLst>
              <a:ext uri="{FF2B5EF4-FFF2-40B4-BE49-F238E27FC236}">
                <a16:creationId xmlns:a16="http://schemas.microsoft.com/office/drawing/2014/main" id="{4E2052D2-41E3-47EE-3414-965CAFF514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17593E-FB3E-F048-B3E2-EAE9C2E5CBC7}" type="slidenum">
              <a:rPr lang="en-IQ" smtClean="0"/>
              <a:t>‹#›</a:t>
            </a:fld>
            <a:endParaRPr lang="en-IQ"/>
          </a:p>
        </p:txBody>
      </p:sp>
    </p:spTree>
    <p:extLst>
      <p:ext uri="{BB962C8B-B14F-4D97-AF65-F5344CB8AC3E}">
        <p14:creationId xmlns:p14="http://schemas.microsoft.com/office/powerpoint/2010/main" val="1477483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iencedirect.com/topics/pharmacology-toxicology-and-pharmaceutical-science/doxycycline" TargetMode="External"/><Relationship Id="rId2" Type="http://schemas.openxmlformats.org/officeDocument/2006/relationships/hyperlink" Target="https://www.sciencedirect.com/topics/pharmacology-toxicology-and-pharmaceutical-science/route-of-administr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22.png"/><Relationship Id="rId26" Type="http://schemas.openxmlformats.org/officeDocument/2006/relationships/image" Target="../media/image26.png"/><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30.png"/><Relationship Id="rId42" Type="http://schemas.openxmlformats.org/officeDocument/2006/relationships/image" Target="../media/image34.png"/><Relationship Id="rId7" Type="http://schemas.openxmlformats.org/officeDocument/2006/relationships/customXml" Target="../ink/ink3.xml"/><Relationship Id="rId2" Type="http://schemas.openxmlformats.org/officeDocument/2006/relationships/image" Target="../media/image14.png"/><Relationship Id="rId16" Type="http://schemas.openxmlformats.org/officeDocument/2006/relationships/image" Target="../media/image21.png"/><Relationship Id="rId20" Type="http://schemas.openxmlformats.org/officeDocument/2006/relationships/image" Target="../media/image23.png"/><Relationship Id="rId29" Type="http://schemas.openxmlformats.org/officeDocument/2006/relationships/customXml" Target="../ink/ink14.xml"/><Relationship Id="rId41"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customXml" Target="../ink/ink5.xml"/><Relationship Id="rId24" Type="http://schemas.openxmlformats.org/officeDocument/2006/relationships/image" Target="../media/image25.png"/><Relationship Id="rId32" Type="http://schemas.openxmlformats.org/officeDocument/2006/relationships/image" Target="../media/image29.png"/><Relationship Id="rId37" Type="http://schemas.openxmlformats.org/officeDocument/2006/relationships/customXml" Target="../ink/ink18.xml"/><Relationship Id="rId40" Type="http://schemas.openxmlformats.org/officeDocument/2006/relationships/image" Target="../media/image33.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7.png"/><Relationship Id="rId36"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35.png"/><Relationship Id="rId4" Type="http://schemas.openxmlformats.org/officeDocument/2006/relationships/image" Target="../media/image15.png"/><Relationship Id="rId9" Type="http://schemas.openxmlformats.org/officeDocument/2006/relationships/customXml" Target="../ink/ink4.xml"/><Relationship Id="rId14" Type="http://schemas.openxmlformats.org/officeDocument/2006/relationships/image" Target="../media/image20.png"/><Relationship Id="rId22" Type="http://schemas.openxmlformats.org/officeDocument/2006/relationships/image" Target="../media/image24.png"/><Relationship Id="rId27" Type="http://schemas.openxmlformats.org/officeDocument/2006/relationships/customXml" Target="../ink/ink13.xml"/><Relationship Id="rId30" Type="http://schemas.openxmlformats.org/officeDocument/2006/relationships/image" Target="../media/image28.png"/><Relationship Id="rId35" Type="http://schemas.openxmlformats.org/officeDocument/2006/relationships/customXml" Target="../ink/ink17.xml"/><Relationship Id="rId43" Type="http://schemas.openxmlformats.org/officeDocument/2006/relationships/customXml" Target="../ink/ink21.xml"/><Relationship Id="rId8" Type="http://schemas.openxmlformats.org/officeDocument/2006/relationships/image" Target="../media/image17.png"/><Relationship Id="rId3" Type="http://schemas.openxmlformats.org/officeDocument/2006/relationships/customXml" Target="../ink/ink1.xml"/><Relationship Id="rId12" Type="http://schemas.openxmlformats.org/officeDocument/2006/relationships/image" Target="../media/image19.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4981E4-3B6F-DC95-0BEF-67998AD90A69}"/>
              </a:ext>
            </a:extLst>
          </p:cNvPr>
          <p:cNvSpPr>
            <a:spLocks noGrp="1"/>
          </p:cNvSpPr>
          <p:nvPr>
            <p:ph type="subTitle" idx="1"/>
          </p:nvPr>
        </p:nvSpPr>
        <p:spPr/>
        <p:txBody>
          <a:bodyPr>
            <a:normAutofit/>
          </a:bodyPr>
          <a:lstStyle/>
          <a:p>
            <a:endParaRPr lang="en-GB" sz="3200" b="1" dirty="0">
              <a:latin typeface="ADLaM Display" panose="02010000000000000000" pitchFamily="2" charset="77"/>
              <a:ea typeface="ADLaM Display" panose="02010000000000000000" pitchFamily="2" charset="77"/>
              <a:cs typeface="ADLaM Display" panose="02010000000000000000" pitchFamily="2" charset="77"/>
            </a:endParaRPr>
          </a:p>
          <a:p>
            <a:r>
              <a:rPr lang="en-GB" sz="3200" b="1" dirty="0">
                <a:latin typeface="ADLaM Display" panose="02010000000000000000" pitchFamily="2" charset="77"/>
                <a:ea typeface="ADLaM Display" panose="02010000000000000000" pitchFamily="2" charset="77"/>
                <a:cs typeface="ADLaM Display" panose="02010000000000000000" pitchFamily="2" charset="77"/>
              </a:rPr>
              <a:t>Assist prof. </a:t>
            </a:r>
            <a:r>
              <a:rPr lang="en-GB" sz="3200" b="1" dirty="0" err="1">
                <a:latin typeface="ADLaM Display" panose="02010000000000000000" pitchFamily="2" charset="77"/>
                <a:ea typeface="ADLaM Display" panose="02010000000000000000" pitchFamily="2" charset="77"/>
                <a:cs typeface="ADLaM Display" panose="02010000000000000000" pitchFamily="2" charset="77"/>
              </a:rPr>
              <a:t>Abeer</a:t>
            </a:r>
            <a:r>
              <a:rPr lang="en-GB" sz="3200" b="1" dirty="0">
                <a:latin typeface="ADLaM Display" panose="02010000000000000000" pitchFamily="2" charset="77"/>
                <a:ea typeface="ADLaM Display" panose="02010000000000000000" pitchFamily="2" charset="77"/>
                <a:cs typeface="ADLaM Display" panose="02010000000000000000" pitchFamily="2" charset="77"/>
              </a:rPr>
              <a:t> </a:t>
            </a:r>
            <a:r>
              <a:rPr lang="en-GB" sz="3200" b="1" dirty="0" err="1">
                <a:latin typeface="ADLaM Display" panose="02010000000000000000" pitchFamily="2" charset="77"/>
                <a:ea typeface="ADLaM Display" panose="02010000000000000000" pitchFamily="2" charset="77"/>
                <a:cs typeface="ADLaM Display" panose="02010000000000000000" pitchFamily="2" charset="77"/>
              </a:rPr>
              <a:t>Aljuburi</a:t>
            </a:r>
            <a:endParaRPr lang="en-IQ" sz="3200" b="1" dirty="0">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5" name="Title 1">
            <a:extLst>
              <a:ext uri="{FF2B5EF4-FFF2-40B4-BE49-F238E27FC236}">
                <a16:creationId xmlns:a16="http://schemas.microsoft.com/office/drawing/2014/main" id="{4BAC32DB-DF0D-9F71-14DC-D70F2947B64C}"/>
              </a:ext>
            </a:extLst>
          </p:cNvPr>
          <p:cNvSpPr txBox="1">
            <a:spLocks noGrp="1"/>
          </p:cNvSpPr>
          <p:nvPr>
            <p:ph type="ctrTitle"/>
          </p:nvPr>
        </p:nvSpPr>
        <p:spPr>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solidFill>
                  <a:srgbClr val="C00000"/>
                </a:solidFill>
                <a:latin typeface="ADLaM Display" panose="02010000000000000000" pitchFamily="2" charset="77"/>
                <a:ea typeface="ADLaM Display" panose="02010000000000000000" pitchFamily="2" charset="77"/>
                <a:cs typeface="ADLaM Display" panose="02010000000000000000" pitchFamily="2" charset="77"/>
              </a:rPr>
              <a:t>Introduction to </a:t>
            </a:r>
            <a:r>
              <a:rPr lang="en-GB" dirty="0" err="1">
                <a:solidFill>
                  <a:srgbClr val="C00000"/>
                </a:solidFill>
                <a:latin typeface="ADLaM Display" panose="02010000000000000000" pitchFamily="2" charset="77"/>
                <a:ea typeface="ADLaM Display" panose="02010000000000000000" pitchFamily="2" charset="77"/>
                <a:cs typeface="ADLaM Display" panose="02010000000000000000" pitchFamily="2" charset="77"/>
              </a:rPr>
              <a:t>pharmacoeconomy</a:t>
            </a:r>
            <a:endParaRPr lang="en-IQ" dirty="0">
              <a:solidFill>
                <a:srgbClr val="C00000"/>
              </a:solidFill>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59998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CFE4-FC20-B823-8C7C-8ADF60A83D31}"/>
              </a:ext>
            </a:extLst>
          </p:cNvPr>
          <p:cNvSpPr>
            <a:spLocks noGrp="1"/>
          </p:cNvSpPr>
          <p:nvPr>
            <p:ph type="title"/>
          </p:nvPr>
        </p:nvSpPr>
        <p:spPr/>
        <p:txBody>
          <a:bodyPr/>
          <a:lstStyle/>
          <a:p>
            <a:endParaRPr lang="en-IQ"/>
          </a:p>
        </p:txBody>
      </p:sp>
      <p:pic>
        <p:nvPicPr>
          <p:cNvPr id="4" name="Content Placeholder 3">
            <a:extLst>
              <a:ext uri="{FF2B5EF4-FFF2-40B4-BE49-F238E27FC236}">
                <a16:creationId xmlns:a16="http://schemas.microsoft.com/office/drawing/2014/main" id="{9C3D2A7E-85A2-F2E2-C927-7EA08ACBFF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158385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A7BF36-3FD5-40F0-F6E3-EA7E16972A9A}"/>
              </a:ext>
            </a:extLst>
          </p:cNvPr>
          <p:cNvSpPr>
            <a:spLocks noGrp="1"/>
          </p:cNvSpPr>
          <p:nvPr>
            <p:ph idx="1"/>
          </p:nvPr>
        </p:nvSpPr>
        <p:spPr>
          <a:xfrm>
            <a:off x="600075" y="682625"/>
            <a:ext cx="10515600" cy="4764088"/>
          </a:xfrm>
        </p:spPr>
        <p:txBody>
          <a:bodyPr>
            <a:noAutofit/>
          </a:bodyPr>
          <a:lstStyle/>
          <a:p>
            <a:r>
              <a:rPr lang="en-US" dirty="0">
                <a:effectLst/>
                <a:latin typeface="Times New Roman" panose="02020603050405020304" pitchFamily="18" charset="0"/>
                <a:ea typeface="Times New Roman" panose="02020603050405020304" pitchFamily="18" charset="0"/>
                <a:cs typeface="Arial" panose="020B0604020202020204" pitchFamily="34" charset="0"/>
              </a:rPr>
              <a:t>It would </a:t>
            </a:r>
            <a:r>
              <a:rPr lang="en-US"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not</a:t>
            </a:r>
            <a:r>
              <a:rPr lang="en-US" dirty="0">
                <a:effectLst/>
                <a:latin typeface="Times New Roman" panose="02020603050405020304" pitchFamily="18" charset="0"/>
                <a:ea typeface="Times New Roman" panose="02020603050405020304" pitchFamily="18" charset="0"/>
                <a:cs typeface="Arial" panose="020B0604020202020204" pitchFamily="34" charset="0"/>
              </a:rPr>
              <a:t> be appropriate to compare </a:t>
            </a:r>
            <a:r>
              <a:rPr lang="en-US" b="1" dirty="0">
                <a:solidFill>
                  <a:srgbClr val="00B0F0"/>
                </a:solidFill>
                <a:effectLst/>
                <a:latin typeface="Times New Roman" panose="02020603050405020304" pitchFamily="18" charset="0"/>
                <a:ea typeface="Times New Roman" panose="02020603050405020304" pitchFamily="18" charset="0"/>
                <a:cs typeface="Arial" panose="020B0604020202020204" pitchFamily="34" charset="0"/>
              </a:rPr>
              <a:t>different classes of medications</a:t>
            </a:r>
            <a:r>
              <a:rPr lang="en-US" dirty="0">
                <a:effectLst/>
                <a:latin typeface="Times New Roman" panose="02020603050405020304" pitchFamily="18" charset="0"/>
                <a:ea typeface="Times New Roman" panose="02020603050405020304" pitchFamily="18" charset="0"/>
                <a:cs typeface="Arial" panose="020B0604020202020204" pitchFamily="34" charset="0"/>
              </a:rPr>
              <a:t> using cost-minimization analyses if there are noted differences in outcomes. </a:t>
            </a:r>
            <a:endParaRPr lang="en-GB"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dirty="0">
                <a:effectLst/>
                <a:latin typeface="Times New Roman" panose="02020603050405020304" pitchFamily="18" charset="0"/>
                <a:ea typeface="Times New Roman" panose="02020603050405020304" pitchFamily="18" charset="0"/>
                <a:cs typeface="Arial" panose="020B0604020202020204" pitchFamily="34" charset="0"/>
              </a:rPr>
              <a:t>For example, if a </a:t>
            </a:r>
            <a:r>
              <a:rPr lang="en-US" b="1" dirty="0">
                <a:solidFill>
                  <a:schemeClr val="accent2">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new antibiotic</a:t>
            </a:r>
            <a:r>
              <a:rPr lang="en-US" dirty="0">
                <a:effectLst/>
                <a:latin typeface="Times New Roman" panose="02020603050405020304" pitchFamily="18" charset="0"/>
                <a:ea typeface="Times New Roman" panose="02020603050405020304" pitchFamily="18" charset="0"/>
                <a:cs typeface="Arial" panose="020B0604020202020204" pitchFamily="34" charset="0"/>
              </a:rPr>
              <a:t> was available that had a higher rate of alleviating inner-ear infections (but a higher cost) than a currently marketed antibiotic, it would </a:t>
            </a:r>
            <a:r>
              <a:rPr lang="en-US" b="1" dirty="0">
                <a:solidFill>
                  <a:schemeClr val="accent2">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not be appropriate to choose the current antibiotic</a:t>
            </a:r>
            <a:r>
              <a:rPr lang="en-US" dirty="0">
                <a:effectLst/>
                <a:latin typeface="Times New Roman" panose="02020603050405020304" pitchFamily="18" charset="0"/>
                <a:ea typeface="Times New Roman" panose="02020603050405020304" pitchFamily="18" charset="0"/>
                <a:cs typeface="Arial" panose="020B0604020202020204" pitchFamily="34" charset="0"/>
              </a:rPr>
              <a:t> based solely on the basis that it cost less than the new product.</a:t>
            </a:r>
          </a:p>
          <a:p>
            <a:r>
              <a:rPr lang="en-IQ"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Cost-minimization comparisons are usually between different dosing routes (e.g., intravenous [IV] versus oral [PO] </a:t>
            </a:r>
            <a:r>
              <a:rPr lang="en-IQ" b="1" u="sng"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hlinkClick r:id="rId2" tooltip="Learn more about routes of administration from ScienceDirect's AI-generated Topic Pages">
                  <a:extLst>
                    <a:ext uri="{A12FA001-AC4F-418D-AE19-62706E023703}">
                      <ahyp:hlinkClr xmlns:ahyp="http://schemas.microsoft.com/office/drawing/2018/hyperlinkcolor" val="tx"/>
                    </a:ext>
                  </a:extLst>
                </a:hlinkClick>
              </a:rPr>
              <a:t>routes of administration</a:t>
            </a:r>
            <a:r>
              <a:rPr lang="en-IQ"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 </a:t>
            </a:r>
            <a:r>
              <a:rPr lang="en-IQ"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for the same medicine), dosing frequency (e.g., q6h versus q8h for the same drug), or therapeutic equivalents (e.g., </a:t>
            </a:r>
            <a:r>
              <a:rPr lang="en-IQ" b="1" u="sng"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hlinkClick r:id="rId3" tooltip="Learn more about doxycycline from ScienceDirect's AI-generated Topic Pages">
                  <a:extLst>
                    <a:ext uri="{A12FA001-AC4F-418D-AE19-62706E023703}">
                      <ahyp:hlinkClr xmlns:ahyp="http://schemas.microsoft.com/office/drawing/2018/hyperlinkcolor" val="tx"/>
                    </a:ext>
                  </a:extLst>
                </a:hlinkClick>
              </a:rPr>
              <a:t>doxycycline</a:t>
            </a:r>
            <a:r>
              <a:rPr lang="en-IQ" b="1"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 versus </a:t>
            </a:r>
            <a:r>
              <a:rPr lang="en-IQ" b="1" u="sng"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tetracycline</a:t>
            </a:r>
            <a:r>
              <a:rPr lang="en-IQ"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GB"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endParaRPr>
          </a:p>
          <a:p>
            <a:endParaRPr lang="en-IQ" dirty="0"/>
          </a:p>
        </p:txBody>
      </p:sp>
    </p:spTree>
    <p:extLst>
      <p:ext uri="{BB962C8B-B14F-4D97-AF65-F5344CB8AC3E}">
        <p14:creationId xmlns:p14="http://schemas.microsoft.com/office/powerpoint/2010/main" val="4033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175F5-3EF5-5D3B-D1A6-24251D17ADB5}"/>
              </a:ext>
            </a:extLst>
          </p:cNvPr>
          <p:cNvSpPr>
            <a:spLocks noGrp="1"/>
          </p:cNvSpPr>
          <p:nvPr>
            <p:ph idx="1"/>
          </p:nvPr>
        </p:nvSpPr>
        <p:spPr/>
        <p:txBody>
          <a:bodyPr/>
          <a:lstStyle/>
          <a:p>
            <a:r>
              <a:rPr lang="en-IQ" sz="2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To perform an accurate analysis, </a:t>
            </a:r>
            <a:r>
              <a:rPr lang="en-IQ" sz="28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all costs</a:t>
            </a:r>
            <a:r>
              <a:rPr lang="en-IQ" sz="2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of the drug's administration must be included. This includes expenses difficult to measure, such as </a:t>
            </a:r>
            <a:r>
              <a:rPr lang="en-IQ" sz="2800" b="1" u="sng"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nursing time, as well as other costs borne by the patient.</a:t>
            </a:r>
            <a:r>
              <a:rPr lang="en-IQ" sz="2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2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en-IQ" sz="2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Simply add all the costs of each therapy being considered and compare the totals. The lowest total is the least expensive (minimal cost) therapy.</a:t>
            </a:r>
            <a:endParaRPr lang="en-IQ" dirty="0"/>
          </a:p>
        </p:txBody>
      </p:sp>
    </p:spTree>
    <p:extLst>
      <p:ext uri="{BB962C8B-B14F-4D97-AF65-F5344CB8AC3E}">
        <p14:creationId xmlns:p14="http://schemas.microsoft.com/office/powerpoint/2010/main" val="3891507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E54A-4E67-73E1-736B-C751E6499770}"/>
              </a:ext>
            </a:extLst>
          </p:cNvPr>
          <p:cNvSpPr>
            <a:spLocks noGrp="1"/>
          </p:cNvSpPr>
          <p:nvPr>
            <p:ph type="title"/>
          </p:nvPr>
        </p:nvSpPr>
        <p:spPr/>
        <p:txBody>
          <a:bodyPr/>
          <a:lstStyle/>
          <a:p>
            <a:r>
              <a:rPr lang="en-GB" b="1" dirty="0">
                <a:solidFill>
                  <a:srgbClr val="C00000"/>
                </a:solidFill>
                <a:latin typeface="ADLaM Display" panose="02010000000000000000" pitchFamily="2" charset="77"/>
                <a:ea typeface="ADLaM Display" panose="02010000000000000000" pitchFamily="2" charset="77"/>
                <a:cs typeface="ADLaM Display" panose="02010000000000000000" pitchFamily="2" charset="77"/>
              </a:rPr>
              <a:t>Cost effectiveness analysis </a:t>
            </a:r>
            <a:endParaRPr lang="en-IQ" b="1" dirty="0">
              <a:solidFill>
                <a:srgbClr val="C00000"/>
              </a:solidFill>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3" name="Content Placeholder 2">
            <a:extLst>
              <a:ext uri="{FF2B5EF4-FFF2-40B4-BE49-F238E27FC236}">
                <a16:creationId xmlns:a16="http://schemas.microsoft.com/office/drawing/2014/main" id="{8C5CF8FA-5D88-ACD3-616F-182AB28B37BE}"/>
              </a:ext>
            </a:extLst>
          </p:cNvPr>
          <p:cNvSpPr>
            <a:spLocks noGrp="1"/>
          </p:cNvSpPr>
          <p:nvPr>
            <p:ph idx="1"/>
          </p:nvPr>
        </p:nvSpPr>
        <p:spPr/>
        <p:txBody>
          <a:bodyPr>
            <a:noAutofit/>
          </a:bodyPr>
          <a:lstStyle/>
          <a:p>
            <a:r>
              <a:rPr lang="en-US" sz="3200" dirty="0">
                <a:effectLst/>
                <a:latin typeface="Times New Roman" panose="02020603050405020304" pitchFamily="18" charset="0"/>
                <a:ea typeface="Times New Roman" panose="02020603050405020304" pitchFamily="18" charset="0"/>
                <a:cs typeface="Arial" panose="020B0604020202020204" pitchFamily="34" charset="0"/>
              </a:rPr>
              <a:t>CEA measures outcomes in natural units (e.g., mm Hg, cholesterol levels, symptom-free days [SFDs], years of life saved). </a:t>
            </a:r>
            <a:endParaRPr lang="en-GB" sz="3200"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sz="3200" dirty="0">
                <a:effectLst/>
                <a:latin typeface="Times New Roman" panose="02020603050405020304" pitchFamily="18" charset="0"/>
                <a:ea typeface="Times New Roman" panose="02020603050405020304" pitchFamily="18" charset="0"/>
                <a:cs typeface="Arial" panose="020B0604020202020204" pitchFamily="34" charset="0"/>
              </a:rPr>
              <a:t>The main </a:t>
            </a:r>
            <a:r>
              <a:rPr lang="en-US" sz="3200" b="1"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advantage</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of this approach is that the </a:t>
            </a:r>
            <a:r>
              <a:rPr lang="en-US" sz="3200" b="1" dirty="0">
                <a:effectLst/>
                <a:latin typeface="Times New Roman" panose="02020603050405020304" pitchFamily="18" charset="0"/>
                <a:ea typeface="Times New Roman" panose="02020603050405020304" pitchFamily="18" charset="0"/>
                <a:cs typeface="Arial" panose="020B0604020202020204" pitchFamily="34" charset="0"/>
              </a:rPr>
              <a:t>outcomes are easier to quantify</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when compared with a CUA or a CBA</a:t>
            </a:r>
            <a:r>
              <a:rPr lang="en-GB" sz="3200" dirty="0">
                <a:effectLst/>
                <a:latin typeface="Times New Roman" panose="02020603050405020304" pitchFamily="18" charset="0"/>
                <a:ea typeface="Times New Roman" panose="02020603050405020304" pitchFamily="18" charset="0"/>
                <a:cs typeface="Arial" panose="020B0604020202020204" pitchFamily="34" charset="0"/>
              </a:rPr>
              <a:t>.</a:t>
            </a:r>
          </a:p>
          <a:p>
            <a:r>
              <a:rPr lang="en-US" sz="3200" dirty="0">
                <a:effectLst/>
                <a:latin typeface="Times New Roman" panose="02020603050405020304" pitchFamily="18" charset="0"/>
                <a:ea typeface="Times New Roman" panose="02020603050405020304" pitchFamily="18" charset="0"/>
                <a:cs typeface="Arial" panose="020B0604020202020204" pitchFamily="34" charset="0"/>
              </a:rPr>
              <a:t>One </a:t>
            </a:r>
            <a:r>
              <a:rPr lang="en-US" sz="3200" b="1"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disadvantage</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of CEA is that programs with different types of outcomes cannot be compared. </a:t>
            </a:r>
            <a:endParaRPr lang="en-IQ" sz="3200" dirty="0">
              <a:effectLst/>
              <a:latin typeface="Calibri" panose="020F0502020204030204" pitchFamily="34" charset="0"/>
              <a:ea typeface="Times New Roman" panose="02020603050405020304" pitchFamily="18" charset="0"/>
              <a:cs typeface="Arial" panose="020B0604020202020204" pitchFamily="34" charset="0"/>
            </a:endParaRPr>
          </a:p>
          <a:p>
            <a:endParaRPr lang="en-IQ" sz="32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1742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A41135-DB37-1777-C3C0-64107DE37633}"/>
              </a:ext>
            </a:extLst>
          </p:cNvPr>
          <p:cNvSpPr>
            <a:spLocks noGrp="1"/>
          </p:cNvSpPr>
          <p:nvPr>
            <p:ph idx="1"/>
          </p:nvPr>
        </p:nvSpPr>
        <p:spPr/>
        <p:txBody>
          <a:bodyPr>
            <a:normAutofit/>
          </a:bodyPr>
          <a:lstStyle/>
          <a:p>
            <a:r>
              <a:rPr lang="en-US" sz="3200" dirty="0">
                <a:effectLst/>
                <a:latin typeface="Times New Roman" panose="02020603050405020304" pitchFamily="18" charset="0"/>
                <a:ea typeface="Times New Roman" panose="02020603050405020304" pitchFamily="18" charset="0"/>
                <a:cs typeface="Arial" panose="020B0604020202020204" pitchFamily="34" charset="0"/>
              </a:rPr>
              <a:t>For example, it would </a:t>
            </a:r>
            <a:r>
              <a:rPr lang="en-US" sz="3200" b="1"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rPr>
              <a:t>not</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be possible to compare the cost-effectiveness of implementing an </a:t>
            </a:r>
            <a:r>
              <a:rPr lang="en-US" sz="3200" b="1"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rPr>
              <a:t>anticoagulation clinic </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with implementing a </a:t>
            </a:r>
            <a:r>
              <a:rPr lang="en-US" sz="3200" b="1"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rPr>
              <a:t>diabetes clinic </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because the clinical outcomes measured would be </a:t>
            </a:r>
            <a:r>
              <a:rPr lang="en-US" sz="32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valued in different units</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(e.g., prothrombin time versus blood glucose measures).</a:t>
            </a:r>
            <a:endParaRPr lang="en-IQ" sz="3200" dirty="0"/>
          </a:p>
        </p:txBody>
      </p:sp>
    </p:spTree>
    <p:extLst>
      <p:ext uri="{BB962C8B-B14F-4D97-AF65-F5344CB8AC3E}">
        <p14:creationId xmlns:p14="http://schemas.microsoft.com/office/powerpoint/2010/main" val="4169106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07594-67BD-7775-3B12-AA8554474085}"/>
              </a:ext>
            </a:extLst>
          </p:cNvPr>
          <p:cNvSpPr>
            <a:spLocks noGrp="1"/>
          </p:cNvSpPr>
          <p:nvPr>
            <p:ph type="title"/>
          </p:nvPr>
        </p:nvSpPr>
        <p:spPr/>
        <p:txBody>
          <a:bodyPr/>
          <a:lstStyle/>
          <a:p>
            <a:r>
              <a:rPr lang="en-US" sz="4400" b="1" u="sng">
                <a:solidFill>
                  <a:srgbClr val="C00000"/>
                </a:solidFill>
                <a:effectLst/>
                <a:latin typeface="ADLaM Display" panose="02010000000000000000" pitchFamily="2" charset="77"/>
                <a:ea typeface="ADLaM Display" panose="02010000000000000000" pitchFamily="2" charset="77"/>
                <a:cs typeface="ADLaM Display" panose="02010000000000000000" pitchFamily="2" charset="77"/>
              </a:rPr>
              <a:t>cost-utility analysis</a:t>
            </a:r>
            <a:endParaRPr lang="en-IQ">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3" name="Content Placeholder 2">
            <a:extLst>
              <a:ext uri="{FF2B5EF4-FFF2-40B4-BE49-F238E27FC236}">
                <a16:creationId xmlns:a16="http://schemas.microsoft.com/office/drawing/2014/main" id="{F01993FA-746F-CE57-6F7C-A3BCF86E1A7D}"/>
              </a:ext>
            </a:extLst>
          </p:cNvPr>
          <p:cNvSpPr>
            <a:spLocks noGrp="1"/>
          </p:cNvSpPr>
          <p:nvPr>
            <p:ph idx="1"/>
          </p:nvPr>
        </p:nvSpPr>
        <p:spPr>
          <a:xfrm>
            <a:off x="838200" y="975519"/>
            <a:ext cx="10515600" cy="4351338"/>
          </a:xfrm>
        </p:spPr>
        <p:txBody>
          <a:bodyPr>
            <a:noAutofit/>
          </a:bodyPr>
          <a:lstStyle/>
          <a:p>
            <a:endParaRPr lang="en-IQ" sz="3200" dirty="0">
              <a:effectLst/>
              <a:latin typeface="Calibri" panose="020F0502020204030204" pitchFamily="34" charset="0"/>
              <a:ea typeface="Times New Roman" panose="02020603050405020304" pitchFamily="18" charset="0"/>
              <a:cs typeface="Arial" panose="020B0604020202020204" pitchFamily="34" charset="0"/>
            </a:endParaRPr>
          </a:p>
          <a:p>
            <a:r>
              <a:rPr lang="en-US" sz="3200" dirty="0">
                <a:effectLst/>
                <a:latin typeface="Times New Roman" panose="02020603050405020304" pitchFamily="18" charset="0"/>
                <a:ea typeface="Times New Roman" panose="02020603050405020304" pitchFamily="18" charset="0"/>
                <a:cs typeface="Arial" panose="020B0604020202020204" pitchFamily="34" charset="0"/>
              </a:rPr>
              <a:t>CUA measures outcomes based on </a:t>
            </a:r>
            <a:r>
              <a:rPr lang="en-US" sz="3200" b="1" dirty="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rPr>
              <a:t>years of life</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that are adjusted by “utility” weights, which range from 1.0 for “perfect health” to 0.0 for “dead.” </a:t>
            </a:r>
            <a:endParaRPr lang="en-GB" sz="3200"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sz="3200" dirty="0">
                <a:effectLst/>
                <a:latin typeface="Times New Roman" panose="02020603050405020304" pitchFamily="18" charset="0"/>
                <a:ea typeface="Times New Roman" panose="02020603050405020304" pitchFamily="18" charset="0"/>
                <a:cs typeface="Arial" panose="020B0604020202020204" pitchFamily="34" charset="0"/>
              </a:rPr>
              <a:t>These utility weights incorporate patient or society preferences for specific health states. When </a:t>
            </a:r>
            <a:r>
              <a:rPr lang="en-US" sz="3200" b="1" i="1" u="sng" dirty="0">
                <a:solidFill>
                  <a:schemeClr val="accent4"/>
                </a:solidFill>
                <a:effectLst/>
                <a:latin typeface="Times New Roman" panose="02020603050405020304" pitchFamily="18" charset="0"/>
                <a:ea typeface="Times New Roman" panose="02020603050405020304" pitchFamily="18" charset="0"/>
                <a:cs typeface="Arial" panose="020B0604020202020204" pitchFamily="34" charset="0"/>
              </a:rPr>
              <a:t>morbidity and mortality are both important outcomes of a treatment</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CUA should be used to incorporate both into one unit of measure. </a:t>
            </a:r>
            <a:endParaRPr lang="en-GB" sz="3200"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sz="3200" dirty="0">
                <a:effectLst/>
                <a:latin typeface="Times New Roman" panose="02020603050405020304" pitchFamily="18" charset="0"/>
                <a:ea typeface="Times New Roman" panose="02020603050405020304" pitchFamily="18" charset="0"/>
                <a:cs typeface="Arial" panose="020B0604020202020204" pitchFamily="34" charset="0"/>
              </a:rPr>
              <a:t>The main </a:t>
            </a:r>
            <a:r>
              <a:rPr lang="en-US" sz="3200" b="1"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disadvantage</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of CUA is that there is </a:t>
            </a:r>
            <a:r>
              <a:rPr lang="en-US" sz="3200" b="1" u="sng" dirty="0">
                <a:effectLst/>
                <a:latin typeface="Times New Roman" panose="02020603050405020304" pitchFamily="18" charset="0"/>
                <a:ea typeface="Times New Roman" panose="02020603050405020304" pitchFamily="18" charset="0"/>
                <a:cs typeface="Arial" panose="020B0604020202020204" pitchFamily="34" charset="0"/>
              </a:rPr>
              <a:t>no consensus on how to measure these utility weights,</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and they are more of a “rough estimate” than a precise measure. </a:t>
            </a:r>
            <a:endParaRPr lang="en-IQ" sz="32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17947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212D-12E3-8F9B-359D-B5359334655D}"/>
              </a:ext>
            </a:extLst>
          </p:cNvPr>
          <p:cNvSpPr>
            <a:spLocks noGrp="1"/>
          </p:cNvSpPr>
          <p:nvPr>
            <p:ph type="title"/>
          </p:nvPr>
        </p:nvSpPr>
        <p:spPr/>
        <p:txBody>
          <a:bodyPr/>
          <a:lstStyle/>
          <a:p>
            <a:endParaRPr lang="en-IQ"/>
          </a:p>
        </p:txBody>
      </p:sp>
      <p:pic>
        <p:nvPicPr>
          <p:cNvPr id="4" name="Content Placeholder 3">
            <a:extLst>
              <a:ext uri="{FF2B5EF4-FFF2-40B4-BE49-F238E27FC236}">
                <a16:creationId xmlns:a16="http://schemas.microsoft.com/office/drawing/2014/main" id="{760F9337-565E-B724-6E4A-0CB7D143FC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463" y="0"/>
            <a:ext cx="10980854" cy="6858000"/>
          </a:xfrm>
        </p:spPr>
      </p:pic>
    </p:spTree>
    <p:extLst>
      <p:ext uri="{BB962C8B-B14F-4D97-AF65-F5344CB8AC3E}">
        <p14:creationId xmlns:p14="http://schemas.microsoft.com/office/powerpoint/2010/main" val="312797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75637-5F82-B715-F20F-C9E257D3B83F}"/>
              </a:ext>
            </a:extLst>
          </p:cNvPr>
          <p:cNvSpPr>
            <a:spLocks noGrp="1"/>
          </p:cNvSpPr>
          <p:nvPr>
            <p:ph type="title"/>
          </p:nvPr>
        </p:nvSpPr>
        <p:spPr/>
        <p:txBody>
          <a:bodyPr/>
          <a:lstStyle/>
          <a:p>
            <a:r>
              <a:rPr lang="en-US" sz="4400" b="1" u="sng">
                <a:solidFill>
                  <a:srgbClr val="C00000"/>
                </a:solidFill>
                <a:effectLst/>
                <a:latin typeface="ADLaM Display" panose="02010000000000000000" pitchFamily="2" charset="77"/>
                <a:ea typeface="ADLaM Display" panose="02010000000000000000" pitchFamily="2" charset="77"/>
                <a:cs typeface="ADLaM Display" panose="02010000000000000000" pitchFamily="2" charset="77"/>
              </a:rPr>
              <a:t>cost-Benefit analysis</a:t>
            </a:r>
            <a:endParaRPr lang="en-IQ">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3" name="Content Placeholder 2">
            <a:extLst>
              <a:ext uri="{FF2B5EF4-FFF2-40B4-BE49-F238E27FC236}">
                <a16:creationId xmlns:a16="http://schemas.microsoft.com/office/drawing/2014/main" id="{DD0100DF-4BF0-1E22-9549-B8EA04E96C2C}"/>
              </a:ext>
            </a:extLst>
          </p:cNvPr>
          <p:cNvSpPr>
            <a:spLocks noGrp="1"/>
          </p:cNvSpPr>
          <p:nvPr>
            <p:ph idx="1"/>
          </p:nvPr>
        </p:nvSpPr>
        <p:spPr>
          <a:xfrm>
            <a:off x="711200" y="1690688"/>
            <a:ext cx="10515600" cy="4351338"/>
          </a:xfrm>
        </p:spPr>
        <p:txBody>
          <a:bodyPr>
            <a:normAutofit/>
          </a:bodyPr>
          <a:lstStyle/>
          <a:p>
            <a:endParaRPr lang="en-IQ" sz="1800" dirty="0">
              <a:effectLst/>
              <a:latin typeface="Calibri" panose="020F0502020204030204" pitchFamily="34" charset="0"/>
              <a:ea typeface="Times New Roman" panose="02020603050405020304" pitchFamily="18" charset="0"/>
              <a:cs typeface="Arial" panose="020B0604020202020204" pitchFamily="34" charset="0"/>
            </a:endParaRPr>
          </a:p>
          <a:p>
            <a:r>
              <a:rPr lang="en-US" dirty="0">
                <a:effectLst/>
                <a:latin typeface="Times New Roman" panose="02020603050405020304" pitchFamily="18" charset="0"/>
                <a:ea typeface="Times New Roman" panose="02020603050405020304" pitchFamily="18" charset="0"/>
                <a:cs typeface="Arial" panose="020B0604020202020204" pitchFamily="34" charset="0"/>
              </a:rPr>
              <a:t>CBA is unique in that not only are costs valued in monetary terms, but also the benefits. Measuring both costs and benefits in monetary terms has two major advantages:</a:t>
            </a:r>
            <a:endParaRPr lang="en-GB"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First</a:t>
            </a:r>
            <a:r>
              <a:rPr lang="en-US" dirty="0">
                <a:effectLst/>
                <a:latin typeface="Times New Roman" panose="02020603050405020304" pitchFamily="18" charset="0"/>
                <a:ea typeface="Times New Roman" panose="02020603050405020304" pitchFamily="18" charset="0"/>
                <a:cs typeface="Arial" panose="020B0604020202020204" pitchFamily="34" charset="0"/>
              </a:rPr>
              <a:t>, clinicians and other decision makers can determine whether the benefits of a program or intervention exceed the costs of implementation.</a:t>
            </a:r>
            <a:endParaRPr lang="en-GB"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Second</a:t>
            </a:r>
            <a:r>
              <a:rPr lang="en-US" dirty="0">
                <a:effectLst/>
                <a:latin typeface="Times New Roman" panose="02020603050405020304" pitchFamily="18" charset="0"/>
                <a:ea typeface="Times New Roman" panose="02020603050405020304" pitchFamily="18" charset="0"/>
                <a:cs typeface="Arial" panose="020B0604020202020204" pitchFamily="34" charset="0"/>
              </a:rPr>
              <a:t>, clinicians and other decision makers can compare multiple programs or interventions with </a:t>
            </a:r>
            <a:r>
              <a:rPr lang="en-US" b="1"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similar or unrelated outcomes.</a:t>
            </a:r>
            <a:r>
              <a:rPr lang="en-US" dirty="0">
                <a:effectLst/>
                <a:latin typeface="Times New Roman" panose="02020603050405020304" pitchFamily="18" charset="0"/>
                <a:ea typeface="Times New Roman" panose="02020603050405020304" pitchFamily="18" charset="0"/>
                <a:cs typeface="Arial" panose="020B0604020202020204" pitchFamily="34" charset="0"/>
              </a:rPr>
              <a:t> </a:t>
            </a:r>
            <a:endParaRPr lang="en-IQ"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97958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36D1E3-6624-6D36-4109-30EB40FF7237}"/>
              </a:ext>
            </a:extLst>
          </p:cNvPr>
          <p:cNvSpPr>
            <a:spLocks noGrp="1"/>
          </p:cNvSpPr>
          <p:nvPr>
            <p:ph idx="1"/>
          </p:nvPr>
        </p:nvSpPr>
        <p:spPr/>
        <p:txBody>
          <a:bodyPr/>
          <a:lstStyle/>
          <a:p>
            <a:r>
              <a:rPr lang="en-GB" dirty="0">
                <a:latin typeface="Times New Roman" panose="02020603050405020304" pitchFamily="18" charset="0"/>
                <a:ea typeface="Times New Roman" panose="02020603050405020304" pitchFamily="18" charset="0"/>
                <a:cs typeface="Arial" panose="020B0604020202020204" pitchFamily="34" charset="0"/>
              </a:rPr>
              <a:t>Be</a:t>
            </a:r>
            <a:r>
              <a:rPr lang="en-US" dirty="0">
                <a:effectLst/>
                <a:latin typeface="Times New Roman" panose="02020603050405020304" pitchFamily="18" charset="0"/>
                <a:ea typeface="Times New Roman" panose="02020603050405020304" pitchFamily="18" charset="0"/>
                <a:cs typeface="Arial" panose="020B0604020202020204" pitchFamily="34" charset="0"/>
              </a:rPr>
              <a:t>cause all inputs and outcomes are converted to dollars, it is now possible to </a:t>
            </a:r>
            <a:r>
              <a:rPr lang="en-US" b="1" dirty="0">
                <a:effectLst/>
                <a:highlight>
                  <a:srgbClr val="00FFFF"/>
                </a:highlight>
                <a:latin typeface="Times New Roman" panose="02020603050405020304" pitchFamily="18" charset="0"/>
                <a:ea typeface="Times New Roman" panose="02020603050405020304" pitchFamily="18" charset="0"/>
                <a:cs typeface="Arial" panose="020B0604020202020204" pitchFamily="34" charset="0"/>
              </a:rPr>
              <a:t>compare two alternatives that provide different types of outcomes (</a:t>
            </a:r>
            <a:r>
              <a:rPr lang="en-US" dirty="0">
                <a:effectLst/>
                <a:latin typeface="Times New Roman" panose="02020603050405020304" pitchFamily="18" charset="0"/>
                <a:ea typeface="Times New Roman" panose="02020603050405020304" pitchFamily="18" charset="0"/>
                <a:cs typeface="Arial" panose="020B0604020202020204" pitchFamily="34" charset="0"/>
              </a:rPr>
              <a:t>e.g., the implementation of an anticoagulation clinic versus the implementation of a diabetes clinic). The major disadvantage of CBA is that it is difficult to place a monetary value on health outcomes. </a:t>
            </a:r>
            <a:endParaRPr lang="en-IQ" dirty="0"/>
          </a:p>
        </p:txBody>
      </p:sp>
    </p:spTree>
    <p:extLst>
      <p:ext uri="{BB962C8B-B14F-4D97-AF65-F5344CB8AC3E}">
        <p14:creationId xmlns:p14="http://schemas.microsoft.com/office/powerpoint/2010/main" val="3334282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846675B-9838-0E71-60B1-C215EBA800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7376" y="190500"/>
            <a:ext cx="8302624" cy="6477000"/>
          </a:xfrm>
        </p:spPr>
      </p:pic>
    </p:spTree>
    <p:extLst>
      <p:ext uri="{BB962C8B-B14F-4D97-AF65-F5344CB8AC3E}">
        <p14:creationId xmlns:p14="http://schemas.microsoft.com/office/powerpoint/2010/main" val="223472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3E4E-3CC0-B0FE-B899-4C529F078F3C}"/>
              </a:ext>
            </a:extLst>
          </p:cNvPr>
          <p:cNvSpPr>
            <a:spLocks noGrp="1"/>
          </p:cNvSpPr>
          <p:nvPr>
            <p:ph type="title"/>
          </p:nvPr>
        </p:nvSpPr>
        <p:spPr>
          <a:xfrm>
            <a:off x="838200" y="365125"/>
            <a:ext cx="7686675" cy="4286250"/>
          </a:xfrm>
        </p:spPr>
        <p:txBody>
          <a:bodyPr/>
          <a:lstStyle/>
          <a:p>
            <a:r>
              <a:rPr lang="en-GB" dirty="0">
                <a:solidFill>
                  <a:srgbClr val="C00000"/>
                </a:solidFill>
                <a:latin typeface="ADLaM Display" panose="02010000000000000000" pitchFamily="2" charset="77"/>
                <a:ea typeface="ADLaM Display" panose="02010000000000000000" pitchFamily="2" charset="77"/>
                <a:cs typeface="ADLaM Display" panose="02010000000000000000" pitchFamily="2" charset="77"/>
              </a:rPr>
              <a:t>What is </a:t>
            </a:r>
            <a:r>
              <a:rPr lang="en-GB" dirty="0" err="1">
                <a:solidFill>
                  <a:srgbClr val="C00000"/>
                </a:solidFill>
                <a:latin typeface="ADLaM Display" panose="02010000000000000000" pitchFamily="2" charset="77"/>
                <a:ea typeface="ADLaM Display" panose="02010000000000000000" pitchFamily="2" charset="77"/>
                <a:cs typeface="ADLaM Display" panose="02010000000000000000" pitchFamily="2" charset="77"/>
              </a:rPr>
              <a:t>pharmacoeconomy</a:t>
            </a:r>
            <a:r>
              <a:rPr lang="en-GB" dirty="0">
                <a:solidFill>
                  <a:srgbClr val="C00000"/>
                </a:solidFill>
                <a:latin typeface="ADLaM Display" panose="02010000000000000000" pitchFamily="2" charset="77"/>
                <a:ea typeface="ADLaM Display" panose="02010000000000000000" pitchFamily="2" charset="77"/>
                <a:cs typeface="ADLaM Display" panose="02010000000000000000" pitchFamily="2" charset="77"/>
              </a:rPr>
              <a:t>…….?</a:t>
            </a:r>
            <a:endParaRPr lang="en-IQ" dirty="0">
              <a:solidFill>
                <a:srgbClr val="C00000"/>
              </a:solidFill>
              <a:latin typeface="ADLaM Display" panose="02010000000000000000" pitchFamily="2" charset="77"/>
              <a:ea typeface="ADLaM Display" panose="02010000000000000000" pitchFamily="2" charset="77"/>
              <a:cs typeface="ADLaM Display" panose="02010000000000000000" pitchFamily="2" charset="77"/>
            </a:endParaRPr>
          </a:p>
        </p:txBody>
      </p:sp>
      <p:pic>
        <p:nvPicPr>
          <p:cNvPr id="5" name="Content Placeholder 4">
            <a:extLst>
              <a:ext uri="{FF2B5EF4-FFF2-40B4-BE49-F238E27FC236}">
                <a16:creationId xmlns:a16="http://schemas.microsoft.com/office/drawing/2014/main" id="{FFC1F8BE-8AFB-DB60-E721-B5045C6DE8CE}"/>
              </a:ext>
            </a:extLst>
          </p:cNvPr>
          <p:cNvPicPr>
            <a:picLocks noGrp="1" noChangeAspect="1"/>
          </p:cNvPicPr>
          <p:nvPr>
            <p:ph idx="1"/>
          </p:nvPr>
        </p:nvPicPr>
        <p:blipFill>
          <a:blip r:embed="rId2"/>
          <a:stretch>
            <a:fillRect/>
          </a:stretch>
        </p:blipFill>
        <p:spPr>
          <a:xfrm>
            <a:off x="7604125" y="2619374"/>
            <a:ext cx="4318000" cy="4016376"/>
          </a:xfrm>
          <a:prstGeom prst="rect">
            <a:avLst/>
          </a:prstGeom>
        </p:spPr>
      </p:pic>
    </p:spTree>
    <p:extLst>
      <p:ext uri="{BB962C8B-B14F-4D97-AF65-F5344CB8AC3E}">
        <p14:creationId xmlns:p14="http://schemas.microsoft.com/office/powerpoint/2010/main" val="3716866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7F44A4-4529-846D-510E-B8C9B665AAE4}"/>
              </a:ext>
            </a:extLst>
          </p:cNvPr>
          <p:cNvSpPr>
            <a:spLocks noGrp="1"/>
          </p:cNvSpPr>
          <p:nvPr>
            <p:ph type="ctrTitle"/>
          </p:nvPr>
        </p:nvSpPr>
        <p:spPr>
          <a:xfrm>
            <a:off x="1524000" y="2476499"/>
            <a:ext cx="9144000" cy="2111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dirty="0">
                <a:solidFill>
                  <a:srgbClr val="C00000"/>
                </a:solidFill>
                <a:latin typeface="ADLaM Display" panose="02010000000000000000" pitchFamily="2" charset="77"/>
                <a:ea typeface="ADLaM Display" panose="02010000000000000000" pitchFamily="2" charset="77"/>
                <a:cs typeface="ADLaM Display" panose="02010000000000000000" pitchFamily="2" charset="77"/>
              </a:rPr>
              <a:t>Other types of analysis </a:t>
            </a:r>
            <a:endParaRPr lang="en-IQ" sz="5400" dirty="0">
              <a:solidFill>
                <a:srgbClr val="C00000"/>
              </a:solidFill>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2903327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D6F97F-E942-83B2-8348-51DD543D9466}"/>
              </a:ext>
            </a:extLst>
          </p:cNvPr>
          <p:cNvSpPr>
            <a:spLocks noGrp="1"/>
          </p:cNvSpPr>
          <p:nvPr>
            <p:ph idx="1"/>
          </p:nvPr>
        </p:nvSpPr>
        <p:spPr/>
        <p:txBody>
          <a:bodyPr>
            <a:normAutofit/>
          </a:bodyPr>
          <a:lstStyle/>
          <a:p>
            <a:r>
              <a:rPr lang="en-GB" sz="32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C</a:t>
            </a:r>
            <a:r>
              <a:rPr lang="en-IQ" sz="3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onsisting of comparing various options, in which the cost components and the various outcomes of a disease or intervention are </a:t>
            </a:r>
            <a:r>
              <a:rPr lang="en-IQ" sz="3200" dirty="0">
                <a:solidFill>
                  <a:srgbClr val="000000"/>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calculated and presented separately.</a:t>
            </a:r>
            <a:endParaRPr lang="en-GB" sz="3200" dirty="0">
              <a:solidFill>
                <a:srgbClr val="000000"/>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endParaRPr>
          </a:p>
          <a:p>
            <a:r>
              <a:rPr lang="en-US" sz="3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Outcomes are presented in </a:t>
            </a:r>
            <a:r>
              <a:rPr lang="en-US" sz="3200" b="1" u="sng" dirty="0">
                <a:solidFill>
                  <a:schemeClr val="accent6">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disaggregated form</a:t>
            </a:r>
            <a:r>
              <a:rPr lang="en-US" sz="32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GB" sz="32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IQ" sz="3200" u="sng"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Title 4">
            <a:extLst>
              <a:ext uri="{FF2B5EF4-FFF2-40B4-BE49-F238E27FC236}">
                <a16:creationId xmlns:a16="http://schemas.microsoft.com/office/drawing/2014/main" id="{927E0A85-A4FC-7E40-30B3-AF496F187193}"/>
              </a:ext>
            </a:extLst>
          </p:cNvPr>
          <p:cNvSpPr>
            <a:spLocks noGrp="1"/>
          </p:cNvSpPr>
          <p:nvPr>
            <p:ph type="title"/>
          </p:nvPr>
        </p:nvSpPr>
        <p:spPr/>
        <p:txBody>
          <a:bodyPr/>
          <a:lstStyle/>
          <a:p>
            <a:r>
              <a:rPr lang="en-US" sz="4400" b="1" dirty="0">
                <a:solidFill>
                  <a:srgbClr val="C00000"/>
                </a:solidFill>
                <a:effectLst/>
                <a:latin typeface="ADLaM Display" panose="02010000000000000000" pitchFamily="2" charset="77"/>
                <a:ea typeface="ADLaM Display" panose="02010000000000000000" pitchFamily="2" charset="77"/>
                <a:cs typeface="ADLaM Display" panose="02010000000000000000" pitchFamily="2" charset="77"/>
              </a:rPr>
              <a:t>cost-consequence analysis (CCA)</a:t>
            </a:r>
            <a:endParaRPr lang="en-IQ" dirty="0">
              <a:solidFill>
                <a:srgbClr val="C00000"/>
              </a:solidFill>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624460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D1802-496C-ACDD-1B62-B83A41921179}"/>
              </a:ext>
            </a:extLst>
          </p:cNvPr>
          <p:cNvSpPr>
            <a:spLocks noGrp="1"/>
          </p:cNvSpPr>
          <p:nvPr>
            <p:ph type="title"/>
          </p:nvPr>
        </p:nvSpPr>
        <p:spPr/>
        <p:txBody>
          <a:bodyPr/>
          <a:lstStyle/>
          <a:p>
            <a:endParaRPr lang="en-IQ"/>
          </a:p>
        </p:txBody>
      </p:sp>
      <p:pic>
        <p:nvPicPr>
          <p:cNvPr id="4" name="Content Placeholder 3">
            <a:extLst>
              <a:ext uri="{FF2B5EF4-FFF2-40B4-BE49-F238E27FC236}">
                <a16:creationId xmlns:a16="http://schemas.microsoft.com/office/drawing/2014/main" id="{373C4095-9584-7029-17E7-51102A83C7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080874" cy="6858000"/>
          </a:xfrm>
        </p:spPr>
      </p:pic>
    </p:spTree>
    <p:extLst>
      <p:ext uri="{BB962C8B-B14F-4D97-AF65-F5344CB8AC3E}">
        <p14:creationId xmlns:p14="http://schemas.microsoft.com/office/powerpoint/2010/main" val="1421393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9D82-B7AF-DD9A-285C-AE8511EB8816}"/>
              </a:ext>
            </a:extLst>
          </p:cNvPr>
          <p:cNvSpPr>
            <a:spLocks noGrp="1"/>
          </p:cNvSpPr>
          <p:nvPr>
            <p:ph type="title"/>
          </p:nvPr>
        </p:nvSpPr>
        <p:spPr/>
        <p:txBody>
          <a:bodyPr>
            <a:normAutofit/>
          </a:bodyPr>
          <a:lstStyle/>
          <a:p>
            <a:r>
              <a:rPr lang="en-US" sz="4000" b="1">
                <a:solidFill>
                  <a:srgbClr val="C00000"/>
                </a:solidFill>
                <a:effectLst/>
                <a:latin typeface="ADLaM Display" panose="02010000000000000000" pitchFamily="2" charset="77"/>
                <a:ea typeface="ADLaM Display" panose="02010000000000000000" pitchFamily="2" charset="77"/>
                <a:cs typeface="ADLaM Display" panose="02010000000000000000" pitchFamily="2" charset="77"/>
              </a:rPr>
              <a:t>cost-of-illness (COI) analysis</a:t>
            </a:r>
            <a:r>
              <a:rPr lang="en-IQ" sz="4000" b="1">
                <a:effectLst/>
                <a:latin typeface="ADLaM Display" panose="02010000000000000000" pitchFamily="2" charset="77"/>
                <a:ea typeface="ADLaM Display" panose="02010000000000000000" pitchFamily="2" charset="77"/>
                <a:cs typeface="ADLaM Display" panose="02010000000000000000" pitchFamily="2" charset="77"/>
              </a:rPr>
              <a:t> </a:t>
            </a:r>
            <a:endParaRPr lang="en-IQ" sz="4000" b="1">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3" name="Content Placeholder 2">
            <a:extLst>
              <a:ext uri="{FF2B5EF4-FFF2-40B4-BE49-F238E27FC236}">
                <a16:creationId xmlns:a16="http://schemas.microsoft.com/office/drawing/2014/main" id="{A4EB4377-BBD9-D2AB-5322-1E2FA95CB797}"/>
              </a:ext>
            </a:extLst>
          </p:cNvPr>
          <p:cNvSpPr>
            <a:spLocks noGrp="1"/>
          </p:cNvSpPr>
          <p:nvPr>
            <p:ph idx="1"/>
          </p:nvPr>
        </p:nvSpPr>
        <p:spPr/>
        <p:txBody>
          <a:bodyPr>
            <a:normAutofit/>
          </a:bodyPr>
          <a:lstStyle/>
          <a:p>
            <a:r>
              <a:rPr lang="en-GB" sz="3200" dirty="0">
                <a:latin typeface="Times New Roman" panose="02020603050405020304" pitchFamily="18" charset="0"/>
                <a:ea typeface="Times New Roman" panose="02020603050405020304" pitchFamily="18" charset="0"/>
                <a:cs typeface="Arial" panose="020B0604020202020204" pitchFamily="34" charset="0"/>
              </a:rPr>
              <a:t>To</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determine the total economic burden (including </a:t>
            </a:r>
            <a:r>
              <a:rPr lang="en-US" sz="32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prevention, treatment, losses caused by morbidity and mortality, and so on) of a particular disease on society. </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The costs included in this method are usually summarized into two categories: </a:t>
            </a:r>
            <a:endParaRPr lang="en-GB" sz="3200"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sz="3200" dirty="0">
                <a:effectLst/>
                <a:latin typeface="Times New Roman" panose="02020603050405020304" pitchFamily="18" charset="0"/>
                <a:ea typeface="Times New Roman" panose="02020603050405020304" pitchFamily="18" charset="0"/>
                <a:cs typeface="Arial" panose="020B0604020202020204" pitchFamily="34" charset="0"/>
              </a:rPr>
              <a:t>(1) </a:t>
            </a:r>
            <a:r>
              <a:rPr lang="en-US" sz="3200" dirty="0">
                <a:effectLst/>
                <a:highlight>
                  <a:srgbClr val="00FF00"/>
                </a:highlight>
                <a:latin typeface="Times New Roman" panose="02020603050405020304" pitchFamily="18" charset="0"/>
                <a:ea typeface="Times New Roman" panose="02020603050405020304" pitchFamily="18" charset="0"/>
                <a:cs typeface="Arial" panose="020B0604020202020204" pitchFamily="34" charset="0"/>
              </a:rPr>
              <a:t>direct costs</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or the costs associated with providing treatment or prevention (e.g., medical services)</a:t>
            </a:r>
            <a:r>
              <a:rPr lang="en-GB" sz="3200" dirty="0">
                <a:effectLst/>
                <a:latin typeface="Times New Roman" panose="02020603050405020304" pitchFamily="18" charset="0"/>
                <a:ea typeface="Times New Roman" panose="02020603050405020304" pitchFamily="18" charset="0"/>
                <a:cs typeface="Arial" panose="020B0604020202020204" pitchFamily="34" charset="0"/>
              </a:rPr>
              <a:t>.</a:t>
            </a:r>
          </a:p>
          <a:p>
            <a:r>
              <a:rPr lang="en-US" sz="3200" dirty="0">
                <a:effectLst/>
                <a:latin typeface="Times New Roman" panose="02020603050405020304" pitchFamily="18" charset="0"/>
                <a:ea typeface="Times New Roman" panose="02020603050405020304" pitchFamily="18" charset="0"/>
                <a:cs typeface="Arial" panose="020B0604020202020204" pitchFamily="34" charset="0"/>
              </a:rPr>
              <a:t>(2) </a:t>
            </a:r>
            <a:r>
              <a:rPr lang="en-US" sz="3200" dirty="0">
                <a:effectLst/>
                <a:highlight>
                  <a:srgbClr val="00FF00"/>
                </a:highlight>
                <a:latin typeface="Times New Roman" panose="02020603050405020304" pitchFamily="18" charset="0"/>
                <a:ea typeface="Times New Roman" panose="02020603050405020304" pitchFamily="18" charset="0"/>
                <a:cs typeface="Arial" panose="020B0604020202020204" pitchFamily="34" charset="0"/>
              </a:rPr>
              <a:t>indirect costs,</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or the costs attributable to loss of productivity of patients with that disease or condition.</a:t>
            </a:r>
            <a:endParaRPr lang="en-IQ" sz="32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02646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0DD71E-96AE-94F0-6E5C-6C6EAD013B77}"/>
              </a:ext>
            </a:extLst>
          </p:cNvPr>
          <p:cNvSpPr>
            <a:spLocks noGrp="1"/>
          </p:cNvSpPr>
          <p:nvPr>
            <p:ph idx="1"/>
          </p:nvPr>
        </p:nvSpPr>
        <p:spPr>
          <a:xfrm>
            <a:off x="838200" y="1006707"/>
            <a:ext cx="10515600" cy="5170256"/>
          </a:xfrm>
        </p:spPr>
        <p:txBody>
          <a:bodyPr>
            <a:normAutofit/>
          </a:bodyPr>
          <a:lstStyle/>
          <a:p>
            <a:r>
              <a:rPr lang="en-US" dirty="0">
                <a:effectLst/>
                <a:latin typeface="Times New Roman" panose="02020603050405020304" pitchFamily="18" charset="0"/>
                <a:ea typeface="Times New Roman" panose="02020603050405020304" pitchFamily="18" charset="0"/>
                <a:cs typeface="Arial" panose="020B0604020202020204" pitchFamily="34" charset="0"/>
              </a:rPr>
              <a:t>COI studies are used to indicate the magnitude of resources needed for a specific disease or condition, and they may be used to compare the economic impact of </a:t>
            </a:r>
            <a:r>
              <a:rPr lang="en-US" b="1" u="sng"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one disease versus another</a:t>
            </a:r>
            <a:r>
              <a:rPr lang="en-US" dirty="0">
                <a:effectLst/>
                <a:latin typeface="Times New Roman" panose="02020603050405020304" pitchFamily="18" charset="0"/>
                <a:ea typeface="Times New Roman" panose="02020603050405020304" pitchFamily="18" charset="0"/>
                <a:cs typeface="Arial" panose="020B0604020202020204" pitchFamily="34" charset="0"/>
              </a:rPr>
              <a:t> (e.g., costs of schizophrenia versus costs of asthma) </a:t>
            </a:r>
            <a:endParaRPr lang="en-GB" dirty="0">
              <a:effectLst/>
              <a:latin typeface="Times New Roman" panose="02020603050405020304" pitchFamily="18" charset="0"/>
              <a:ea typeface="Times New Roman" panose="02020603050405020304" pitchFamily="18" charset="0"/>
              <a:cs typeface="Arial" panose="020B0604020202020204" pitchFamily="34" charset="0"/>
            </a:endParaRPr>
          </a:p>
          <a:p>
            <a:r>
              <a:rPr lang="en-GB" dirty="0">
                <a:latin typeface="Times New Roman" panose="02020603050405020304" pitchFamily="18" charset="0"/>
                <a:ea typeface="Times New Roman" panose="02020603050405020304" pitchFamily="18" charset="0"/>
                <a:cs typeface="Arial" panose="020B0604020202020204" pitchFamily="34" charset="0"/>
              </a:rPr>
              <a:t>Or</a:t>
            </a:r>
            <a:r>
              <a:rPr lang="en-US" dirty="0">
                <a:effectLst/>
                <a:latin typeface="Times New Roman" panose="02020603050405020304" pitchFamily="18" charset="0"/>
                <a:ea typeface="Times New Roman" panose="02020603050405020304" pitchFamily="18" charset="0"/>
                <a:cs typeface="Arial" panose="020B0604020202020204" pitchFamily="34" charset="0"/>
              </a:rPr>
              <a:t> the economic impact of a </a:t>
            </a:r>
            <a:r>
              <a:rPr lang="en-US" b="1" u="sng"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disease on one country compared with another </a:t>
            </a:r>
            <a:r>
              <a:rPr lang="en-US" dirty="0">
                <a:effectLst/>
                <a:latin typeface="Times New Roman" panose="02020603050405020304" pitchFamily="18" charset="0"/>
                <a:ea typeface="Times New Roman" panose="02020603050405020304" pitchFamily="18" charset="0"/>
                <a:cs typeface="Arial" panose="020B0604020202020204" pitchFamily="34" charset="0"/>
              </a:rPr>
              <a:t>(e.g., costs of HIV in the United States versus costs of HIV in Zimbabwe). </a:t>
            </a:r>
            <a:endParaRPr lang="en-GB"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dirty="0">
                <a:effectLst/>
                <a:latin typeface="Times New Roman" panose="02020603050405020304" pitchFamily="18" charset="0"/>
                <a:ea typeface="Times New Roman" panose="02020603050405020304" pitchFamily="18" charset="0"/>
                <a:cs typeface="Arial" panose="020B0604020202020204" pitchFamily="34" charset="0"/>
              </a:rPr>
              <a:t>These estimates are sometimes used by pharmaceutical firms </a:t>
            </a:r>
            <a:r>
              <a:rPr lang="en-US" dirty="0">
                <a:effectLst/>
                <a:highlight>
                  <a:srgbClr val="00FFFF"/>
                </a:highlight>
                <a:latin typeface="Times New Roman" panose="02020603050405020304" pitchFamily="18" charset="0"/>
                <a:ea typeface="Times New Roman" panose="02020603050405020304" pitchFamily="18" charset="0"/>
                <a:cs typeface="Arial" panose="020B0604020202020204" pitchFamily="34" charset="0"/>
              </a:rPr>
              <a:t>to determine the market potential for a new product or by payers to set priorities for reimbursement.</a:t>
            </a:r>
            <a:endParaRPr lang="en-IQ" dirty="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4951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E7CCD11-6ADB-4C18-60C6-C724C824C1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5366" y="681462"/>
            <a:ext cx="10113536" cy="5513659"/>
          </a:xfrm>
        </p:spPr>
      </p:pic>
    </p:spTree>
    <p:extLst>
      <p:ext uri="{BB962C8B-B14F-4D97-AF65-F5344CB8AC3E}">
        <p14:creationId xmlns:p14="http://schemas.microsoft.com/office/powerpoint/2010/main" val="1437689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85F7133-00A3-E818-C035-91A70FFA7D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4878" y="1022195"/>
            <a:ext cx="8564756" cy="5281341"/>
          </a:xfrm>
          <a:prstGeom prst="rect">
            <a:avLst/>
          </a:prstGeom>
        </p:spPr>
      </p:pic>
    </p:spTree>
    <p:extLst>
      <p:ext uri="{BB962C8B-B14F-4D97-AF65-F5344CB8AC3E}">
        <p14:creationId xmlns:p14="http://schemas.microsoft.com/office/powerpoint/2010/main" val="1736879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6BE05-BB61-F8BD-FF9C-FEDF4AC6561E}"/>
              </a:ext>
            </a:extLst>
          </p:cNvPr>
          <p:cNvSpPr>
            <a:spLocks noGrp="1"/>
          </p:cNvSpPr>
          <p:nvPr>
            <p:ph type="title"/>
          </p:nvPr>
        </p:nvSpPr>
        <p:spPr/>
        <p:txBody>
          <a:bodyPr>
            <a:normAutofit/>
          </a:bodyPr>
          <a:lstStyle/>
          <a:p>
            <a:r>
              <a:rPr lang="en-US" sz="3200" b="1">
                <a:solidFill>
                  <a:srgbClr val="C00000"/>
                </a:solidFill>
                <a:effectLst/>
                <a:latin typeface="ADLaM Display" panose="02010000000000000000" pitchFamily="2" charset="77"/>
                <a:ea typeface="ADLaM Display" panose="02010000000000000000" pitchFamily="2" charset="77"/>
                <a:cs typeface="ADLaM Display" panose="02010000000000000000" pitchFamily="2" charset="77"/>
              </a:rPr>
              <a:t>Average versus marginal or incremental costs</a:t>
            </a:r>
            <a:endParaRPr lang="en-IQ" sz="3200">
              <a:effectLst/>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3" name="Content Placeholder 2">
            <a:extLst>
              <a:ext uri="{FF2B5EF4-FFF2-40B4-BE49-F238E27FC236}">
                <a16:creationId xmlns:a16="http://schemas.microsoft.com/office/drawing/2014/main" id="{6CFE31CA-09EB-8072-4B7E-F88C3F89C960}"/>
              </a:ext>
            </a:extLst>
          </p:cNvPr>
          <p:cNvSpPr>
            <a:spLocks noGrp="1"/>
          </p:cNvSpPr>
          <p:nvPr>
            <p:ph idx="1"/>
          </p:nvPr>
        </p:nvSpPr>
        <p:spPr/>
        <p:txBody>
          <a:bodyPr>
            <a:normAutofit/>
          </a:bodyPr>
          <a:lstStyle/>
          <a:p>
            <a:r>
              <a:rPr lang="en-US" sz="3200" dirty="0">
                <a:effectLst/>
                <a:latin typeface="Times New Roman" panose="02020603050405020304" pitchFamily="18" charset="0"/>
                <a:ea typeface="Calibri" panose="020F0502020204030204" pitchFamily="34" charset="0"/>
              </a:rPr>
              <a:t>When deciding between medication A and medication B, a clinician would find it useful to know the </a:t>
            </a:r>
            <a:r>
              <a:rPr lang="en-US" sz="3200" b="1" dirty="0">
                <a:solidFill>
                  <a:srgbClr val="7030A0"/>
                </a:solidFill>
                <a:effectLst/>
                <a:latin typeface="Times New Roman" panose="02020603050405020304" pitchFamily="18" charset="0"/>
                <a:ea typeface="Calibri" panose="020F0502020204030204" pitchFamily="34" charset="0"/>
              </a:rPr>
              <a:t>estimated </a:t>
            </a:r>
            <a:r>
              <a:rPr lang="en-US" sz="3200" b="1" i="1" dirty="0">
                <a:solidFill>
                  <a:srgbClr val="7030A0"/>
                </a:solidFill>
                <a:effectLst/>
                <a:latin typeface="Times New Roman" panose="02020603050405020304" pitchFamily="18" charset="0"/>
                <a:ea typeface="Calibri" panose="020F0502020204030204" pitchFamily="34" charset="0"/>
              </a:rPr>
              <a:t>difference </a:t>
            </a:r>
            <a:r>
              <a:rPr lang="en-US" sz="3200" b="1" dirty="0">
                <a:solidFill>
                  <a:srgbClr val="7030A0"/>
                </a:solidFill>
                <a:effectLst/>
                <a:latin typeface="Times New Roman" panose="02020603050405020304" pitchFamily="18" charset="0"/>
                <a:ea typeface="Calibri" panose="020F0502020204030204" pitchFamily="34" charset="0"/>
              </a:rPr>
              <a:t>in costs</a:t>
            </a:r>
            <a:r>
              <a:rPr lang="en-US" sz="3200" dirty="0">
                <a:effectLst/>
                <a:latin typeface="Times New Roman" panose="02020603050405020304" pitchFamily="18" charset="0"/>
                <a:ea typeface="Calibri" panose="020F0502020204030204" pitchFamily="34" charset="0"/>
              </a:rPr>
              <a:t> and the </a:t>
            </a:r>
            <a:r>
              <a:rPr lang="en-US" sz="3200" b="1" dirty="0">
                <a:solidFill>
                  <a:srgbClr val="7030A0"/>
                </a:solidFill>
                <a:effectLst/>
                <a:latin typeface="Times New Roman" panose="02020603050405020304" pitchFamily="18" charset="0"/>
                <a:ea typeface="Calibri" panose="020F0502020204030204" pitchFamily="34" charset="0"/>
              </a:rPr>
              <a:t>estimated </a:t>
            </a:r>
            <a:r>
              <a:rPr lang="en-US" sz="3200" b="1" i="1" dirty="0">
                <a:solidFill>
                  <a:srgbClr val="7030A0"/>
                </a:solidFill>
                <a:effectLst/>
                <a:latin typeface="Times New Roman" panose="02020603050405020304" pitchFamily="18" charset="0"/>
                <a:ea typeface="Calibri" panose="020F0502020204030204" pitchFamily="34" charset="0"/>
              </a:rPr>
              <a:t>difference </a:t>
            </a:r>
            <a:r>
              <a:rPr lang="en-US" sz="3200" b="1" dirty="0">
                <a:solidFill>
                  <a:srgbClr val="7030A0"/>
                </a:solidFill>
                <a:effectLst/>
                <a:latin typeface="Times New Roman" panose="02020603050405020304" pitchFamily="18" charset="0"/>
                <a:ea typeface="Calibri" panose="020F0502020204030204" pitchFamily="34" charset="0"/>
              </a:rPr>
              <a:t>in outcomes </a:t>
            </a:r>
            <a:r>
              <a:rPr lang="en-US" sz="3200" dirty="0">
                <a:effectLst/>
                <a:latin typeface="Times New Roman" panose="02020603050405020304" pitchFamily="18" charset="0"/>
                <a:ea typeface="Calibri" panose="020F0502020204030204" pitchFamily="34" charset="0"/>
              </a:rPr>
              <a:t>between the medications to determine whether </a:t>
            </a:r>
            <a:r>
              <a:rPr lang="en-US" sz="3200" i="1" dirty="0">
                <a:effectLst/>
                <a:latin typeface="Times New Roman" panose="02020603050405020304" pitchFamily="18" charset="0"/>
                <a:ea typeface="Calibri" panose="020F0502020204030204" pitchFamily="34" charset="0"/>
              </a:rPr>
              <a:t>added </a:t>
            </a:r>
            <a:r>
              <a:rPr lang="en-US" sz="3200" dirty="0">
                <a:effectLst/>
                <a:latin typeface="Times New Roman" panose="02020603050405020304" pitchFamily="18" charset="0"/>
                <a:ea typeface="Calibri" panose="020F0502020204030204" pitchFamily="34" charset="0"/>
              </a:rPr>
              <a:t>benefits outweigh the </a:t>
            </a:r>
            <a:r>
              <a:rPr lang="en-US" sz="3200" i="1" dirty="0">
                <a:effectLst/>
                <a:latin typeface="Times New Roman" panose="02020603050405020304" pitchFamily="18" charset="0"/>
                <a:ea typeface="Calibri" panose="020F0502020204030204" pitchFamily="34" charset="0"/>
              </a:rPr>
              <a:t>added</a:t>
            </a:r>
            <a:r>
              <a:rPr lang="en-US" sz="3200" dirty="0">
                <a:effectLst/>
                <a:latin typeface="Times New Roman" panose="02020603050405020304" pitchFamily="18" charset="0"/>
                <a:ea typeface="Calibri" panose="020F0502020204030204" pitchFamily="34" charset="0"/>
              </a:rPr>
              <a:t> costs. Therefore, when comparing the costs of options, it is important to look at the </a:t>
            </a:r>
            <a:r>
              <a:rPr lang="en-US" sz="3200" i="1" dirty="0">
                <a:effectLst/>
                <a:latin typeface="Times New Roman" panose="02020603050405020304" pitchFamily="18" charset="0"/>
                <a:ea typeface="Calibri" panose="020F0502020204030204" pitchFamily="34" charset="0"/>
              </a:rPr>
              <a:t>change </a:t>
            </a:r>
            <a:r>
              <a:rPr lang="en-US" sz="3200" dirty="0">
                <a:effectLst/>
                <a:latin typeface="Times New Roman" panose="02020603050405020304" pitchFamily="18" charset="0"/>
                <a:ea typeface="Calibri" panose="020F0502020204030204" pitchFamily="34" charset="0"/>
              </a:rPr>
              <a:t>in costs. </a:t>
            </a:r>
            <a:endParaRPr lang="en-IQ" sz="3200" dirty="0"/>
          </a:p>
        </p:txBody>
      </p:sp>
    </p:spTree>
    <p:extLst>
      <p:ext uri="{BB962C8B-B14F-4D97-AF65-F5344CB8AC3E}">
        <p14:creationId xmlns:p14="http://schemas.microsoft.com/office/powerpoint/2010/main" val="3955147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A0BDCA-EAAD-97A5-6116-B6E81C06A702}"/>
              </a:ext>
            </a:extLst>
          </p:cNvPr>
          <p:cNvSpPr>
            <a:spLocks noGrp="1"/>
          </p:cNvSpPr>
          <p:nvPr>
            <p:ph idx="1"/>
          </p:nvPr>
        </p:nvSpPr>
        <p:spPr>
          <a:xfrm>
            <a:off x="838200" y="1144162"/>
            <a:ext cx="10515600" cy="4351338"/>
          </a:xfrm>
        </p:spPr>
        <p:txBody>
          <a:bodyPr>
            <a:noAutofit/>
          </a:bodyPr>
          <a:lstStyle/>
          <a:p>
            <a:r>
              <a:rPr lang="en-US" dirty="0">
                <a:effectLst/>
                <a:latin typeface="Times New Roman" panose="02020603050405020304" pitchFamily="18" charset="0"/>
                <a:ea typeface="Calibri" panose="020F0502020204030204" pitchFamily="34" charset="0"/>
                <a:cs typeface="Arial" panose="020B0604020202020204" pitchFamily="34" charset="0"/>
              </a:rPr>
              <a:t>The terms </a:t>
            </a:r>
            <a:r>
              <a:rPr lang="en-US" b="1" dirty="0">
                <a:effectLst/>
                <a:latin typeface="Times New Roman" panose="02020603050405020304" pitchFamily="18" charset="0"/>
                <a:ea typeface="Calibri" panose="020F0502020204030204" pitchFamily="34" charset="0"/>
                <a:cs typeface="Arial" panose="020B0604020202020204" pitchFamily="34" charset="0"/>
              </a:rPr>
              <a:t>marginal costs </a:t>
            </a:r>
            <a:r>
              <a:rPr lang="en-US" dirty="0">
                <a:effectLst/>
                <a:latin typeface="Times New Roman" panose="02020603050405020304" pitchFamily="18" charset="0"/>
                <a:ea typeface="Calibri" panose="020F0502020204030204" pitchFamily="34" charset="0"/>
                <a:cs typeface="Arial" panose="020B0604020202020204" pitchFamily="34" charset="0"/>
              </a:rPr>
              <a:t>and </a:t>
            </a:r>
            <a:r>
              <a:rPr lang="en-US" b="1" dirty="0">
                <a:effectLst/>
                <a:latin typeface="Times New Roman" panose="02020603050405020304" pitchFamily="18" charset="0"/>
                <a:ea typeface="Calibri" panose="020F0502020204030204" pitchFamily="34" charset="0"/>
                <a:cs typeface="Arial" panose="020B0604020202020204" pitchFamily="34" charset="0"/>
              </a:rPr>
              <a:t>incremental costs </a:t>
            </a:r>
            <a:r>
              <a:rPr lang="en-US" dirty="0">
                <a:effectLst/>
                <a:latin typeface="Times New Roman" panose="02020603050405020304" pitchFamily="18" charset="0"/>
                <a:ea typeface="Calibri" panose="020F0502020204030204" pitchFamily="34" charset="0"/>
                <a:cs typeface="Arial" panose="020B0604020202020204" pitchFamily="34" charset="0"/>
              </a:rPr>
              <a:t>are often used interchangeably to refer to this change or difference between alternatives.</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r>
              <a:rPr lang="en-US" dirty="0">
                <a:effectLst/>
                <a:latin typeface="Times New Roman" panose="02020603050405020304" pitchFamily="18" charset="0"/>
                <a:ea typeface="Calibri" panose="020F0502020204030204" pitchFamily="34" charset="0"/>
                <a:cs typeface="Arial" panose="020B0604020202020204" pitchFamily="34" charset="0"/>
              </a:rPr>
              <a:t>The result of this calculation is termed the </a:t>
            </a:r>
            <a:r>
              <a:rPr lang="en-US" b="1" dirty="0">
                <a:effectLst/>
                <a:highlight>
                  <a:srgbClr val="FF00FF"/>
                </a:highlight>
                <a:latin typeface="Times New Roman" panose="02020603050405020304" pitchFamily="18" charset="0"/>
                <a:ea typeface="Calibri" panose="020F0502020204030204" pitchFamily="34" charset="0"/>
                <a:cs typeface="Arial" panose="020B0604020202020204" pitchFamily="34" charset="0"/>
              </a:rPr>
              <a:t>incremental cost-effectiveness ratio </a:t>
            </a:r>
            <a:r>
              <a:rPr lang="en-US" dirty="0">
                <a:effectLst/>
                <a:highlight>
                  <a:srgbClr val="FF00FF"/>
                </a:highlight>
                <a:latin typeface="Times New Roman" panose="02020603050405020304" pitchFamily="18" charset="0"/>
                <a:ea typeface="Calibri" panose="020F0502020204030204" pitchFamily="34" charset="0"/>
                <a:cs typeface="Arial" panose="020B0604020202020204" pitchFamily="34" charset="0"/>
              </a:rPr>
              <a:t>(</a:t>
            </a:r>
            <a:r>
              <a:rPr lang="en-US" b="1" dirty="0">
                <a:effectLst/>
                <a:highlight>
                  <a:srgbClr val="FF00FF"/>
                </a:highlight>
                <a:latin typeface="Times New Roman" panose="02020603050405020304" pitchFamily="18" charset="0"/>
                <a:ea typeface="Calibri" panose="020F0502020204030204" pitchFamily="34" charset="0"/>
                <a:cs typeface="Arial" panose="020B0604020202020204" pitchFamily="34" charset="0"/>
              </a:rPr>
              <a:t>ICER</a:t>
            </a:r>
            <a:r>
              <a:rPr lang="en-US" dirty="0">
                <a:effectLst/>
                <a:highlight>
                  <a:srgbClr val="FF00FF"/>
                </a:highlight>
                <a:latin typeface="Times New Roman" panose="02020603050405020304" pitchFamily="18" charset="0"/>
                <a:ea typeface="Calibri" panose="020F0502020204030204" pitchFamily="34" charset="0"/>
                <a:cs typeface="Arial" panose="020B0604020202020204" pitchFamily="34" charset="0"/>
              </a:rPr>
              <a:t>)</a:t>
            </a:r>
            <a:r>
              <a:rPr lang="en-US" dirty="0">
                <a:effectLst/>
                <a:latin typeface="Times New Roman" panose="02020603050405020304" pitchFamily="18" charset="0"/>
                <a:ea typeface="Calibri" panose="020F0502020204030204" pitchFamily="34" charset="0"/>
                <a:cs typeface="Arial" panose="020B0604020202020204" pitchFamily="34" charset="0"/>
              </a:rPr>
              <a:t>, and it can be very different from comparing the average costs of the options or alternatives, especially when the difference in outcomes is small.</a:t>
            </a:r>
            <a:endParaRPr lang="en-IQ"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83448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56E43-42F1-3447-CA1C-D190344CD9D0}"/>
              </a:ext>
            </a:extLst>
          </p:cNvPr>
          <p:cNvSpPr>
            <a:spLocks noGrp="1"/>
          </p:cNvSpPr>
          <p:nvPr>
            <p:ph type="title"/>
          </p:nvPr>
        </p:nvSpPr>
        <p:spPr/>
        <p:txBody>
          <a:bodyPr/>
          <a:lstStyle/>
          <a:p>
            <a:endParaRPr lang="en-IQ"/>
          </a:p>
        </p:txBody>
      </p:sp>
      <p:pic>
        <p:nvPicPr>
          <p:cNvPr id="4" name="Content Placeholder 3">
            <a:extLst>
              <a:ext uri="{FF2B5EF4-FFF2-40B4-BE49-F238E27FC236}">
                <a16:creationId xmlns:a16="http://schemas.microsoft.com/office/drawing/2014/main" id="{3A839DDE-13B4-269B-537E-82BF47EBE6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3815798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AE7D5C-A429-9AB3-8236-3BE5B08B6261}"/>
              </a:ext>
            </a:extLst>
          </p:cNvPr>
          <p:cNvSpPr>
            <a:spLocks noGrp="1"/>
          </p:cNvSpPr>
          <p:nvPr>
            <p:ph idx="1"/>
          </p:nvPr>
        </p:nvSpPr>
        <p:spPr>
          <a:xfrm>
            <a:off x="838200" y="1347439"/>
            <a:ext cx="10515600" cy="4119756"/>
          </a:xfrm>
        </p:spPr>
        <p:txBody>
          <a:bodyPr>
            <a:noAutofit/>
          </a:bodyPr>
          <a:lstStyle/>
          <a:p>
            <a:r>
              <a:rPr lang="en-GB" sz="3600" dirty="0">
                <a:effectLst/>
                <a:latin typeface="Times New Roman" panose="02020603050405020304" pitchFamily="18" charset="0"/>
                <a:ea typeface="Times New Roman" panose="02020603050405020304" pitchFamily="18" charset="0"/>
                <a:cs typeface="Arial" panose="020B0604020202020204" pitchFamily="34" charset="0"/>
              </a:rPr>
              <a:t>The</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description and analysis of the </a:t>
            </a:r>
            <a:r>
              <a:rPr lang="en-US" sz="36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costs of drug </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therapy to health care systems and society. </a:t>
            </a:r>
            <a:endParaRPr lang="en-GB" sz="3600"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sz="3600" dirty="0">
                <a:effectLst/>
                <a:latin typeface="Times New Roman" panose="02020603050405020304" pitchFamily="18" charset="0"/>
                <a:ea typeface="Times New Roman" panose="02020603050405020304" pitchFamily="18" charset="0"/>
                <a:cs typeface="Arial" panose="020B0604020202020204" pitchFamily="34" charset="0"/>
              </a:rPr>
              <a:t>It </a:t>
            </a:r>
            <a:r>
              <a:rPr lang="en-US" sz="3600" b="1" u="sng" dirty="0">
                <a:solidFill>
                  <a:schemeClr val="accent2">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identifies</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u="sng" dirty="0">
                <a:solidFill>
                  <a:schemeClr val="accent2">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measures</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and </a:t>
            </a:r>
            <a:r>
              <a:rPr lang="en-US" sz="3600" b="1" u="sng" dirty="0">
                <a:solidFill>
                  <a:schemeClr val="accent2">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compares</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the costs and consequences of pharmaceutical products and services. </a:t>
            </a:r>
            <a:endParaRPr lang="en-GB" sz="3600"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pharmacoeconomics</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attempts to find whether the added benefit of one intervention is </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worth</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the added cost of that intervention. </a:t>
            </a:r>
            <a:endParaRPr lang="en-GB" sz="3600" dirty="0">
              <a:effectLst/>
              <a:latin typeface="Times New Roman" panose="02020603050405020304" pitchFamily="18" charset="0"/>
              <a:ea typeface="Times New Roman" panose="02020603050405020304" pitchFamily="18" charset="0"/>
              <a:cs typeface="Arial" panose="020B0604020202020204" pitchFamily="34" charset="0"/>
            </a:endParaRPr>
          </a:p>
          <a:p>
            <a:endParaRPr lang="en-IQ" sz="36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59853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030C5C8-8C61-A459-3C17-4D0AAF4D9AD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2750" y="1587500"/>
            <a:ext cx="11303000" cy="4333875"/>
          </a:xfrm>
          <a:prstGeom prst="rect">
            <a:avLst/>
          </a:prstGeom>
          <a:noFill/>
          <a:ln>
            <a:noFill/>
          </a:ln>
        </p:spPr>
      </p:pic>
    </p:spTree>
    <p:extLst>
      <p:ext uri="{BB962C8B-B14F-4D97-AF65-F5344CB8AC3E}">
        <p14:creationId xmlns:p14="http://schemas.microsoft.com/office/powerpoint/2010/main" val="3835362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F21E70-E62B-05DE-1E3B-B5AEDC9995CA}"/>
              </a:ext>
            </a:extLst>
          </p:cNvPr>
          <p:cNvSpPr>
            <a:spLocks noGrp="1"/>
          </p:cNvSpPr>
          <p:nvPr>
            <p:ph idx="1"/>
          </p:nvPr>
        </p:nvSpPr>
        <p:spPr/>
        <p:txBody>
          <a:bodyPr>
            <a:normAutofit/>
          </a:bodyPr>
          <a:lstStyle/>
          <a:p>
            <a:r>
              <a:rPr lang="en-US" sz="3200">
                <a:effectLst/>
                <a:latin typeface="Times New Roman" panose="02020603050405020304" pitchFamily="18" charset="0"/>
                <a:ea typeface="Calibri" panose="020F0502020204030204" pitchFamily="34" charset="0"/>
                <a:cs typeface="Arial" panose="020B0604020202020204" pitchFamily="34" charset="0"/>
              </a:rPr>
              <a:t>87 would have a successful outcome, but 91 of the 100 patients treated with treatment B would have a successful outcome (four extra successes). Therefore, it is estimated that it costs $12,500 more to treat 100 patients with treatment B in order to achieve four extra successes (or as before $3,125 per extra success).</a:t>
            </a:r>
            <a:endParaRPr lang="en-IQ" sz="320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37169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1E1EDC1-57A9-10EC-48A4-4C018BD771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750" y="698500"/>
            <a:ext cx="10207625" cy="5556250"/>
          </a:xfrm>
        </p:spPr>
      </p:pic>
    </p:spTree>
    <p:extLst>
      <p:ext uri="{BB962C8B-B14F-4D97-AF65-F5344CB8AC3E}">
        <p14:creationId xmlns:p14="http://schemas.microsoft.com/office/powerpoint/2010/main" val="3426654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0D330D2-D725-DDE3-A80C-800242D526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1829" y="402683"/>
            <a:ext cx="10314878" cy="6024756"/>
          </a:xfr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31E3909D-17F5-8C14-ECF7-ABE4325B9912}"/>
                  </a:ext>
                </a:extLst>
              </p14:cNvPr>
              <p14:cNvContentPartPr/>
              <p14:nvPr/>
            </p14:nvContentPartPr>
            <p14:xfrm>
              <a:off x="8881905" y="3992420"/>
              <a:ext cx="578880" cy="695160"/>
            </p14:xfrm>
          </p:contentPart>
        </mc:Choice>
        <mc:Fallback>
          <p:pic>
            <p:nvPicPr>
              <p:cNvPr id="2" name="Ink 1">
                <a:extLst>
                  <a:ext uri="{FF2B5EF4-FFF2-40B4-BE49-F238E27FC236}">
                    <a16:creationId xmlns:a16="http://schemas.microsoft.com/office/drawing/2014/main" id="{31E3909D-17F5-8C14-ECF7-ABE4325B9912}"/>
                  </a:ext>
                </a:extLst>
              </p:cNvPr>
              <p:cNvPicPr/>
              <p:nvPr/>
            </p:nvPicPr>
            <p:blipFill>
              <a:blip r:embed="rId4"/>
              <a:stretch>
                <a:fillRect/>
              </a:stretch>
            </p:blipFill>
            <p:spPr>
              <a:xfrm>
                <a:off x="8863905" y="3974420"/>
                <a:ext cx="614520" cy="730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 name="Ink 17">
                <a:extLst>
                  <a:ext uri="{FF2B5EF4-FFF2-40B4-BE49-F238E27FC236}">
                    <a16:creationId xmlns:a16="http://schemas.microsoft.com/office/drawing/2014/main" id="{BD1556E9-8593-8D45-FFE6-42E715A0FAC6}"/>
                  </a:ext>
                </a:extLst>
              </p14:cNvPr>
              <p14:cNvContentPartPr/>
              <p14:nvPr/>
            </p14:nvContentPartPr>
            <p14:xfrm>
              <a:off x="9334425" y="3889100"/>
              <a:ext cx="2365560" cy="1667520"/>
            </p14:xfrm>
          </p:contentPart>
        </mc:Choice>
        <mc:Fallback>
          <p:pic>
            <p:nvPicPr>
              <p:cNvPr id="18" name="Ink 17">
                <a:extLst>
                  <a:ext uri="{FF2B5EF4-FFF2-40B4-BE49-F238E27FC236}">
                    <a16:creationId xmlns:a16="http://schemas.microsoft.com/office/drawing/2014/main" id="{BD1556E9-8593-8D45-FFE6-42E715A0FAC6}"/>
                  </a:ext>
                </a:extLst>
              </p:cNvPr>
              <p:cNvPicPr/>
              <p:nvPr/>
            </p:nvPicPr>
            <p:blipFill>
              <a:blip r:embed="rId6"/>
              <a:stretch>
                <a:fillRect/>
              </a:stretch>
            </p:blipFill>
            <p:spPr>
              <a:xfrm>
                <a:off x="9316425" y="3871456"/>
                <a:ext cx="2401200" cy="1703168"/>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4" name="Ink 33">
                <a:extLst>
                  <a:ext uri="{FF2B5EF4-FFF2-40B4-BE49-F238E27FC236}">
                    <a16:creationId xmlns:a16="http://schemas.microsoft.com/office/drawing/2014/main" id="{23593F87-AD47-2C3C-86B7-30445178E2B4}"/>
                  </a:ext>
                </a:extLst>
              </p14:cNvPr>
              <p14:cNvContentPartPr/>
              <p14:nvPr/>
            </p14:nvContentPartPr>
            <p14:xfrm>
              <a:off x="9207345" y="1269740"/>
              <a:ext cx="2445120" cy="1762560"/>
            </p14:xfrm>
          </p:contentPart>
        </mc:Choice>
        <mc:Fallback>
          <p:pic>
            <p:nvPicPr>
              <p:cNvPr id="34" name="Ink 33">
                <a:extLst>
                  <a:ext uri="{FF2B5EF4-FFF2-40B4-BE49-F238E27FC236}">
                    <a16:creationId xmlns:a16="http://schemas.microsoft.com/office/drawing/2014/main" id="{23593F87-AD47-2C3C-86B7-30445178E2B4}"/>
                  </a:ext>
                </a:extLst>
              </p:cNvPr>
              <p:cNvPicPr/>
              <p:nvPr/>
            </p:nvPicPr>
            <p:blipFill>
              <a:blip r:embed="rId8"/>
              <a:stretch>
                <a:fillRect/>
              </a:stretch>
            </p:blipFill>
            <p:spPr>
              <a:xfrm>
                <a:off x="9189345" y="1252100"/>
                <a:ext cx="2480760" cy="1798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0" name="Ink 49">
                <a:extLst>
                  <a:ext uri="{FF2B5EF4-FFF2-40B4-BE49-F238E27FC236}">
                    <a16:creationId xmlns:a16="http://schemas.microsoft.com/office/drawing/2014/main" id="{B813F541-9260-09E9-9514-A2F738B573A4}"/>
                  </a:ext>
                </a:extLst>
              </p14:cNvPr>
              <p14:cNvContentPartPr/>
              <p14:nvPr/>
            </p14:nvContentPartPr>
            <p14:xfrm>
              <a:off x="2873145" y="2103140"/>
              <a:ext cx="2659320" cy="1040040"/>
            </p14:xfrm>
          </p:contentPart>
        </mc:Choice>
        <mc:Fallback>
          <p:pic>
            <p:nvPicPr>
              <p:cNvPr id="50" name="Ink 49">
                <a:extLst>
                  <a:ext uri="{FF2B5EF4-FFF2-40B4-BE49-F238E27FC236}">
                    <a16:creationId xmlns:a16="http://schemas.microsoft.com/office/drawing/2014/main" id="{B813F541-9260-09E9-9514-A2F738B573A4}"/>
                  </a:ext>
                </a:extLst>
              </p:cNvPr>
              <p:cNvPicPr/>
              <p:nvPr/>
            </p:nvPicPr>
            <p:blipFill>
              <a:blip r:embed="rId10"/>
              <a:stretch>
                <a:fillRect/>
              </a:stretch>
            </p:blipFill>
            <p:spPr>
              <a:xfrm>
                <a:off x="2855505" y="2085500"/>
                <a:ext cx="2694960" cy="1075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1" name="Ink 50">
                <a:extLst>
                  <a:ext uri="{FF2B5EF4-FFF2-40B4-BE49-F238E27FC236}">
                    <a16:creationId xmlns:a16="http://schemas.microsoft.com/office/drawing/2014/main" id="{EDE04AFE-3790-3115-84DF-C8D9CD279FB6}"/>
                  </a:ext>
                </a:extLst>
              </p14:cNvPr>
              <p14:cNvContentPartPr/>
              <p14:nvPr/>
            </p14:nvContentPartPr>
            <p14:xfrm>
              <a:off x="3499905" y="1063460"/>
              <a:ext cx="1294560" cy="698760"/>
            </p14:xfrm>
          </p:contentPart>
        </mc:Choice>
        <mc:Fallback>
          <p:pic>
            <p:nvPicPr>
              <p:cNvPr id="51" name="Ink 50">
                <a:extLst>
                  <a:ext uri="{FF2B5EF4-FFF2-40B4-BE49-F238E27FC236}">
                    <a16:creationId xmlns:a16="http://schemas.microsoft.com/office/drawing/2014/main" id="{EDE04AFE-3790-3115-84DF-C8D9CD279FB6}"/>
                  </a:ext>
                </a:extLst>
              </p:cNvPr>
              <p:cNvPicPr/>
              <p:nvPr/>
            </p:nvPicPr>
            <p:blipFill>
              <a:blip r:embed="rId12"/>
              <a:stretch>
                <a:fillRect/>
              </a:stretch>
            </p:blipFill>
            <p:spPr>
              <a:xfrm>
                <a:off x="3481905" y="1045460"/>
                <a:ext cx="1330200" cy="734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2" name="Ink 51">
                <a:extLst>
                  <a:ext uri="{FF2B5EF4-FFF2-40B4-BE49-F238E27FC236}">
                    <a16:creationId xmlns:a16="http://schemas.microsoft.com/office/drawing/2014/main" id="{02218EDB-7791-D902-43EB-ED8D530B4632}"/>
                  </a:ext>
                </a:extLst>
              </p14:cNvPr>
              <p14:cNvContentPartPr/>
              <p14:nvPr/>
            </p14:nvContentPartPr>
            <p14:xfrm>
              <a:off x="2063505" y="3738260"/>
              <a:ext cx="484560" cy="698760"/>
            </p14:xfrm>
          </p:contentPart>
        </mc:Choice>
        <mc:Fallback>
          <p:pic>
            <p:nvPicPr>
              <p:cNvPr id="52" name="Ink 51">
                <a:extLst>
                  <a:ext uri="{FF2B5EF4-FFF2-40B4-BE49-F238E27FC236}">
                    <a16:creationId xmlns:a16="http://schemas.microsoft.com/office/drawing/2014/main" id="{02218EDB-7791-D902-43EB-ED8D530B4632}"/>
                  </a:ext>
                </a:extLst>
              </p:cNvPr>
              <p:cNvPicPr/>
              <p:nvPr/>
            </p:nvPicPr>
            <p:blipFill>
              <a:blip r:embed="rId14"/>
              <a:stretch>
                <a:fillRect/>
              </a:stretch>
            </p:blipFill>
            <p:spPr>
              <a:xfrm>
                <a:off x="2045865" y="3720620"/>
                <a:ext cx="520200" cy="734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3" name="Ink 52">
                <a:extLst>
                  <a:ext uri="{FF2B5EF4-FFF2-40B4-BE49-F238E27FC236}">
                    <a16:creationId xmlns:a16="http://schemas.microsoft.com/office/drawing/2014/main" id="{548F8CC2-F2E7-018A-4D1C-2886788DA8C8}"/>
                  </a:ext>
                </a:extLst>
              </p14:cNvPr>
              <p14:cNvContentPartPr/>
              <p14:nvPr/>
            </p14:nvContentPartPr>
            <p14:xfrm>
              <a:off x="2809785" y="4047860"/>
              <a:ext cx="357480" cy="389520"/>
            </p14:xfrm>
          </p:contentPart>
        </mc:Choice>
        <mc:Fallback>
          <p:pic>
            <p:nvPicPr>
              <p:cNvPr id="53" name="Ink 52">
                <a:extLst>
                  <a:ext uri="{FF2B5EF4-FFF2-40B4-BE49-F238E27FC236}">
                    <a16:creationId xmlns:a16="http://schemas.microsoft.com/office/drawing/2014/main" id="{548F8CC2-F2E7-018A-4D1C-2886788DA8C8}"/>
                  </a:ext>
                </a:extLst>
              </p:cNvPr>
              <p:cNvPicPr/>
              <p:nvPr/>
            </p:nvPicPr>
            <p:blipFill>
              <a:blip r:embed="rId16"/>
              <a:stretch>
                <a:fillRect/>
              </a:stretch>
            </p:blipFill>
            <p:spPr>
              <a:xfrm>
                <a:off x="2791785" y="4029860"/>
                <a:ext cx="39312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4" name="Ink 53">
                <a:extLst>
                  <a:ext uri="{FF2B5EF4-FFF2-40B4-BE49-F238E27FC236}">
                    <a16:creationId xmlns:a16="http://schemas.microsoft.com/office/drawing/2014/main" id="{E5277387-0605-93E1-3964-CB5CBB51A451}"/>
                  </a:ext>
                </a:extLst>
              </p14:cNvPr>
              <p14:cNvContentPartPr/>
              <p14:nvPr/>
            </p14:nvContentPartPr>
            <p14:xfrm>
              <a:off x="3278145" y="3651140"/>
              <a:ext cx="468720" cy="873360"/>
            </p14:xfrm>
          </p:contentPart>
        </mc:Choice>
        <mc:Fallback>
          <p:pic>
            <p:nvPicPr>
              <p:cNvPr id="54" name="Ink 53">
                <a:extLst>
                  <a:ext uri="{FF2B5EF4-FFF2-40B4-BE49-F238E27FC236}">
                    <a16:creationId xmlns:a16="http://schemas.microsoft.com/office/drawing/2014/main" id="{E5277387-0605-93E1-3964-CB5CBB51A451}"/>
                  </a:ext>
                </a:extLst>
              </p:cNvPr>
              <p:cNvPicPr/>
              <p:nvPr/>
            </p:nvPicPr>
            <p:blipFill>
              <a:blip r:embed="rId18"/>
              <a:stretch>
                <a:fillRect/>
              </a:stretch>
            </p:blipFill>
            <p:spPr>
              <a:xfrm>
                <a:off x="3260145" y="3633140"/>
                <a:ext cx="504360" cy="909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5" name="Ink 54">
                <a:extLst>
                  <a:ext uri="{FF2B5EF4-FFF2-40B4-BE49-F238E27FC236}">
                    <a16:creationId xmlns:a16="http://schemas.microsoft.com/office/drawing/2014/main" id="{C205CB3B-D46B-CE6D-BA4F-40141AB30E87}"/>
                  </a:ext>
                </a:extLst>
              </p14:cNvPr>
              <p14:cNvContentPartPr/>
              <p14:nvPr/>
            </p14:nvContentPartPr>
            <p14:xfrm>
              <a:off x="3793665" y="3659060"/>
              <a:ext cx="294120" cy="897120"/>
            </p14:xfrm>
          </p:contentPart>
        </mc:Choice>
        <mc:Fallback>
          <p:pic>
            <p:nvPicPr>
              <p:cNvPr id="55" name="Ink 54">
                <a:extLst>
                  <a:ext uri="{FF2B5EF4-FFF2-40B4-BE49-F238E27FC236}">
                    <a16:creationId xmlns:a16="http://schemas.microsoft.com/office/drawing/2014/main" id="{C205CB3B-D46B-CE6D-BA4F-40141AB30E87}"/>
                  </a:ext>
                </a:extLst>
              </p:cNvPr>
              <p:cNvPicPr/>
              <p:nvPr/>
            </p:nvPicPr>
            <p:blipFill>
              <a:blip r:embed="rId20"/>
              <a:stretch>
                <a:fillRect/>
              </a:stretch>
            </p:blipFill>
            <p:spPr>
              <a:xfrm>
                <a:off x="3776025" y="3641060"/>
                <a:ext cx="329760" cy="932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6" name="Ink 55">
                <a:extLst>
                  <a:ext uri="{FF2B5EF4-FFF2-40B4-BE49-F238E27FC236}">
                    <a16:creationId xmlns:a16="http://schemas.microsoft.com/office/drawing/2014/main" id="{2E15A5A2-1124-EBE9-F2D7-69F5C3D18A3B}"/>
                  </a:ext>
                </a:extLst>
              </p14:cNvPr>
              <p14:cNvContentPartPr/>
              <p14:nvPr/>
            </p14:nvContentPartPr>
            <p14:xfrm>
              <a:off x="3357345" y="4206260"/>
              <a:ext cx="770400" cy="40320"/>
            </p14:xfrm>
          </p:contentPart>
        </mc:Choice>
        <mc:Fallback>
          <p:pic>
            <p:nvPicPr>
              <p:cNvPr id="56" name="Ink 55">
                <a:extLst>
                  <a:ext uri="{FF2B5EF4-FFF2-40B4-BE49-F238E27FC236}">
                    <a16:creationId xmlns:a16="http://schemas.microsoft.com/office/drawing/2014/main" id="{2E15A5A2-1124-EBE9-F2D7-69F5C3D18A3B}"/>
                  </a:ext>
                </a:extLst>
              </p:cNvPr>
              <p:cNvPicPr/>
              <p:nvPr/>
            </p:nvPicPr>
            <p:blipFill>
              <a:blip r:embed="rId22"/>
              <a:stretch>
                <a:fillRect/>
              </a:stretch>
            </p:blipFill>
            <p:spPr>
              <a:xfrm>
                <a:off x="3339705" y="4188620"/>
                <a:ext cx="8060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7" name="Ink 56">
                <a:extLst>
                  <a:ext uri="{FF2B5EF4-FFF2-40B4-BE49-F238E27FC236}">
                    <a16:creationId xmlns:a16="http://schemas.microsoft.com/office/drawing/2014/main" id="{BE6E9F66-0EC7-E8E8-0DC6-110E8641CAEE}"/>
                  </a:ext>
                </a:extLst>
              </p14:cNvPr>
              <p14:cNvContentPartPr/>
              <p14:nvPr/>
            </p14:nvContentPartPr>
            <p14:xfrm>
              <a:off x="4089225" y="4174940"/>
              <a:ext cx="379440" cy="333720"/>
            </p14:xfrm>
          </p:contentPart>
        </mc:Choice>
        <mc:Fallback>
          <p:pic>
            <p:nvPicPr>
              <p:cNvPr id="57" name="Ink 56">
                <a:extLst>
                  <a:ext uri="{FF2B5EF4-FFF2-40B4-BE49-F238E27FC236}">
                    <a16:creationId xmlns:a16="http://schemas.microsoft.com/office/drawing/2014/main" id="{BE6E9F66-0EC7-E8E8-0DC6-110E8641CAEE}"/>
                  </a:ext>
                </a:extLst>
              </p:cNvPr>
              <p:cNvPicPr/>
              <p:nvPr/>
            </p:nvPicPr>
            <p:blipFill>
              <a:blip r:embed="rId24"/>
              <a:stretch>
                <a:fillRect/>
              </a:stretch>
            </p:blipFill>
            <p:spPr>
              <a:xfrm>
                <a:off x="4071585" y="4157300"/>
                <a:ext cx="41508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8" name="Ink 57">
                <a:extLst>
                  <a:ext uri="{FF2B5EF4-FFF2-40B4-BE49-F238E27FC236}">
                    <a16:creationId xmlns:a16="http://schemas.microsoft.com/office/drawing/2014/main" id="{FD2E45CE-1E98-59BC-B601-7D8CA796EE19}"/>
                  </a:ext>
                </a:extLst>
              </p14:cNvPr>
              <p14:cNvContentPartPr/>
              <p14:nvPr/>
            </p14:nvContentPartPr>
            <p14:xfrm>
              <a:off x="4532025" y="4087460"/>
              <a:ext cx="444960" cy="445680"/>
            </p14:xfrm>
          </p:contentPart>
        </mc:Choice>
        <mc:Fallback>
          <p:pic>
            <p:nvPicPr>
              <p:cNvPr id="58" name="Ink 57">
                <a:extLst>
                  <a:ext uri="{FF2B5EF4-FFF2-40B4-BE49-F238E27FC236}">
                    <a16:creationId xmlns:a16="http://schemas.microsoft.com/office/drawing/2014/main" id="{FD2E45CE-1E98-59BC-B601-7D8CA796EE19}"/>
                  </a:ext>
                </a:extLst>
              </p:cNvPr>
              <p:cNvPicPr/>
              <p:nvPr/>
            </p:nvPicPr>
            <p:blipFill>
              <a:blip r:embed="rId26"/>
              <a:stretch>
                <a:fillRect/>
              </a:stretch>
            </p:blipFill>
            <p:spPr>
              <a:xfrm>
                <a:off x="4514385" y="4069820"/>
                <a:ext cx="48060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9" name="Ink 58">
                <a:extLst>
                  <a:ext uri="{FF2B5EF4-FFF2-40B4-BE49-F238E27FC236}">
                    <a16:creationId xmlns:a16="http://schemas.microsoft.com/office/drawing/2014/main" id="{2FE75D6E-DA57-FAD5-63B6-CE833AD7B8ED}"/>
                  </a:ext>
                </a:extLst>
              </p14:cNvPr>
              <p14:cNvContentPartPr/>
              <p14:nvPr/>
            </p14:nvContentPartPr>
            <p14:xfrm>
              <a:off x="4778985" y="3666980"/>
              <a:ext cx="174240" cy="810000"/>
            </p14:xfrm>
          </p:contentPart>
        </mc:Choice>
        <mc:Fallback>
          <p:pic>
            <p:nvPicPr>
              <p:cNvPr id="59" name="Ink 58">
                <a:extLst>
                  <a:ext uri="{FF2B5EF4-FFF2-40B4-BE49-F238E27FC236}">
                    <a16:creationId xmlns:a16="http://schemas.microsoft.com/office/drawing/2014/main" id="{2FE75D6E-DA57-FAD5-63B6-CE833AD7B8ED}"/>
                  </a:ext>
                </a:extLst>
              </p:cNvPr>
              <p:cNvPicPr/>
              <p:nvPr/>
            </p:nvPicPr>
            <p:blipFill>
              <a:blip r:embed="rId28"/>
              <a:stretch>
                <a:fillRect/>
              </a:stretch>
            </p:blipFill>
            <p:spPr>
              <a:xfrm>
                <a:off x="4761345" y="3648980"/>
                <a:ext cx="209880" cy="845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0" name="Ink 59">
                <a:extLst>
                  <a:ext uri="{FF2B5EF4-FFF2-40B4-BE49-F238E27FC236}">
                    <a16:creationId xmlns:a16="http://schemas.microsoft.com/office/drawing/2014/main" id="{854BCBA0-AE57-1F54-4F6A-413DD8307ECD}"/>
                  </a:ext>
                </a:extLst>
              </p14:cNvPr>
              <p14:cNvContentPartPr/>
              <p14:nvPr/>
            </p14:nvContentPartPr>
            <p14:xfrm>
              <a:off x="4714545" y="3944900"/>
              <a:ext cx="389160" cy="71640"/>
            </p14:xfrm>
          </p:contentPart>
        </mc:Choice>
        <mc:Fallback>
          <p:pic>
            <p:nvPicPr>
              <p:cNvPr id="60" name="Ink 59">
                <a:extLst>
                  <a:ext uri="{FF2B5EF4-FFF2-40B4-BE49-F238E27FC236}">
                    <a16:creationId xmlns:a16="http://schemas.microsoft.com/office/drawing/2014/main" id="{854BCBA0-AE57-1F54-4F6A-413DD8307ECD}"/>
                  </a:ext>
                </a:extLst>
              </p:cNvPr>
              <p:cNvPicPr/>
              <p:nvPr/>
            </p:nvPicPr>
            <p:blipFill>
              <a:blip r:embed="rId30"/>
              <a:stretch>
                <a:fillRect/>
              </a:stretch>
            </p:blipFill>
            <p:spPr>
              <a:xfrm>
                <a:off x="4696905" y="3926900"/>
                <a:ext cx="4248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1" name="Ink 60">
                <a:extLst>
                  <a:ext uri="{FF2B5EF4-FFF2-40B4-BE49-F238E27FC236}">
                    <a16:creationId xmlns:a16="http://schemas.microsoft.com/office/drawing/2014/main" id="{118EF038-0C50-DFC6-345F-88EF40CEC2F9}"/>
                  </a:ext>
                </a:extLst>
              </p14:cNvPr>
              <p14:cNvContentPartPr/>
              <p14:nvPr/>
            </p14:nvContentPartPr>
            <p14:xfrm>
              <a:off x="2428545" y="5095820"/>
              <a:ext cx="389160" cy="786240"/>
            </p14:xfrm>
          </p:contentPart>
        </mc:Choice>
        <mc:Fallback>
          <p:pic>
            <p:nvPicPr>
              <p:cNvPr id="61" name="Ink 60">
                <a:extLst>
                  <a:ext uri="{FF2B5EF4-FFF2-40B4-BE49-F238E27FC236}">
                    <a16:creationId xmlns:a16="http://schemas.microsoft.com/office/drawing/2014/main" id="{118EF038-0C50-DFC6-345F-88EF40CEC2F9}"/>
                  </a:ext>
                </a:extLst>
              </p:cNvPr>
              <p:cNvPicPr/>
              <p:nvPr/>
            </p:nvPicPr>
            <p:blipFill>
              <a:blip r:embed="rId32"/>
              <a:stretch>
                <a:fillRect/>
              </a:stretch>
            </p:blipFill>
            <p:spPr>
              <a:xfrm>
                <a:off x="2410905" y="5077820"/>
                <a:ext cx="424800" cy="821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2" name="Ink 61">
                <a:extLst>
                  <a:ext uri="{FF2B5EF4-FFF2-40B4-BE49-F238E27FC236}">
                    <a16:creationId xmlns:a16="http://schemas.microsoft.com/office/drawing/2014/main" id="{C78EC146-E975-09D6-48F3-D43544220E45}"/>
                  </a:ext>
                </a:extLst>
              </p14:cNvPr>
              <p14:cNvContentPartPr/>
              <p14:nvPr/>
            </p14:nvContentPartPr>
            <p14:xfrm>
              <a:off x="3165825" y="5302100"/>
              <a:ext cx="445680" cy="516240"/>
            </p14:xfrm>
          </p:contentPart>
        </mc:Choice>
        <mc:Fallback>
          <p:pic>
            <p:nvPicPr>
              <p:cNvPr id="62" name="Ink 61">
                <a:extLst>
                  <a:ext uri="{FF2B5EF4-FFF2-40B4-BE49-F238E27FC236}">
                    <a16:creationId xmlns:a16="http://schemas.microsoft.com/office/drawing/2014/main" id="{C78EC146-E975-09D6-48F3-D43544220E45}"/>
                  </a:ext>
                </a:extLst>
              </p:cNvPr>
              <p:cNvPicPr/>
              <p:nvPr/>
            </p:nvPicPr>
            <p:blipFill>
              <a:blip r:embed="rId34"/>
              <a:stretch>
                <a:fillRect/>
              </a:stretch>
            </p:blipFill>
            <p:spPr>
              <a:xfrm>
                <a:off x="3148185" y="5284100"/>
                <a:ext cx="481320" cy="551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3" name="Ink 62">
                <a:extLst>
                  <a:ext uri="{FF2B5EF4-FFF2-40B4-BE49-F238E27FC236}">
                    <a16:creationId xmlns:a16="http://schemas.microsoft.com/office/drawing/2014/main" id="{61F0CAA7-7EC0-209B-8AAE-06BB02CB7C0B}"/>
                  </a:ext>
                </a:extLst>
              </p14:cNvPr>
              <p14:cNvContentPartPr/>
              <p14:nvPr/>
            </p14:nvContentPartPr>
            <p14:xfrm>
              <a:off x="3706545" y="5381300"/>
              <a:ext cx="325080" cy="334440"/>
            </p14:xfrm>
          </p:contentPart>
        </mc:Choice>
        <mc:Fallback>
          <p:pic>
            <p:nvPicPr>
              <p:cNvPr id="63" name="Ink 62">
                <a:extLst>
                  <a:ext uri="{FF2B5EF4-FFF2-40B4-BE49-F238E27FC236}">
                    <a16:creationId xmlns:a16="http://schemas.microsoft.com/office/drawing/2014/main" id="{61F0CAA7-7EC0-209B-8AAE-06BB02CB7C0B}"/>
                  </a:ext>
                </a:extLst>
              </p:cNvPr>
              <p:cNvPicPr/>
              <p:nvPr/>
            </p:nvPicPr>
            <p:blipFill>
              <a:blip r:embed="rId36"/>
              <a:stretch>
                <a:fillRect/>
              </a:stretch>
            </p:blipFill>
            <p:spPr>
              <a:xfrm>
                <a:off x="3688905" y="5363660"/>
                <a:ext cx="36072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4" name="Ink 63">
                <a:extLst>
                  <a:ext uri="{FF2B5EF4-FFF2-40B4-BE49-F238E27FC236}">
                    <a16:creationId xmlns:a16="http://schemas.microsoft.com/office/drawing/2014/main" id="{AA60925E-EFD0-23D0-C4F2-FBBFF8910522}"/>
                  </a:ext>
                </a:extLst>
              </p14:cNvPr>
              <p14:cNvContentPartPr/>
              <p14:nvPr/>
            </p14:nvContentPartPr>
            <p14:xfrm>
              <a:off x="4238625" y="5194460"/>
              <a:ext cx="429120" cy="520560"/>
            </p14:xfrm>
          </p:contentPart>
        </mc:Choice>
        <mc:Fallback>
          <p:pic>
            <p:nvPicPr>
              <p:cNvPr id="64" name="Ink 63">
                <a:extLst>
                  <a:ext uri="{FF2B5EF4-FFF2-40B4-BE49-F238E27FC236}">
                    <a16:creationId xmlns:a16="http://schemas.microsoft.com/office/drawing/2014/main" id="{AA60925E-EFD0-23D0-C4F2-FBBFF8910522}"/>
                  </a:ext>
                </a:extLst>
              </p:cNvPr>
              <p:cNvPicPr/>
              <p:nvPr/>
            </p:nvPicPr>
            <p:blipFill>
              <a:blip r:embed="rId38"/>
              <a:stretch>
                <a:fillRect/>
              </a:stretch>
            </p:blipFill>
            <p:spPr>
              <a:xfrm>
                <a:off x="4220625" y="5176820"/>
                <a:ext cx="464760" cy="556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5" name="Ink 64">
                <a:extLst>
                  <a:ext uri="{FF2B5EF4-FFF2-40B4-BE49-F238E27FC236}">
                    <a16:creationId xmlns:a16="http://schemas.microsoft.com/office/drawing/2014/main" id="{74117F33-7762-9CE9-6EDC-98BD09D2D392}"/>
                  </a:ext>
                </a:extLst>
              </p14:cNvPr>
              <p14:cNvContentPartPr/>
              <p14:nvPr/>
            </p14:nvContentPartPr>
            <p14:xfrm>
              <a:off x="5174985" y="4817900"/>
              <a:ext cx="79560" cy="817920"/>
            </p14:xfrm>
          </p:contentPart>
        </mc:Choice>
        <mc:Fallback>
          <p:pic>
            <p:nvPicPr>
              <p:cNvPr id="65" name="Ink 64">
                <a:extLst>
                  <a:ext uri="{FF2B5EF4-FFF2-40B4-BE49-F238E27FC236}">
                    <a16:creationId xmlns:a16="http://schemas.microsoft.com/office/drawing/2014/main" id="{74117F33-7762-9CE9-6EDC-98BD09D2D392}"/>
                  </a:ext>
                </a:extLst>
              </p:cNvPr>
              <p:cNvPicPr/>
              <p:nvPr/>
            </p:nvPicPr>
            <p:blipFill>
              <a:blip r:embed="rId40"/>
              <a:stretch>
                <a:fillRect/>
              </a:stretch>
            </p:blipFill>
            <p:spPr>
              <a:xfrm>
                <a:off x="5157345" y="4799900"/>
                <a:ext cx="115200" cy="853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66" name="Ink 65">
                <a:extLst>
                  <a:ext uri="{FF2B5EF4-FFF2-40B4-BE49-F238E27FC236}">
                    <a16:creationId xmlns:a16="http://schemas.microsoft.com/office/drawing/2014/main" id="{9B18E97C-C238-DD44-6A91-9881DED4C281}"/>
                  </a:ext>
                </a:extLst>
              </p14:cNvPr>
              <p14:cNvContentPartPr/>
              <p14:nvPr/>
            </p14:nvContentPartPr>
            <p14:xfrm>
              <a:off x="5000385" y="5106980"/>
              <a:ext cx="365400" cy="52560"/>
            </p14:xfrm>
          </p:contentPart>
        </mc:Choice>
        <mc:Fallback>
          <p:pic>
            <p:nvPicPr>
              <p:cNvPr id="66" name="Ink 65">
                <a:extLst>
                  <a:ext uri="{FF2B5EF4-FFF2-40B4-BE49-F238E27FC236}">
                    <a16:creationId xmlns:a16="http://schemas.microsoft.com/office/drawing/2014/main" id="{9B18E97C-C238-DD44-6A91-9881DED4C281}"/>
                  </a:ext>
                </a:extLst>
              </p:cNvPr>
              <p:cNvPicPr/>
              <p:nvPr/>
            </p:nvPicPr>
            <p:blipFill>
              <a:blip r:embed="rId42"/>
              <a:stretch>
                <a:fillRect/>
              </a:stretch>
            </p:blipFill>
            <p:spPr>
              <a:xfrm>
                <a:off x="4982745" y="5089340"/>
                <a:ext cx="401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69" name="Ink 68">
                <a:extLst>
                  <a:ext uri="{FF2B5EF4-FFF2-40B4-BE49-F238E27FC236}">
                    <a16:creationId xmlns:a16="http://schemas.microsoft.com/office/drawing/2014/main" id="{DF52A2E3-088D-1636-93EE-9E6E13ACF57F}"/>
                  </a:ext>
                </a:extLst>
              </p14:cNvPr>
              <p14:cNvContentPartPr/>
              <p14:nvPr/>
            </p14:nvContentPartPr>
            <p14:xfrm>
              <a:off x="2706465" y="1015940"/>
              <a:ext cx="413280" cy="738720"/>
            </p14:xfrm>
          </p:contentPart>
        </mc:Choice>
        <mc:Fallback>
          <p:pic>
            <p:nvPicPr>
              <p:cNvPr id="69" name="Ink 68">
                <a:extLst>
                  <a:ext uri="{FF2B5EF4-FFF2-40B4-BE49-F238E27FC236}">
                    <a16:creationId xmlns:a16="http://schemas.microsoft.com/office/drawing/2014/main" id="{DF52A2E3-088D-1636-93EE-9E6E13ACF57F}"/>
                  </a:ext>
                </a:extLst>
              </p:cNvPr>
              <p:cNvPicPr/>
              <p:nvPr/>
            </p:nvPicPr>
            <p:blipFill>
              <a:blip r:embed="rId44"/>
              <a:stretch>
                <a:fillRect/>
              </a:stretch>
            </p:blipFill>
            <p:spPr>
              <a:xfrm>
                <a:off x="2688825" y="997940"/>
                <a:ext cx="448920" cy="774360"/>
              </a:xfrm>
              <a:prstGeom prst="rect">
                <a:avLst/>
              </a:prstGeom>
            </p:spPr>
          </p:pic>
        </mc:Fallback>
      </mc:AlternateContent>
    </p:spTree>
    <p:extLst>
      <p:ext uri="{BB962C8B-B14F-4D97-AF65-F5344CB8AC3E}">
        <p14:creationId xmlns:p14="http://schemas.microsoft.com/office/powerpoint/2010/main" val="400971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EB81C-F55A-AFD5-E3D4-FBC7296045E7}"/>
              </a:ext>
            </a:extLst>
          </p:cNvPr>
          <p:cNvSpPr>
            <a:spLocks noGrp="1"/>
          </p:cNvSpPr>
          <p:nvPr>
            <p:ph idx="1"/>
          </p:nvPr>
        </p:nvSpPr>
        <p:spPr>
          <a:xfrm>
            <a:off x="838200" y="2968625"/>
            <a:ext cx="10515600" cy="3208338"/>
          </a:xfrm>
        </p:spPr>
        <p:txBody>
          <a:bodyPr>
            <a:normAutofit/>
          </a:bodyPr>
          <a:lstStyle/>
          <a:p>
            <a:r>
              <a:rPr lang="en-IQ" sz="4000" b="1" dirty="0">
                <a:solidFill>
                  <a:srgbClr val="282829"/>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Marginal cost is the cost of producing one additional unit of a good or service.</a:t>
            </a:r>
            <a:r>
              <a:rPr lang="en-IQ" sz="4000" b="1" dirty="0">
                <a:solidFill>
                  <a:srgbClr val="282829"/>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IQ" sz="4000" dirty="0">
              <a:effectLst/>
              <a:latin typeface="Calibri" panose="020F0502020204030204" pitchFamily="34" charset="0"/>
              <a:ea typeface="Times New Roman" panose="02020603050405020304" pitchFamily="18" charset="0"/>
              <a:cs typeface="Arial" panose="020B0604020202020204" pitchFamily="34" charset="0"/>
            </a:endParaRPr>
          </a:p>
          <a:p>
            <a:endParaRPr lang="en-IQ" sz="40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11487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18FD-FD4B-7380-6CB9-6BED9D8C9BF7}"/>
              </a:ext>
            </a:extLst>
          </p:cNvPr>
          <p:cNvSpPr>
            <a:spLocks noGrp="1"/>
          </p:cNvSpPr>
          <p:nvPr>
            <p:ph type="title"/>
          </p:nvPr>
        </p:nvSpPr>
        <p:spPr/>
        <p:txBody>
          <a:bodyPr/>
          <a:lstStyle/>
          <a:p>
            <a:r>
              <a:rPr lang="en-US" sz="4400" b="1">
                <a:solidFill>
                  <a:srgbClr val="C00000"/>
                </a:solidFill>
                <a:effectLst/>
                <a:latin typeface="Times New Roman" panose="02020603050405020304" pitchFamily="18" charset="0"/>
                <a:ea typeface="Calibri" panose="020F0502020204030204" pitchFamily="34" charset="0"/>
                <a:cs typeface="Arial" panose="020B0604020202020204" pitchFamily="34" charset="0"/>
              </a:rPr>
              <a:t>Opportunity costs</a:t>
            </a:r>
            <a:endParaRPr lang="en-IQ"/>
          </a:p>
        </p:txBody>
      </p:sp>
      <p:pic>
        <p:nvPicPr>
          <p:cNvPr id="4" name="Content Placeholder 3">
            <a:extLst>
              <a:ext uri="{FF2B5EF4-FFF2-40B4-BE49-F238E27FC236}">
                <a16:creationId xmlns:a16="http://schemas.microsoft.com/office/drawing/2014/main" id="{530BFA75-0F1B-D024-E180-AE32D3D462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1707" y="1825624"/>
            <a:ext cx="8781585" cy="5032375"/>
          </a:xfrm>
        </p:spPr>
      </p:pic>
    </p:spTree>
    <p:extLst>
      <p:ext uri="{BB962C8B-B14F-4D97-AF65-F5344CB8AC3E}">
        <p14:creationId xmlns:p14="http://schemas.microsoft.com/office/powerpoint/2010/main" val="3989676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892400-D099-6419-BC34-A96E13FED040}"/>
              </a:ext>
            </a:extLst>
          </p:cNvPr>
          <p:cNvSpPr>
            <a:spLocks noGrp="1"/>
          </p:cNvSpPr>
          <p:nvPr>
            <p:ph idx="1"/>
          </p:nvPr>
        </p:nvSpPr>
        <p:spPr/>
        <p:txBody>
          <a:bodyPr>
            <a:normAutofit/>
          </a:bodyPr>
          <a:lstStyle/>
          <a:p>
            <a:r>
              <a:rPr lang="en-US" sz="3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Represent the economic </a:t>
            </a:r>
            <a:r>
              <a:rPr lang="en-US" sz="3200" b="1" u="sng"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benefit forgone</a:t>
            </a:r>
            <a:r>
              <a:rPr lang="en-US" sz="3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when using one therapy instead of the next best alternative therapy. </a:t>
            </a:r>
            <a:endParaRPr lang="en-GB" sz="3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r>
              <a:rPr lang="en-US" sz="3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Therefore, if a resource has been used to purchase a program or treatment alternative, then the opportunity to use it for another purpose is lost.</a:t>
            </a:r>
            <a:endParaRPr lang="en-GB" sz="3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r>
              <a:rPr lang="en-US" sz="3200"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In other words, opportunity cost is the value of the alternative that was forgone.</a:t>
            </a:r>
            <a:endParaRPr lang="en-IQ" sz="32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p>
            <a:endParaRPr lang="en-IQ" sz="32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63768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7E54-D1EE-F9AC-38A1-193B7D7DC360}"/>
              </a:ext>
            </a:extLst>
          </p:cNvPr>
          <p:cNvSpPr>
            <a:spLocks noGrp="1"/>
          </p:cNvSpPr>
          <p:nvPr>
            <p:ph type="title"/>
          </p:nvPr>
        </p:nvSpPr>
        <p:spPr/>
        <p:txBody>
          <a:bodyPr/>
          <a:lstStyle/>
          <a:p>
            <a:endParaRPr lang="en-IQ"/>
          </a:p>
        </p:txBody>
      </p:sp>
      <p:pic>
        <p:nvPicPr>
          <p:cNvPr id="4" name="Content Placeholder 3">
            <a:extLst>
              <a:ext uri="{FF2B5EF4-FFF2-40B4-BE49-F238E27FC236}">
                <a16:creationId xmlns:a16="http://schemas.microsoft.com/office/drawing/2014/main" id="{7A768491-A2FB-A62E-1BAA-15521BAF8E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34875" cy="6858000"/>
          </a:xfrm>
        </p:spPr>
      </p:pic>
    </p:spTree>
    <p:extLst>
      <p:ext uri="{BB962C8B-B14F-4D97-AF65-F5344CB8AC3E}">
        <p14:creationId xmlns:p14="http://schemas.microsoft.com/office/powerpoint/2010/main" val="3903416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8D5BA-30B5-8CFC-D7F8-C46F66070ACD}"/>
              </a:ext>
            </a:extLst>
          </p:cNvPr>
          <p:cNvSpPr>
            <a:spLocks noGrp="1"/>
          </p:cNvSpPr>
          <p:nvPr>
            <p:ph type="title"/>
          </p:nvPr>
        </p:nvSpPr>
        <p:spPr/>
        <p:txBody>
          <a:bodyPr>
            <a:normAutofit/>
          </a:bodyPr>
          <a:lstStyle/>
          <a:p>
            <a:r>
              <a:rPr lang="en-GB" sz="5400" dirty="0">
                <a:solidFill>
                  <a:srgbClr val="C00000"/>
                </a:solidFill>
                <a:latin typeface="ADLaM Display" panose="02010000000000000000" pitchFamily="2" charset="77"/>
                <a:ea typeface="ADLaM Display" panose="02010000000000000000" pitchFamily="2" charset="77"/>
                <a:cs typeface="ADLaM Display" panose="02010000000000000000" pitchFamily="2" charset="77"/>
              </a:rPr>
              <a:t>Types of costs </a:t>
            </a:r>
            <a:endParaRPr lang="en-IQ" sz="5400" dirty="0">
              <a:solidFill>
                <a:srgbClr val="C00000"/>
              </a:solidFill>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3" name="Content Placeholder 2">
            <a:extLst>
              <a:ext uri="{FF2B5EF4-FFF2-40B4-BE49-F238E27FC236}">
                <a16:creationId xmlns:a16="http://schemas.microsoft.com/office/drawing/2014/main" id="{C6BECB27-9829-F914-0F9E-6B09D30A6914}"/>
              </a:ext>
            </a:extLst>
          </p:cNvPr>
          <p:cNvSpPr>
            <a:spLocks noGrp="1"/>
          </p:cNvSpPr>
          <p:nvPr>
            <p:ph idx="1"/>
          </p:nvPr>
        </p:nvSpPr>
        <p:spPr>
          <a:xfrm>
            <a:off x="838200" y="2121829"/>
            <a:ext cx="10515600" cy="4055134"/>
          </a:xfrm>
        </p:spPr>
        <p:txBody>
          <a:bodyPr/>
          <a:lstStyle/>
          <a:p>
            <a:r>
              <a:rPr lang="en-GB" dirty="0">
                <a:latin typeface="ADLaM Display" panose="02010000000000000000" pitchFamily="2" charset="77"/>
                <a:ea typeface="ADLaM Display" panose="02010000000000000000" pitchFamily="2" charset="77"/>
                <a:cs typeface="ADLaM Display" panose="02010000000000000000" pitchFamily="2" charset="77"/>
              </a:rPr>
              <a:t>1. Direct medical cost</a:t>
            </a:r>
          </a:p>
          <a:p>
            <a:r>
              <a:rPr lang="en-GB" dirty="0">
                <a:latin typeface="ADLaM Display" panose="02010000000000000000" pitchFamily="2" charset="77"/>
                <a:ea typeface="ADLaM Display" panose="02010000000000000000" pitchFamily="2" charset="77"/>
                <a:cs typeface="ADLaM Display" panose="02010000000000000000" pitchFamily="2" charset="77"/>
              </a:rPr>
              <a:t>2. Direct non-medical cost</a:t>
            </a:r>
          </a:p>
          <a:p>
            <a:r>
              <a:rPr lang="en-GB" dirty="0">
                <a:latin typeface="ADLaM Display" panose="02010000000000000000" pitchFamily="2" charset="77"/>
                <a:ea typeface="ADLaM Display" panose="02010000000000000000" pitchFamily="2" charset="77"/>
                <a:cs typeface="ADLaM Display" panose="02010000000000000000" pitchFamily="2" charset="77"/>
              </a:rPr>
              <a:t>2. Indirect cost</a:t>
            </a:r>
          </a:p>
          <a:p>
            <a:r>
              <a:rPr lang="en-GB" dirty="0">
                <a:latin typeface="ADLaM Display" panose="02010000000000000000" pitchFamily="2" charset="77"/>
                <a:ea typeface="ADLaM Display" panose="02010000000000000000" pitchFamily="2" charset="77"/>
                <a:cs typeface="ADLaM Display" panose="02010000000000000000" pitchFamily="2" charset="77"/>
              </a:rPr>
              <a:t>3. Intangible cost</a:t>
            </a:r>
            <a:endParaRPr lang="en-IQ" dirty="0">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111954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65C9-D153-4E1B-FE22-FAF9C3B3BB78}"/>
              </a:ext>
            </a:extLst>
          </p:cNvPr>
          <p:cNvSpPr>
            <a:spLocks noGrp="1"/>
          </p:cNvSpPr>
          <p:nvPr>
            <p:ph type="title"/>
          </p:nvPr>
        </p:nvSpPr>
        <p:spPr/>
        <p:txBody>
          <a:bodyPr/>
          <a:lstStyle/>
          <a:p>
            <a:endParaRPr lang="en-IQ"/>
          </a:p>
        </p:txBody>
      </p:sp>
      <p:pic>
        <p:nvPicPr>
          <p:cNvPr id="6" name="Content Placeholder 5">
            <a:extLst>
              <a:ext uri="{FF2B5EF4-FFF2-40B4-BE49-F238E27FC236}">
                <a16:creationId xmlns:a16="http://schemas.microsoft.com/office/drawing/2014/main" id="{1B1AB1AA-AB10-C116-1265-F791534936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135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508A80-7523-5AF4-8F0A-B3A413D4A228}"/>
              </a:ext>
            </a:extLst>
          </p:cNvPr>
          <p:cNvSpPr>
            <a:spLocks noGrp="1"/>
          </p:cNvSpPr>
          <p:nvPr>
            <p:ph idx="1"/>
          </p:nvPr>
        </p:nvSpPr>
        <p:spPr>
          <a:xfrm>
            <a:off x="838200" y="1095375"/>
            <a:ext cx="10515600" cy="5081588"/>
          </a:xfrm>
        </p:spPr>
        <p:txBody>
          <a:bodyPr/>
          <a:lstStyle/>
          <a:p>
            <a:r>
              <a:rPr lang="en-US" sz="2800" dirty="0">
                <a:effectLst/>
                <a:latin typeface="Times New Roman" panose="02020603050405020304" pitchFamily="18" charset="0"/>
                <a:ea typeface="Times New Roman" panose="02020603050405020304" pitchFamily="18" charset="0"/>
                <a:cs typeface="Arial" panose="020B0604020202020204" pitchFamily="34" charset="0"/>
              </a:rPr>
              <a:t>To show this </a:t>
            </a:r>
            <a:r>
              <a:rPr lang="en-US" sz="28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graphically</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think of two sides of an equation</a:t>
            </a:r>
            <a:r>
              <a:rPr lang="en-GB" sz="2800" dirty="0">
                <a:effectLst/>
                <a:latin typeface="Times New Roman" panose="02020603050405020304" pitchFamily="18" charset="0"/>
                <a:ea typeface="Times New Roman" panose="02020603050405020304" pitchFamily="18" charset="0"/>
                <a:cs typeface="Arial" panose="020B0604020202020204" pitchFamily="34" charset="0"/>
              </a:rPr>
              <a:t>.</a:t>
            </a:r>
          </a:p>
          <a:p>
            <a:r>
              <a:rPr lang="en-US" sz="2800" dirty="0">
                <a:effectLst/>
                <a:latin typeface="Times New Roman" panose="02020603050405020304" pitchFamily="18" charset="0"/>
                <a:ea typeface="Times New Roman" panose="02020603050405020304" pitchFamily="18" charset="0"/>
                <a:cs typeface="Arial" panose="020B0604020202020204" pitchFamily="34" charset="0"/>
              </a:rPr>
              <a:t>The </a:t>
            </a:r>
            <a:r>
              <a:rPr lang="en-US" sz="2800" b="1" dirty="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rPr>
              <a:t>left-hand side</a:t>
            </a:r>
            <a:r>
              <a:rPr lang="en-US" sz="2800" dirty="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of the equation represents the inputs (costs) used to obtain and use the pharmaceutical product or service. </a:t>
            </a:r>
            <a:endParaRPr lang="en-GB" sz="2800"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sz="2800" b="1" dirty="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rPr>
              <a:t>The right-hand side</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of the equation represents the health-related outcomes produced by the pharmaceutical product or service.</a:t>
            </a:r>
            <a:endParaRPr lang="en-GB" sz="2800" dirty="0">
              <a:effectLst/>
              <a:latin typeface="Times New Roman" panose="02020603050405020304" pitchFamily="18" charset="0"/>
              <a:ea typeface="Times New Roman" panose="02020603050405020304" pitchFamily="18" charset="0"/>
              <a:cs typeface="Arial" panose="020B0604020202020204" pitchFamily="34" charset="0"/>
            </a:endParaRPr>
          </a:p>
          <a:p>
            <a:endParaRPr lang="en-IQ" dirty="0"/>
          </a:p>
        </p:txBody>
      </p:sp>
      <p:pic>
        <p:nvPicPr>
          <p:cNvPr id="6" name="Picture 5">
            <a:extLst>
              <a:ext uri="{FF2B5EF4-FFF2-40B4-BE49-F238E27FC236}">
                <a16:creationId xmlns:a16="http://schemas.microsoft.com/office/drawing/2014/main" id="{BDAF25E2-AFC0-C247-4DC8-D2FEA03AE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75" y="3429000"/>
            <a:ext cx="10655300" cy="2747963"/>
          </a:xfrm>
          <a:prstGeom prst="rect">
            <a:avLst/>
          </a:prstGeom>
        </p:spPr>
      </p:pic>
    </p:spTree>
    <p:extLst>
      <p:ext uri="{BB962C8B-B14F-4D97-AF65-F5344CB8AC3E}">
        <p14:creationId xmlns:p14="http://schemas.microsoft.com/office/powerpoint/2010/main" val="2958133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05A97-191E-C29C-491F-CCCCE8751ACF}"/>
              </a:ext>
            </a:extLst>
          </p:cNvPr>
          <p:cNvSpPr>
            <a:spLocks noGrp="1"/>
          </p:cNvSpPr>
          <p:nvPr>
            <p:ph type="title"/>
          </p:nvPr>
        </p:nvSpPr>
        <p:spPr/>
        <p:txBody>
          <a:bodyPr>
            <a:normAutofit/>
          </a:bodyPr>
          <a:lstStyle/>
          <a:p>
            <a:r>
              <a:rPr lang="en-US" b="1">
                <a:solidFill>
                  <a:srgbClr val="2E74B5"/>
                </a:solidFill>
                <a:effectLst/>
                <a:latin typeface="ADLaM Display" panose="02010000000000000000" pitchFamily="2" charset="77"/>
                <a:ea typeface="ADLaM Display" panose="02010000000000000000" pitchFamily="2" charset="77"/>
                <a:cs typeface="ADLaM Display" panose="02010000000000000000" pitchFamily="2" charset="77"/>
              </a:rPr>
              <a:t>✦ Timing Adjustments for Costs</a:t>
            </a:r>
            <a:endParaRPr lang="en-IQ">
              <a:effectLst/>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3" name="Content Placeholder 2">
            <a:extLst>
              <a:ext uri="{FF2B5EF4-FFF2-40B4-BE49-F238E27FC236}">
                <a16:creationId xmlns:a16="http://schemas.microsoft.com/office/drawing/2014/main" id="{97566575-58BC-3794-8C68-4697B0783AE2}"/>
              </a:ext>
            </a:extLst>
          </p:cNvPr>
          <p:cNvSpPr>
            <a:spLocks noGrp="1"/>
          </p:cNvSpPr>
          <p:nvPr>
            <p:ph idx="1"/>
          </p:nvPr>
        </p:nvSpPr>
        <p:spPr/>
        <p:txBody>
          <a:bodyPr/>
          <a:lstStyle/>
          <a:p>
            <a:r>
              <a:rPr lang="en-GB" sz="3200" dirty="0">
                <a:solidFill>
                  <a:schemeClr val="accent2">
                    <a:lumMod val="75000"/>
                  </a:schemeClr>
                </a:solidFill>
                <a:latin typeface="ADLaM Display" panose="02010000000000000000" pitchFamily="2" charset="77"/>
                <a:ea typeface="ADLaM Display" panose="02010000000000000000" pitchFamily="2" charset="77"/>
                <a:cs typeface="ADLaM Display" panose="02010000000000000000" pitchFamily="2" charset="77"/>
              </a:rPr>
              <a:t>1. </a:t>
            </a:r>
            <a:r>
              <a:rPr lang="en-US" sz="3200" b="1" dirty="0">
                <a:solidFill>
                  <a:schemeClr val="accent2">
                    <a:lumMod val="75000"/>
                  </a:schemeClr>
                </a:solidFill>
                <a:effectLst/>
                <a:latin typeface="ADLaM Display" panose="02010000000000000000" pitchFamily="2" charset="77"/>
                <a:ea typeface="ADLaM Display" panose="02010000000000000000" pitchFamily="2" charset="77"/>
                <a:cs typeface="ADLaM Display" panose="02010000000000000000" pitchFamily="2" charset="77"/>
              </a:rPr>
              <a:t>Bringing Past Costs to the Present: </a:t>
            </a:r>
            <a:r>
              <a:rPr lang="en-US" sz="3200" b="1" dirty="0">
                <a:solidFill>
                  <a:schemeClr val="accent2">
                    <a:lumMod val="75000"/>
                  </a:schemeClr>
                </a:solidFill>
                <a:effectLst/>
                <a:highlight>
                  <a:srgbClr val="FFFF00"/>
                </a:highlight>
                <a:latin typeface="ADLaM Display" panose="02010000000000000000" pitchFamily="2" charset="77"/>
                <a:ea typeface="ADLaM Display" panose="02010000000000000000" pitchFamily="2" charset="77"/>
                <a:cs typeface="ADLaM Display" panose="02010000000000000000" pitchFamily="2" charset="77"/>
              </a:rPr>
              <a:t>standardization of Costs</a:t>
            </a:r>
            <a:endParaRPr lang="en-GB" sz="3200" b="1" dirty="0">
              <a:solidFill>
                <a:schemeClr val="accent2">
                  <a:lumMod val="75000"/>
                </a:schemeClr>
              </a:solidFill>
              <a:effectLst/>
              <a:highlight>
                <a:srgbClr val="FFFF00"/>
              </a:highlight>
              <a:latin typeface="ADLaM Display" panose="02010000000000000000" pitchFamily="2" charset="77"/>
              <a:ea typeface="ADLaM Display" panose="02010000000000000000" pitchFamily="2" charset="77"/>
              <a:cs typeface="ADLaM Display" panose="02010000000000000000" pitchFamily="2" charset="77"/>
            </a:endParaRPr>
          </a:p>
          <a:p>
            <a:endParaRPr lang="en-IQ" sz="3200" dirty="0">
              <a:solidFill>
                <a:schemeClr val="accent2">
                  <a:lumMod val="75000"/>
                </a:schemeClr>
              </a:solidFill>
              <a:effectLst/>
              <a:latin typeface="ADLaM Display" panose="02010000000000000000" pitchFamily="2" charset="77"/>
              <a:ea typeface="ADLaM Display" panose="02010000000000000000" pitchFamily="2" charset="77"/>
              <a:cs typeface="ADLaM Display" panose="02010000000000000000" pitchFamily="2" charset="77"/>
            </a:endParaRPr>
          </a:p>
          <a:p>
            <a:r>
              <a:rPr lang="en-GB" sz="3200" dirty="0">
                <a:solidFill>
                  <a:schemeClr val="accent2">
                    <a:lumMod val="75000"/>
                  </a:schemeClr>
                </a:solidFill>
                <a:latin typeface="ADLaM Display" panose="02010000000000000000" pitchFamily="2" charset="77"/>
                <a:ea typeface="ADLaM Display" panose="02010000000000000000" pitchFamily="2" charset="77"/>
                <a:cs typeface="ADLaM Display" panose="02010000000000000000" pitchFamily="2" charset="77"/>
              </a:rPr>
              <a:t>2. </a:t>
            </a:r>
            <a:r>
              <a:rPr lang="en-US" sz="3200" b="1" dirty="0">
                <a:solidFill>
                  <a:schemeClr val="accent2">
                    <a:lumMod val="75000"/>
                  </a:schemeClr>
                </a:solidFill>
                <a:effectLst/>
                <a:latin typeface="ADLaM Display" panose="02010000000000000000" pitchFamily="2" charset="77"/>
                <a:ea typeface="ADLaM Display" panose="02010000000000000000" pitchFamily="2" charset="77"/>
                <a:cs typeface="ADLaM Display" panose="02010000000000000000" pitchFamily="2" charset="77"/>
              </a:rPr>
              <a:t>Bringing future Costs (Benefits) to the Present: </a:t>
            </a:r>
            <a:r>
              <a:rPr lang="en-US" sz="3200" b="1" dirty="0">
                <a:solidFill>
                  <a:schemeClr val="accent2">
                    <a:lumMod val="75000"/>
                  </a:schemeClr>
                </a:solidFill>
                <a:effectLst/>
                <a:highlight>
                  <a:srgbClr val="FFFF00"/>
                </a:highlight>
                <a:latin typeface="ADLaM Display" panose="02010000000000000000" pitchFamily="2" charset="77"/>
                <a:ea typeface="ADLaM Display" panose="02010000000000000000" pitchFamily="2" charset="77"/>
                <a:cs typeface="ADLaM Display" panose="02010000000000000000" pitchFamily="2" charset="77"/>
              </a:rPr>
              <a:t>Discounting</a:t>
            </a:r>
            <a:endParaRPr lang="en-IQ" sz="3200" dirty="0">
              <a:solidFill>
                <a:schemeClr val="accent2">
                  <a:lumMod val="75000"/>
                </a:schemeClr>
              </a:solidFill>
              <a:effectLst/>
              <a:highlight>
                <a:srgbClr val="FFFF00"/>
              </a:highlight>
              <a:latin typeface="ADLaM Display" panose="02010000000000000000" pitchFamily="2" charset="77"/>
              <a:ea typeface="ADLaM Display" panose="02010000000000000000" pitchFamily="2" charset="77"/>
              <a:cs typeface="ADLaM Display" panose="02010000000000000000" pitchFamily="2" charset="77"/>
            </a:endParaRPr>
          </a:p>
          <a:p>
            <a:endParaRPr lang="en-IQ" sz="1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85981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8696-0497-E8B9-6D66-DD51E6C27C7F}"/>
              </a:ext>
            </a:extLst>
          </p:cNvPr>
          <p:cNvSpPr>
            <a:spLocks noGrp="1"/>
          </p:cNvSpPr>
          <p:nvPr>
            <p:ph type="title"/>
          </p:nvPr>
        </p:nvSpPr>
        <p:spPr/>
        <p:txBody>
          <a:bodyPr>
            <a:normAutofit/>
          </a:bodyPr>
          <a:lstStyle/>
          <a:p>
            <a:r>
              <a:rPr lang="en-US" sz="4000" b="1">
                <a:solidFill>
                  <a:srgbClr val="4472C4"/>
                </a:solidFill>
                <a:effectLst/>
                <a:latin typeface="ADLaM Display" panose="02010000000000000000" pitchFamily="2" charset="77"/>
                <a:ea typeface="ADLaM Display" panose="02010000000000000000" pitchFamily="2" charset="77"/>
                <a:cs typeface="ADLaM Display" panose="02010000000000000000" pitchFamily="2" charset="77"/>
              </a:rPr>
              <a:t>standardization of Costs</a:t>
            </a:r>
            <a:r>
              <a:rPr lang="en-IQ" sz="4000">
                <a:effectLst/>
                <a:latin typeface="ADLaM Display" panose="02010000000000000000" pitchFamily="2" charset="77"/>
                <a:ea typeface="ADLaM Display" panose="02010000000000000000" pitchFamily="2" charset="77"/>
                <a:cs typeface="ADLaM Display" panose="02010000000000000000" pitchFamily="2" charset="77"/>
              </a:rPr>
              <a:t> </a:t>
            </a:r>
            <a:endParaRPr lang="en-IQ" sz="4000" dirty="0">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3" name="Content Placeholder 2">
            <a:extLst>
              <a:ext uri="{FF2B5EF4-FFF2-40B4-BE49-F238E27FC236}">
                <a16:creationId xmlns:a16="http://schemas.microsoft.com/office/drawing/2014/main" id="{83AB768A-DA81-9096-A8CA-A7FB75435CEB}"/>
              </a:ext>
            </a:extLst>
          </p:cNvPr>
          <p:cNvSpPr>
            <a:spLocks noGrp="1"/>
          </p:cNvSpPr>
          <p:nvPr>
            <p:ph idx="1"/>
          </p:nvPr>
        </p:nvSpPr>
        <p:spPr>
          <a:xfrm>
            <a:off x="838200" y="2143125"/>
            <a:ext cx="10515600" cy="4033838"/>
          </a:xfrm>
        </p:spPr>
        <p:txBody>
          <a:bodyPr>
            <a:normAutofit/>
          </a:bodyPr>
          <a:lstStyle/>
          <a:p>
            <a:r>
              <a:rPr lang="en-US" sz="3200" dirty="0">
                <a:effectLst/>
                <a:latin typeface="Times New Roman" panose="02020603050405020304" pitchFamily="18" charset="0"/>
                <a:ea typeface="Times New Roman" panose="02020603050405020304" pitchFamily="18" charset="0"/>
                <a:cs typeface="Arial" panose="020B0604020202020204" pitchFamily="34" charset="0"/>
              </a:rPr>
              <a:t>When costs are estimated from information collected for more than 1 year before the study, adjustment of costs is needed; this is also referred to as standardization of costs. If </a:t>
            </a:r>
            <a:r>
              <a:rPr lang="en-US" sz="32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retrospective data</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are used to assess resources used over a number of years back, these costs should be adjusted</a:t>
            </a:r>
            <a:endParaRPr lang="en-IQ" sz="3200" dirty="0">
              <a:effectLst/>
              <a:latin typeface="Calibri" panose="020F0502020204030204" pitchFamily="34" charset="0"/>
              <a:ea typeface="Times New Roman" panose="02020603050405020304" pitchFamily="18" charset="0"/>
              <a:cs typeface="Arial" panose="020B0604020202020204" pitchFamily="34" charset="0"/>
            </a:endParaRPr>
          </a:p>
          <a:p>
            <a:endParaRPr lang="en-IQ" sz="32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76224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BAFD-ACA4-6FC4-EE21-B326BD7A01CF}"/>
              </a:ext>
            </a:extLst>
          </p:cNvPr>
          <p:cNvSpPr>
            <a:spLocks noGrp="1"/>
          </p:cNvSpPr>
          <p:nvPr>
            <p:ph type="title"/>
          </p:nvPr>
        </p:nvSpPr>
        <p:spPr/>
        <p:txBody>
          <a:bodyPr/>
          <a:lstStyle/>
          <a:p>
            <a:endParaRPr lang="en-IQ"/>
          </a:p>
        </p:txBody>
      </p:sp>
      <p:pic>
        <p:nvPicPr>
          <p:cNvPr id="4" name="Content Placeholder 3">
            <a:extLst>
              <a:ext uri="{FF2B5EF4-FFF2-40B4-BE49-F238E27FC236}">
                <a16:creationId xmlns:a16="http://schemas.microsoft.com/office/drawing/2014/main" id="{B7DC512D-5C6A-ABD2-276B-CE23B85852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684473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6798-BDA9-3261-EBFC-D7A3D414E447}"/>
              </a:ext>
            </a:extLst>
          </p:cNvPr>
          <p:cNvSpPr>
            <a:spLocks noGrp="1"/>
          </p:cNvSpPr>
          <p:nvPr>
            <p:ph type="title"/>
          </p:nvPr>
        </p:nvSpPr>
        <p:spPr/>
        <p:txBody>
          <a:bodyPr/>
          <a:lstStyle/>
          <a:p>
            <a:endParaRPr lang="en-IQ"/>
          </a:p>
        </p:txBody>
      </p:sp>
      <p:pic>
        <p:nvPicPr>
          <p:cNvPr id="4" name="Content Placeholder 3">
            <a:extLst>
              <a:ext uri="{FF2B5EF4-FFF2-40B4-BE49-F238E27FC236}">
                <a16:creationId xmlns:a16="http://schemas.microsoft.com/office/drawing/2014/main" id="{9CD6B10C-EA62-02E2-F5F1-D2DBFCD8D9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3096980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35D4ACA-480A-0BE8-E614-C909907DB0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146" y="3236950"/>
            <a:ext cx="10794999" cy="3113049"/>
          </a:xfrm>
          <a:prstGeom prst="rect">
            <a:avLst/>
          </a:prstGeom>
        </p:spPr>
      </p:pic>
      <p:sp>
        <p:nvSpPr>
          <p:cNvPr id="8" name="TextBox 7">
            <a:extLst>
              <a:ext uri="{FF2B5EF4-FFF2-40B4-BE49-F238E27FC236}">
                <a16:creationId xmlns:a16="http://schemas.microsoft.com/office/drawing/2014/main" id="{94BFAA7F-32F9-9EB0-A61F-4D28C065496A}"/>
              </a:ext>
            </a:extLst>
          </p:cNvPr>
          <p:cNvSpPr txBox="1"/>
          <p:nvPr/>
        </p:nvSpPr>
        <p:spPr>
          <a:xfrm>
            <a:off x="655520" y="1120260"/>
            <a:ext cx="10382250" cy="1569660"/>
          </a:xfrm>
          <a:prstGeom prst="rect">
            <a:avLst/>
          </a:prstGeom>
          <a:noFill/>
        </p:spPr>
        <p:txBody>
          <a:bodyPr wrap="square">
            <a:spAutoFit/>
          </a:bodyPr>
          <a:lstStyle/>
          <a:p>
            <a:r>
              <a:rPr lang="en-US" sz="2400" dirty="0">
                <a:latin typeface="ADLaM Display" panose="02010000000000000000" pitchFamily="2" charset="77"/>
                <a:ea typeface="ADLaM Display" panose="02010000000000000000" pitchFamily="2" charset="77"/>
                <a:cs typeface="ADLaM Display" panose="02010000000000000000" pitchFamily="2" charset="77"/>
              </a:rPr>
              <a:t>A </a:t>
            </a:r>
            <a:r>
              <a:rPr lang="en-US" sz="2400" dirty="0" err="1">
                <a:latin typeface="ADLaM Display" panose="02010000000000000000" pitchFamily="2" charset="77"/>
                <a:ea typeface="ADLaM Display" panose="02010000000000000000" pitchFamily="2" charset="77"/>
                <a:cs typeface="ADLaM Display" panose="02010000000000000000" pitchFamily="2" charset="77"/>
              </a:rPr>
              <a:t>pharmacoeconomic</a:t>
            </a:r>
            <a:r>
              <a:rPr lang="en-US" sz="2400" dirty="0">
                <a:latin typeface="ADLaM Display" panose="02010000000000000000" pitchFamily="2" charset="77"/>
                <a:ea typeface="ADLaM Display" panose="02010000000000000000" pitchFamily="2" charset="77"/>
                <a:cs typeface="ADLaM Display" panose="02010000000000000000" pitchFamily="2" charset="77"/>
              </a:rPr>
              <a:t> study to be conducted in 2005, the objective is to estimate the difference in the costs of Chemotherapy regimens.  retrospective data were collected from a past medical record.  calculate the  total standardized cost  for the current year. </a:t>
            </a:r>
            <a:endParaRPr lang="en-IQ" sz="2400" dirty="0">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791121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F92F852-44B9-6B76-3A76-1751F6C981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64864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44D26-109A-90EE-EAAD-77FAF0DF96F5}"/>
              </a:ext>
            </a:extLst>
          </p:cNvPr>
          <p:cNvSpPr>
            <a:spLocks noGrp="1"/>
          </p:cNvSpPr>
          <p:nvPr>
            <p:ph type="title"/>
          </p:nvPr>
        </p:nvSpPr>
        <p:spPr/>
        <p:txBody>
          <a:bodyPr/>
          <a:lstStyle/>
          <a:p>
            <a:endParaRPr lang="en-IQ"/>
          </a:p>
        </p:txBody>
      </p:sp>
      <p:pic>
        <p:nvPicPr>
          <p:cNvPr id="4" name="Content Placeholder 3">
            <a:extLst>
              <a:ext uri="{FF2B5EF4-FFF2-40B4-BE49-F238E27FC236}">
                <a16:creationId xmlns:a16="http://schemas.microsoft.com/office/drawing/2014/main" id="{EEA3DFE0-3D08-1BBE-206C-C213371F72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554430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66422F-B53A-D3DF-170E-A16FABF5A9BA}"/>
              </a:ext>
            </a:extLst>
          </p:cNvPr>
          <p:cNvSpPr>
            <a:spLocks noGrp="1"/>
          </p:cNvSpPr>
          <p:nvPr>
            <p:ph idx="1"/>
          </p:nvPr>
        </p:nvSpPr>
        <p:spPr>
          <a:xfrm>
            <a:off x="576262" y="591634"/>
            <a:ext cx="10515600" cy="5077329"/>
          </a:xfrm>
        </p:spPr>
        <p:txBody>
          <a:bodyPr/>
          <a:lstStyle/>
          <a:p>
            <a:r>
              <a:rPr lang="en-US" b="1" dirty="0">
                <a:solidFill>
                  <a:srgbClr val="FF0000"/>
                </a:solidFill>
              </a:rPr>
              <a:t>Example</a:t>
            </a:r>
            <a:r>
              <a:rPr lang="en-US" dirty="0"/>
              <a:t>  A </a:t>
            </a:r>
            <a:r>
              <a:rPr lang="en-US" dirty="0" err="1"/>
              <a:t>pharmacoeconomic</a:t>
            </a:r>
            <a:r>
              <a:rPr lang="en-US" dirty="0"/>
              <a:t> study to be conducted in 2005, the objective is to estimate the difference in the costs of Chemotherapy regimens. retrospective data were collected from a past medical record.  calculate the  total standardized cost  given that the </a:t>
            </a:r>
            <a:r>
              <a:rPr lang="en-US" b="1" dirty="0">
                <a:solidFill>
                  <a:schemeClr val="accent5"/>
                </a:solidFill>
              </a:rPr>
              <a:t>MCPI for the year 2004 is 4.4% and for 2005 is 4.5%. </a:t>
            </a:r>
            <a:endParaRPr lang="en-GB" b="1" dirty="0">
              <a:solidFill>
                <a:schemeClr val="accent5"/>
              </a:solidFill>
            </a:endParaRPr>
          </a:p>
          <a:p>
            <a:endParaRPr lang="en-IQ" dirty="0"/>
          </a:p>
        </p:txBody>
      </p:sp>
      <p:pic>
        <p:nvPicPr>
          <p:cNvPr id="6" name="Picture 5">
            <a:extLst>
              <a:ext uri="{FF2B5EF4-FFF2-40B4-BE49-F238E27FC236}">
                <a16:creationId xmlns:a16="http://schemas.microsoft.com/office/drawing/2014/main" id="{EBD94AB4-8AA5-807A-CB62-F5EFC0AB9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75" y="3032125"/>
            <a:ext cx="11277600" cy="3397249"/>
          </a:xfrm>
          <a:prstGeom prst="rect">
            <a:avLst/>
          </a:prstGeom>
        </p:spPr>
      </p:pic>
    </p:spTree>
    <p:extLst>
      <p:ext uri="{BB962C8B-B14F-4D97-AF65-F5344CB8AC3E}">
        <p14:creationId xmlns:p14="http://schemas.microsoft.com/office/powerpoint/2010/main" val="5572353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BC80D1-AB32-B529-EEC8-BDDA704D7F25}"/>
              </a:ext>
            </a:extLst>
          </p:cNvPr>
          <p:cNvSpPr>
            <a:spLocks noGrp="1"/>
          </p:cNvSpPr>
          <p:nvPr>
            <p:ph idx="1"/>
          </p:nvPr>
        </p:nvSpPr>
        <p:spPr/>
        <p:txBody>
          <a:bodyPr>
            <a:normAutofit/>
          </a:bodyPr>
          <a:lstStyle/>
          <a:p>
            <a:r>
              <a:rPr lang="en-US" sz="3200" b="1" dirty="0"/>
              <a:t>Cost adjusted from </a:t>
            </a:r>
            <a:r>
              <a:rPr lang="en-US" sz="3200" b="1" dirty="0">
                <a:solidFill>
                  <a:schemeClr val="accent5"/>
                </a:solidFill>
              </a:rPr>
              <a:t>2004</a:t>
            </a:r>
            <a:r>
              <a:rPr lang="en-US" sz="3200" b="1" dirty="0"/>
              <a:t>: 50x (1+0.045)  </a:t>
            </a:r>
            <a:endParaRPr lang="en-GB" sz="3200" b="1" dirty="0"/>
          </a:p>
          <a:p>
            <a:r>
              <a:rPr lang="en-US" sz="3200" b="1" dirty="0"/>
              <a:t>Cost adjusted from </a:t>
            </a:r>
            <a:r>
              <a:rPr lang="en-US" sz="3200" b="1" dirty="0">
                <a:solidFill>
                  <a:schemeClr val="accent5"/>
                </a:solidFill>
              </a:rPr>
              <a:t>2003</a:t>
            </a:r>
            <a:r>
              <a:rPr lang="en-US" sz="3200" b="1" dirty="0"/>
              <a:t>: 115x(1+0.44) X  (1+0.045) </a:t>
            </a:r>
            <a:endParaRPr lang="en-GB" sz="3200" b="1" dirty="0"/>
          </a:p>
          <a:p>
            <a:r>
              <a:rPr lang="en-US" sz="3200" b="1" dirty="0"/>
              <a:t>Cost adjusted from </a:t>
            </a:r>
            <a:r>
              <a:rPr lang="en-US" sz="3200" b="1" dirty="0">
                <a:solidFill>
                  <a:schemeClr val="accent5"/>
                </a:solidFill>
              </a:rPr>
              <a:t>2005</a:t>
            </a:r>
            <a:r>
              <a:rPr lang="en-US" sz="3200" b="1" dirty="0"/>
              <a:t> is the same as there is no inflation rate at the same year </a:t>
            </a:r>
            <a:endParaRPr lang="en-IQ" sz="3200" b="1" dirty="0"/>
          </a:p>
        </p:txBody>
      </p:sp>
    </p:spTree>
    <p:extLst>
      <p:ext uri="{BB962C8B-B14F-4D97-AF65-F5344CB8AC3E}">
        <p14:creationId xmlns:p14="http://schemas.microsoft.com/office/powerpoint/2010/main" val="2991122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4ADC-971F-2E2D-59EB-291C8312ECFA}"/>
              </a:ext>
            </a:extLst>
          </p:cNvPr>
          <p:cNvSpPr>
            <a:spLocks noGrp="1"/>
          </p:cNvSpPr>
          <p:nvPr>
            <p:ph type="title"/>
          </p:nvPr>
        </p:nvSpPr>
        <p:spPr/>
        <p:txBody>
          <a:bodyPr>
            <a:normAutofit/>
          </a:bodyPr>
          <a:lstStyle/>
          <a:p>
            <a:r>
              <a:rPr lang="en-US" sz="4800" b="1">
                <a:solidFill>
                  <a:srgbClr val="4472C4"/>
                </a:solidFill>
                <a:effectLst/>
                <a:latin typeface="ADLaM Display" panose="02010000000000000000" pitchFamily="2" charset="77"/>
                <a:ea typeface="ADLaM Display" panose="02010000000000000000" pitchFamily="2" charset="77"/>
                <a:cs typeface="ADLaM Display" panose="02010000000000000000" pitchFamily="2" charset="77"/>
              </a:rPr>
              <a:t>Discounting</a:t>
            </a:r>
            <a:r>
              <a:rPr lang="en-IQ" sz="4800">
                <a:effectLst/>
                <a:latin typeface="ADLaM Display" panose="02010000000000000000" pitchFamily="2" charset="77"/>
                <a:ea typeface="ADLaM Display" panose="02010000000000000000" pitchFamily="2" charset="77"/>
                <a:cs typeface="ADLaM Display" panose="02010000000000000000" pitchFamily="2" charset="77"/>
              </a:rPr>
              <a:t> </a:t>
            </a:r>
            <a:endParaRPr lang="en-IQ" sz="4800">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3" name="Content Placeholder 2">
            <a:extLst>
              <a:ext uri="{FF2B5EF4-FFF2-40B4-BE49-F238E27FC236}">
                <a16:creationId xmlns:a16="http://schemas.microsoft.com/office/drawing/2014/main" id="{DEB0A93B-32C4-4228-FC85-ED0FFFFB31B1}"/>
              </a:ext>
            </a:extLst>
          </p:cNvPr>
          <p:cNvSpPr>
            <a:spLocks noGrp="1"/>
          </p:cNvSpPr>
          <p:nvPr>
            <p:ph idx="1"/>
          </p:nvPr>
        </p:nvSpPr>
        <p:spPr>
          <a:xfrm>
            <a:off x="838200" y="2254249"/>
            <a:ext cx="10515600" cy="3922713"/>
          </a:xfrm>
        </p:spPr>
        <p:txBody>
          <a:bodyPr>
            <a:normAutofit/>
          </a:bodyPr>
          <a:lstStyle/>
          <a:p>
            <a:r>
              <a:rPr lang="en-US" sz="3200" dirty="0"/>
              <a:t>There is a time value associated with money  </a:t>
            </a:r>
            <a:endParaRPr lang="en-GB" sz="3200" dirty="0"/>
          </a:p>
          <a:p>
            <a:r>
              <a:rPr lang="en-US" sz="3200" dirty="0"/>
              <a:t>Money promised in the future is valued at a lower rate than money received Today.  </a:t>
            </a:r>
            <a:endParaRPr lang="en-GB" sz="3200" dirty="0"/>
          </a:p>
          <a:p>
            <a:r>
              <a:rPr lang="en-US" sz="3200" b="1" dirty="0">
                <a:solidFill>
                  <a:srgbClr val="FF0000"/>
                </a:solidFill>
              </a:rPr>
              <a:t>Example</a:t>
            </a:r>
            <a:r>
              <a:rPr lang="en-US" sz="3200" dirty="0"/>
              <a:t>:  a bank Lending a  person a 1000$ and agrees to pay it back in 3 years. There is an interest rate on this 1000 (the person will pay more than a 1000$ at the end) </a:t>
            </a:r>
            <a:endParaRPr lang="en-IQ" sz="3200" dirty="0"/>
          </a:p>
        </p:txBody>
      </p:sp>
    </p:spTree>
    <p:extLst>
      <p:ext uri="{BB962C8B-B14F-4D97-AF65-F5344CB8AC3E}">
        <p14:creationId xmlns:p14="http://schemas.microsoft.com/office/powerpoint/2010/main" val="3707775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8EAE86-BD69-A566-09D8-3FF39A90B392}"/>
              </a:ext>
            </a:extLst>
          </p:cNvPr>
          <p:cNvSpPr>
            <a:spLocks noGrp="1"/>
          </p:cNvSpPr>
          <p:nvPr>
            <p:ph idx="1"/>
          </p:nvPr>
        </p:nvSpPr>
        <p:spPr>
          <a:xfrm>
            <a:off x="838200" y="1365250"/>
            <a:ext cx="10515600" cy="4351338"/>
          </a:xfrm>
        </p:spPr>
        <p:txBody>
          <a:bodyPr>
            <a:normAutofit/>
          </a:bodyPr>
          <a:lstStyle/>
          <a:p>
            <a:r>
              <a:rPr lang="en-US" sz="3200" dirty="0">
                <a:effectLst/>
                <a:latin typeface="Times New Roman" panose="02020603050405020304" pitchFamily="18" charset="0"/>
                <a:ea typeface="Times New Roman" panose="02020603050405020304" pitchFamily="18" charset="0"/>
                <a:cs typeface="Arial" panose="020B0604020202020204" pitchFamily="34" charset="0"/>
              </a:rPr>
              <a:t>If just the </a:t>
            </a:r>
            <a:r>
              <a:rPr lang="en-US" sz="3200" b="1" dirty="0">
                <a:solidFill>
                  <a:schemeClr val="accent3"/>
                </a:solidFill>
                <a:effectLst/>
                <a:latin typeface="Times New Roman" panose="02020603050405020304" pitchFamily="18" charset="0"/>
                <a:ea typeface="Times New Roman" panose="02020603050405020304" pitchFamily="18" charset="0"/>
                <a:cs typeface="Arial" panose="020B0604020202020204" pitchFamily="34" charset="0"/>
              </a:rPr>
              <a:t>left-hand side </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of the equation is measured without regard to outcomes, it is a </a:t>
            </a:r>
            <a:r>
              <a:rPr lang="en-US" sz="32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cost analysis</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(or a partial economic analysis). </a:t>
            </a:r>
            <a:endParaRPr lang="en-GB" sz="3200"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sz="3200" dirty="0">
                <a:effectLst/>
                <a:latin typeface="Times New Roman" panose="02020603050405020304" pitchFamily="18" charset="0"/>
                <a:ea typeface="Times New Roman" panose="02020603050405020304" pitchFamily="18" charset="0"/>
                <a:cs typeface="Arial" panose="020B0604020202020204" pitchFamily="34" charset="0"/>
              </a:rPr>
              <a:t>If just the </a:t>
            </a:r>
            <a:r>
              <a:rPr lang="en-US" sz="3200" b="1" dirty="0">
                <a:solidFill>
                  <a:schemeClr val="accent3"/>
                </a:solidFill>
                <a:effectLst/>
                <a:latin typeface="Times New Roman" panose="02020603050405020304" pitchFamily="18" charset="0"/>
                <a:ea typeface="Times New Roman" panose="02020603050405020304" pitchFamily="18" charset="0"/>
                <a:cs typeface="Arial" panose="020B0604020202020204" pitchFamily="34" charset="0"/>
              </a:rPr>
              <a:t>right-hand side</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of the equation is measured without regard to costs, it is a </a:t>
            </a:r>
            <a:r>
              <a:rPr lang="en-US" sz="3200" b="1"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clinical or outcome study</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(not an economic analysis). </a:t>
            </a:r>
            <a:endParaRPr lang="en-GB" sz="3200"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sz="3200" dirty="0">
                <a:effectLst/>
                <a:latin typeface="Times New Roman" panose="02020603050405020304" pitchFamily="18" charset="0"/>
                <a:ea typeface="Times New Roman" panose="02020603050405020304" pitchFamily="18" charset="0"/>
                <a:cs typeface="Arial" panose="020B0604020202020204" pitchFamily="34" charset="0"/>
              </a:rPr>
              <a:t>To be a true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pharmacoeconomic</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analysis, </a:t>
            </a:r>
            <a:r>
              <a:rPr lang="en-US" sz="32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both</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sides of the equation must be considered and compared.</a:t>
            </a:r>
            <a:endParaRPr lang="en-IQ" sz="32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485417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B74DF82-353E-BDCE-F471-4582FA3FD1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836234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40BF-359F-3CC0-090D-9843E21FCCAC}"/>
              </a:ext>
            </a:extLst>
          </p:cNvPr>
          <p:cNvSpPr>
            <a:spLocks noGrp="1"/>
          </p:cNvSpPr>
          <p:nvPr>
            <p:ph type="title"/>
          </p:nvPr>
        </p:nvSpPr>
        <p:spPr>
          <a:xfrm>
            <a:off x="838200" y="898293"/>
            <a:ext cx="10515600" cy="1997927"/>
          </a:xfrm>
        </p:spPr>
        <p:txBody>
          <a:bodyPr>
            <a:noAutofit/>
          </a:bodyPr>
          <a:lstStyle/>
          <a:p>
            <a:r>
              <a:rPr lang="en-GB" sz="2800" b="1" dirty="0">
                <a:solidFill>
                  <a:srgbClr val="FF0000"/>
                </a:solidFill>
              </a:rPr>
              <a:t>Example</a:t>
            </a:r>
            <a:r>
              <a:rPr lang="en-GB" sz="2800" dirty="0"/>
              <a:t>: </a:t>
            </a:r>
            <a:r>
              <a:rPr lang="en-US" sz="2800" dirty="0"/>
              <a:t>The expenses of cancer treatment for the next 3 years are as the following in the table. Calculate the Total present value of the expenses if you knew that expenses occur at the </a:t>
            </a:r>
            <a:r>
              <a:rPr lang="en-US" sz="2800" b="1" dirty="0">
                <a:solidFill>
                  <a:srgbClr val="00B050"/>
                </a:solidFill>
              </a:rPr>
              <a:t>beginning of each year </a:t>
            </a:r>
            <a:r>
              <a:rPr lang="en-US" sz="2800" dirty="0"/>
              <a:t>given that the discount rate is </a:t>
            </a:r>
            <a:r>
              <a:rPr lang="en-US" sz="2800" b="1" dirty="0">
                <a:solidFill>
                  <a:srgbClr val="00B050"/>
                </a:solidFill>
              </a:rPr>
              <a:t>5%.</a:t>
            </a:r>
            <a:r>
              <a:rPr lang="en-US" sz="2800" dirty="0"/>
              <a:t> </a:t>
            </a:r>
            <a:endParaRPr lang="en-IQ" sz="2800" dirty="0"/>
          </a:p>
        </p:txBody>
      </p:sp>
      <p:pic>
        <p:nvPicPr>
          <p:cNvPr id="6" name="Content Placeholder 5">
            <a:extLst>
              <a:ext uri="{FF2B5EF4-FFF2-40B4-BE49-F238E27FC236}">
                <a16:creationId xmlns:a16="http://schemas.microsoft.com/office/drawing/2014/main" id="{1D7F7C30-7220-004F-80B5-9EC059FFD4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3177380"/>
            <a:ext cx="10793142" cy="3680619"/>
          </a:xfrm>
          <a:prstGeom prst="rect">
            <a:avLst/>
          </a:prstGeom>
        </p:spPr>
      </p:pic>
    </p:spTree>
    <p:extLst>
      <p:ext uri="{BB962C8B-B14F-4D97-AF65-F5344CB8AC3E}">
        <p14:creationId xmlns:p14="http://schemas.microsoft.com/office/powerpoint/2010/main" val="6549508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0B1A2-ED28-C63A-199E-D4FB11AFC12C}"/>
              </a:ext>
            </a:extLst>
          </p:cNvPr>
          <p:cNvSpPr>
            <a:spLocks noGrp="1"/>
          </p:cNvSpPr>
          <p:nvPr>
            <p:ph type="title"/>
          </p:nvPr>
        </p:nvSpPr>
        <p:spPr>
          <a:xfrm>
            <a:off x="838200" y="805365"/>
            <a:ext cx="10515600" cy="1502317"/>
          </a:xfrm>
        </p:spPr>
        <p:txBody>
          <a:bodyPr>
            <a:noAutofit/>
          </a:bodyPr>
          <a:lstStyle/>
          <a:p>
            <a:r>
              <a:rPr lang="en-US" sz="2800" b="1" dirty="0">
                <a:solidFill>
                  <a:srgbClr val="FF0000"/>
                </a:solidFill>
              </a:rPr>
              <a:t>Example</a:t>
            </a:r>
            <a:r>
              <a:rPr lang="en-GB" sz="2800" b="1" dirty="0">
                <a:solidFill>
                  <a:srgbClr val="FF0000"/>
                </a:solidFill>
              </a:rPr>
              <a:t>:</a:t>
            </a:r>
            <a:r>
              <a:rPr lang="en-US" sz="2800" b="1" dirty="0">
                <a:solidFill>
                  <a:srgbClr val="FF0000"/>
                </a:solidFill>
              </a:rPr>
              <a:t> </a:t>
            </a:r>
            <a:r>
              <a:rPr lang="en-US" sz="2800" dirty="0"/>
              <a:t>The expenses of cancer treatment for the next 3 years are as the following in the table. Calculate the Total present value of the expenses if you knew that expenses occur at the </a:t>
            </a:r>
            <a:r>
              <a:rPr lang="en-US" sz="2800" b="1" dirty="0">
                <a:solidFill>
                  <a:srgbClr val="00B050"/>
                </a:solidFill>
              </a:rPr>
              <a:t>end of each year</a:t>
            </a:r>
            <a:r>
              <a:rPr lang="en-US" sz="2800" dirty="0"/>
              <a:t> given that the discount rate is </a:t>
            </a:r>
            <a:r>
              <a:rPr lang="en-US" sz="2800" b="1" dirty="0">
                <a:solidFill>
                  <a:srgbClr val="00B050"/>
                </a:solidFill>
              </a:rPr>
              <a:t>5%. </a:t>
            </a:r>
            <a:endParaRPr lang="en-IQ" sz="2800" b="1" dirty="0">
              <a:solidFill>
                <a:srgbClr val="00B050"/>
              </a:solidFill>
            </a:endParaRPr>
          </a:p>
        </p:txBody>
      </p:sp>
      <p:pic>
        <p:nvPicPr>
          <p:cNvPr id="6" name="Content Placeholder 5">
            <a:extLst>
              <a:ext uri="{FF2B5EF4-FFF2-40B4-BE49-F238E27FC236}">
                <a16:creationId xmlns:a16="http://schemas.microsoft.com/office/drawing/2014/main" id="{85E201A9-B1D8-098E-DA1E-9970E3188A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244" y="2741341"/>
            <a:ext cx="10190976" cy="4116659"/>
          </a:xfrm>
          <a:prstGeom prst="rect">
            <a:avLst/>
          </a:prstGeom>
        </p:spPr>
      </p:pic>
    </p:spTree>
    <p:extLst>
      <p:ext uri="{BB962C8B-B14F-4D97-AF65-F5344CB8AC3E}">
        <p14:creationId xmlns:p14="http://schemas.microsoft.com/office/powerpoint/2010/main" val="178882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CA8AC77-3B31-DF57-6B3C-5843703E7A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829" y="712439"/>
            <a:ext cx="11708781" cy="4940610"/>
          </a:xfrm>
        </p:spPr>
      </p:pic>
    </p:spTree>
    <p:extLst>
      <p:ext uri="{BB962C8B-B14F-4D97-AF65-F5344CB8AC3E}">
        <p14:creationId xmlns:p14="http://schemas.microsoft.com/office/powerpoint/2010/main" val="23521075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BB12FC7-C698-DEF3-7E58-F1C18AD07E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220" y="371706"/>
            <a:ext cx="11553902" cy="6102195"/>
          </a:xfrm>
        </p:spPr>
      </p:pic>
    </p:spTree>
    <p:extLst>
      <p:ext uri="{BB962C8B-B14F-4D97-AF65-F5344CB8AC3E}">
        <p14:creationId xmlns:p14="http://schemas.microsoft.com/office/powerpoint/2010/main" val="23348601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FB9A-579E-298F-241F-6DCD8CC648AE}"/>
              </a:ext>
            </a:extLst>
          </p:cNvPr>
          <p:cNvSpPr>
            <a:spLocks noGrp="1"/>
          </p:cNvSpPr>
          <p:nvPr>
            <p:ph type="ctrTitle"/>
          </p:nvPr>
        </p:nvSpPr>
        <p:spPr>
          <a:xfrm>
            <a:off x="1524000" y="1619249"/>
            <a:ext cx="9144000" cy="2698751"/>
          </a:xfrm>
        </p:spPr>
        <p:txBody>
          <a:bodyPr>
            <a:normAutofit/>
          </a:bodyPr>
          <a:lstStyle/>
          <a:p>
            <a:r>
              <a:rPr lang="en-GB" sz="9600" dirty="0">
                <a:solidFill>
                  <a:srgbClr val="C00000"/>
                </a:solidFill>
                <a:latin typeface="ADLaM Display" panose="02010000000000000000" pitchFamily="2" charset="77"/>
                <a:ea typeface="ADLaM Display" panose="02010000000000000000" pitchFamily="2" charset="77"/>
                <a:cs typeface="ADLaM Display" panose="02010000000000000000" pitchFamily="2" charset="77"/>
              </a:rPr>
              <a:t>The End</a:t>
            </a:r>
            <a:endParaRPr lang="en-IQ" sz="9600" dirty="0">
              <a:solidFill>
                <a:srgbClr val="C00000"/>
              </a:solidFill>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1652742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103E-9C73-07BB-2AF7-74845A92873F}"/>
              </a:ext>
            </a:extLst>
          </p:cNvPr>
          <p:cNvSpPr>
            <a:spLocks noGrp="1"/>
          </p:cNvSpPr>
          <p:nvPr>
            <p:ph type="title"/>
          </p:nvPr>
        </p:nvSpPr>
        <p:spPr/>
        <p:txBody>
          <a:bodyPr>
            <a:normAutofit/>
          </a:bodyPr>
          <a:lstStyle/>
          <a:p>
            <a:r>
              <a:rPr lang="en-US" sz="3600" b="1">
                <a:solidFill>
                  <a:srgbClr val="C45911"/>
                </a:solidFill>
                <a:effectLst/>
                <a:latin typeface="ADLaM Display" panose="02010000000000000000" pitchFamily="2" charset="77"/>
                <a:ea typeface="ADLaM Display" panose="02010000000000000000" pitchFamily="2" charset="77"/>
                <a:cs typeface="ADLaM Display" panose="02010000000000000000" pitchFamily="2" charset="77"/>
              </a:rPr>
              <a:t>Why is economic evaluation important?</a:t>
            </a:r>
            <a:endParaRPr lang="en-IQ" sz="3600">
              <a:effectLst/>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3" name="Content Placeholder 2">
            <a:extLst>
              <a:ext uri="{FF2B5EF4-FFF2-40B4-BE49-F238E27FC236}">
                <a16:creationId xmlns:a16="http://schemas.microsoft.com/office/drawing/2014/main" id="{5541CA5F-DDA2-4152-6BD0-2A84A31C35E4}"/>
              </a:ext>
            </a:extLst>
          </p:cNvPr>
          <p:cNvSpPr>
            <a:spLocks noGrp="1"/>
          </p:cNvSpPr>
          <p:nvPr>
            <p:ph idx="1"/>
          </p:nvPr>
        </p:nvSpPr>
        <p:spPr/>
        <p:txBody>
          <a:bodyPr>
            <a:normAutofit/>
          </a:bodyPr>
          <a:lstStyle/>
          <a:p>
            <a:r>
              <a:rPr lang="en-US" sz="3200" b="1" dirty="0">
                <a:effectLst/>
                <a:latin typeface="Times New Roman" panose="02020603050405020304" pitchFamily="18" charset="0"/>
                <a:ea typeface="Times New Roman" panose="02020603050405020304" pitchFamily="18" charset="0"/>
                <a:cs typeface="Arial" panose="020B0604020202020204" pitchFamily="34" charset="0"/>
              </a:rPr>
              <a:t>1</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To understand how </a:t>
            </a:r>
            <a:r>
              <a:rPr lang="en-US" sz="3200" b="1" dirty="0">
                <a:solidFill>
                  <a:schemeClr val="accent4"/>
                </a:solidFill>
                <a:effectLst/>
                <a:latin typeface="Times New Roman" panose="02020603050405020304" pitchFamily="18" charset="0"/>
                <a:ea typeface="Times New Roman" panose="02020603050405020304" pitchFamily="18" charset="0"/>
                <a:cs typeface="Arial" panose="020B0604020202020204" pitchFamily="34" charset="0"/>
              </a:rPr>
              <a:t>limited resources</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can be used most efficiently and effectively.</a:t>
            </a:r>
            <a:endParaRPr lang="en-IQ" sz="3200" dirty="0">
              <a:effectLst/>
              <a:latin typeface="Calibri" panose="020F0502020204030204" pitchFamily="34" charset="0"/>
              <a:ea typeface="Times New Roman" panose="02020603050405020304" pitchFamily="18" charset="0"/>
              <a:cs typeface="Arial" panose="020B0604020202020204" pitchFamily="34" charset="0"/>
            </a:endParaRPr>
          </a:p>
          <a:p>
            <a:r>
              <a:rPr lang="en-US" sz="3200" b="1" dirty="0">
                <a:effectLst/>
                <a:latin typeface="Times New Roman" panose="02020603050405020304" pitchFamily="18" charset="0"/>
                <a:ea typeface="Times New Roman" panose="02020603050405020304" pitchFamily="18" charset="0"/>
                <a:cs typeface="Arial" panose="020B0604020202020204" pitchFamily="34" charset="0"/>
              </a:rPr>
              <a:t>2</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Clinicians want their patients to receive the best care and outcomes available, and payers want to manage rising costs. </a:t>
            </a:r>
            <a:r>
              <a:rPr lang="en-US" sz="3200" dirty="0" err="1">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Pharmacoeconomics</a:t>
            </a:r>
            <a:r>
              <a:rPr lang="en-US" sz="32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combines these objectives</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by estimating the value of patient outcomes received for the expenditures spent on medications and other health care products and services.</a:t>
            </a:r>
            <a:endParaRPr lang="en-IQ" sz="32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9907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7FA29-551B-B8F9-F5BF-B56658F5ED63}"/>
              </a:ext>
            </a:extLst>
          </p:cNvPr>
          <p:cNvSpPr>
            <a:spLocks noGrp="1"/>
          </p:cNvSpPr>
          <p:nvPr>
            <p:ph type="title"/>
          </p:nvPr>
        </p:nvSpPr>
        <p:spPr/>
        <p:txBody>
          <a:bodyPr>
            <a:normAutofit/>
          </a:bodyPr>
          <a:lstStyle/>
          <a:p>
            <a:r>
              <a:rPr lang="en-US" sz="4000" b="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Types of Pharmacoeconomic studies:</a:t>
            </a:r>
            <a:endParaRPr lang="en-IQ" sz="400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6" name="Content Placeholder 5">
            <a:extLst>
              <a:ext uri="{FF2B5EF4-FFF2-40B4-BE49-F238E27FC236}">
                <a16:creationId xmlns:a16="http://schemas.microsoft.com/office/drawing/2014/main" id="{4F69F125-2950-3D1C-2343-9CC0817B39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06341"/>
            <a:ext cx="10515600" cy="3546708"/>
          </a:xfrm>
          <a:prstGeom prst="rect">
            <a:avLst/>
          </a:prstGeom>
        </p:spPr>
      </p:pic>
    </p:spTree>
    <p:extLst>
      <p:ext uri="{BB962C8B-B14F-4D97-AF65-F5344CB8AC3E}">
        <p14:creationId xmlns:p14="http://schemas.microsoft.com/office/powerpoint/2010/main" val="1947619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74D2-B253-02D4-CC78-001DB9176DBE}"/>
              </a:ext>
            </a:extLst>
          </p:cNvPr>
          <p:cNvSpPr>
            <a:spLocks noGrp="1"/>
          </p:cNvSpPr>
          <p:nvPr>
            <p:ph type="title"/>
          </p:nvPr>
        </p:nvSpPr>
        <p:spPr/>
        <p:txBody>
          <a:bodyPr>
            <a:normAutofit/>
          </a:bodyPr>
          <a:lstStyle/>
          <a:p>
            <a:r>
              <a:rPr lang="en-US" sz="4000" b="1" dirty="0">
                <a:solidFill>
                  <a:srgbClr val="C00000"/>
                </a:solidFill>
                <a:effectLst/>
                <a:latin typeface="ADLaM Display" panose="02010000000000000000" pitchFamily="2" charset="77"/>
                <a:ea typeface="ADLaM Display" panose="02010000000000000000" pitchFamily="2" charset="77"/>
                <a:cs typeface="ADLaM Display" panose="02010000000000000000" pitchFamily="2" charset="77"/>
              </a:rPr>
              <a:t>cost-minimization analysis</a:t>
            </a:r>
            <a:endParaRPr lang="en-IQ" sz="4000" dirty="0">
              <a:effectLst/>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3" name="Content Placeholder 2">
            <a:extLst>
              <a:ext uri="{FF2B5EF4-FFF2-40B4-BE49-F238E27FC236}">
                <a16:creationId xmlns:a16="http://schemas.microsoft.com/office/drawing/2014/main" id="{8C2AA36D-7760-6A86-FA4C-D49149BC9A87}"/>
              </a:ext>
            </a:extLst>
          </p:cNvPr>
          <p:cNvSpPr>
            <a:spLocks noGrp="1"/>
          </p:cNvSpPr>
          <p:nvPr>
            <p:ph idx="1"/>
          </p:nvPr>
        </p:nvSpPr>
        <p:spPr/>
        <p:txBody>
          <a:bodyPr>
            <a:normAutofit/>
          </a:bodyPr>
          <a:lstStyle/>
          <a:p>
            <a:r>
              <a:rPr lang="en-US" dirty="0">
                <a:effectLst/>
                <a:latin typeface="Times New Roman" panose="02020603050405020304" pitchFamily="18" charset="0"/>
                <a:ea typeface="Times New Roman" panose="02020603050405020304" pitchFamily="18" charset="0"/>
                <a:cs typeface="Arial" panose="020B0604020202020204" pitchFamily="34" charset="0"/>
              </a:rPr>
              <a:t>CMA has the </a:t>
            </a:r>
            <a:r>
              <a:rPr lang="en-US" b="1"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rPr>
              <a:t>advantage</a:t>
            </a:r>
            <a:r>
              <a:rPr lang="en-US" dirty="0">
                <a:effectLst/>
                <a:latin typeface="Times New Roman" panose="02020603050405020304" pitchFamily="18" charset="0"/>
                <a:ea typeface="Times New Roman" panose="02020603050405020304" pitchFamily="18" charset="0"/>
                <a:cs typeface="Arial" panose="020B0604020202020204" pitchFamily="34" charset="0"/>
              </a:rPr>
              <a:t> of being the simplest to conduct because the outcomes are assumed to be </a:t>
            </a:r>
            <a:r>
              <a:rPr lang="en-US"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equivalent</a:t>
            </a:r>
            <a:r>
              <a:rPr lang="en-US" dirty="0">
                <a:effectLst/>
                <a:latin typeface="Times New Roman" panose="02020603050405020304" pitchFamily="18" charset="0"/>
                <a:ea typeface="Times New Roman" panose="02020603050405020304" pitchFamily="18" charset="0"/>
                <a:cs typeface="Arial" panose="020B0604020202020204" pitchFamily="34" charset="0"/>
              </a:rPr>
              <a:t>; thus, only the costs of the intervention are compared. </a:t>
            </a:r>
            <a:endParaRPr lang="en-GB"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dirty="0">
                <a:effectLst/>
                <a:latin typeface="Times New Roman" panose="02020603050405020304" pitchFamily="18" charset="0"/>
                <a:ea typeface="Times New Roman" panose="02020603050405020304" pitchFamily="18" charset="0"/>
                <a:cs typeface="Arial" panose="020B0604020202020204" pitchFamily="34" charset="0"/>
              </a:rPr>
              <a:t>CMA </a:t>
            </a:r>
            <a:r>
              <a:rPr lang="en-US" b="1"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rPr>
              <a:t>disadvantage</a:t>
            </a:r>
            <a:r>
              <a:rPr lang="en-US" dirty="0">
                <a:effectLst/>
                <a:latin typeface="Times New Roman" panose="02020603050405020304" pitchFamily="18" charset="0"/>
                <a:ea typeface="Times New Roman" panose="02020603050405020304" pitchFamily="18" charset="0"/>
                <a:cs typeface="Arial" panose="020B0604020202020204" pitchFamily="34" charset="0"/>
              </a:rPr>
              <a:t>: CMA cannot be used when outcomes of interventions are </a:t>
            </a:r>
            <a:r>
              <a:rPr lang="en-US"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different</a:t>
            </a:r>
            <a:r>
              <a:rPr lang="en-US" dirty="0">
                <a:effectLst/>
                <a:latin typeface="Times New Roman" panose="02020603050405020304" pitchFamily="18" charset="0"/>
                <a:ea typeface="Times New Roman" panose="02020603050405020304" pitchFamily="18" charset="0"/>
                <a:cs typeface="Arial" panose="020B0604020202020204" pitchFamily="34" charset="0"/>
              </a:rPr>
              <a:t>. </a:t>
            </a:r>
            <a:endParaRPr lang="en-GB"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dirty="0">
                <a:effectLst/>
                <a:latin typeface="Times New Roman" panose="02020603050405020304" pitchFamily="18" charset="0"/>
                <a:ea typeface="Times New Roman" panose="02020603050405020304" pitchFamily="18" charset="0"/>
                <a:cs typeface="Arial" panose="020B0604020202020204" pitchFamily="34" charset="0"/>
              </a:rPr>
              <a:t>A common example of a CMA is comparing </a:t>
            </a:r>
            <a:r>
              <a:rPr lang="en-US" b="1" u="sng" dirty="0">
                <a:solidFill>
                  <a:schemeClr val="accent5">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two generic medications</a:t>
            </a:r>
            <a:r>
              <a:rPr lang="en-US" b="1" dirty="0">
                <a:solidFill>
                  <a:schemeClr val="accent5">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dirty="0">
                <a:effectLst/>
                <a:latin typeface="Times New Roman" panose="02020603050405020304" pitchFamily="18" charset="0"/>
                <a:ea typeface="Times New Roman" panose="02020603050405020304" pitchFamily="18" charset="0"/>
                <a:cs typeface="Arial" panose="020B0604020202020204" pitchFamily="34" charset="0"/>
              </a:rPr>
              <a:t>that are rated as equivalent by the FDA. </a:t>
            </a:r>
            <a:endParaRPr lang="en-GB" dirty="0">
              <a:effectLst/>
              <a:latin typeface="Times New Roman" panose="02020603050405020304" pitchFamily="18" charset="0"/>
              <a:ea typeface="Times New Roman" panose="02020603050405020304" pitchFamily="18" charset="0"/>
              <a:cs typeface="Arial" panose="020B0604020202020204" pitchFamily="34" charset="0"/>
            </a:endParaRPr>
          </a:p>
          <a:p>
            <a:r>
              <a:rPr lang="en-GB" dirty="0">
                <a:latin typeface="Times New Roman" panose="02020603050405020304" pitchFamily="18" charset="0"/>
                <a:ea typeface="Times New Roman" panose="02020603050405020304" pitchFamily="18" charset="0"/>
                <a:cs typeface="Arial" panose="020B0604020202020204" pitchFamily="34" charset="0"/>
              </a:rPr>
              <a:t>If</a:t>
            </a:r>
            <a:r>
              <a:rPr lang="en-US" dirty="0">
                <a:effectLst/>
                <a:latin typeface="Times New Roman" panose="02020603050405020304" pitchFamily="18" charset="0"/>
                <a:ea typeface="Times New Roman" panose="02020603050405020304" pitchFamily="18" charset="0"/>
                <a:cs typeface="Arial" panose="020B0604020202020204" pitchFamily="34" charset="0"/>
              </a:rPr>
              <a:t> the drugs are equivalent to each other (but manufactured and sold by different companies), </a:t>
            </a:r>
            <a:r>
              <a:rPr lang="en-US" b="1" u="sng" dirty="0">
                <a:solidFill>
                  <a:schemeClr val="accent5"/>
                </a:solidFill>
                <a:effectLst/>
                <a:latin typeface="Times New Roman" panose="02020603050405020304" pitchFamily="18" charset="0"/>
                <a:ea typeface="Times New Roman" panose="02020603050405020304" pitchFamily="18" charset="0"/>
                <a:cs typeface="Arial" panose="020B0604020202020204" pitchFamily="34" charset="0"/>
              </a:rPr>
              <a:t>only the differences in the cost </a:t>
            </a:r>
            <a:r>
              <a:rPr lang="en-US" dirty="0">
                <a:effectLst/>
                <a:latin typeface="Times New Roman" panose="02020603050405020304" pitchFamily="18" charset="0"/>
                <a:ea typeface="Times New Roman" panose="02020603050405020304" pitchFamily="18" charset="0"/>
                <a:cs typeface="Arial" panose="020B0604020202020204" pitchFamily="34" charset="0"/>
              </a:rPr>
              <a:t>of the medication are used to choose the one that provides the best value. </a:t>
            </a:r>
            <a:endParaRPr lang="en-IQ"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39298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27BEF-2238-D020-56D9-849118A330F5}"/>
              </a:ext>
            </a:extLst>
          </p:cNvPr>
          <p:cNvSpPr>
            <a:spLocks noGrp="1"/>
          </p:cNvSpPr>
          <p:nvPr>
            <p:ph type="title"/>
          </p:nvPr>
        </p:nvSpPr>
        <p:spPr/>
        <p:txBody>
          <a:bodyPr/>
          <a:lstStyle/>
          <a:p>
            <a:endParaRPr lang="en-IQ"/>
          </a:p>
        </p:txBody>
      </p:sp>
      <p:pic>
        <p:nvPicPr>
          <p:cNvPr id="4" name="Content Placeholder 3">
            <a:extLst>
              <a:ext uri="{FF2B5EF4-FFF2-40B4-BE49-F238E27FC236}">
                <a16:creationId xmlns:a16="http://schemas.microsoft.com/office/drawing/2014/main" id="{099AEF68-45F0-67CB-7775-8A835B1FEC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1872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55</Slides>
  <Notes>0</Notes>
  <HiddenSlides>0</HiddenSlide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Introduction to pharmacoeconomy</vt:lpstr>
      <vt:lpstr>What is pharmacoeconomy…….?</vt:lpstr>
      <vt:lpstr>PowerPoint Presentation</vt:lpstr>
      <vt:lpstr>PowerPoint Presentation</vt:lpstr>
      <vt:lpstr>PowerPoint Presentation</vt:lpstr>
      <vt:lpstr>Why is economic evaluation important?</vt:lpstr>
      <vt:lpstr>Types of Pharmacoeconomic studies:</vt:lpstr>
      <vt:lpstr>cost-minimization analysis</vt:lpstr>
      <vt:lpstr>PowerPoint Presentation</vt:lpstr>
      <vt:lpstr>PowerPoint Presentation</vt:lpstr>
      <vt:lpstr>PowerPoint Presentation</vt:lpstr>
      <vt:lpstr>PowerPoint Presentation</vt:lpstr>
      <vt:lpstr>Cost effectiveness analysis </vt:lpstr>
      <vt:lpstr>PowerPoint Presentation</vt:lpstr>
      <vt:lpstr>cost-utility analysis</vt:lpstr>
      <vt:lpstr>PowerPoint Presentation</vt:lpstr>
      <vt:lpstr>cost-Benefit analysis</vt:lpstr>
      <vt:lpstr>PowerPoint Presentation</vt:lpstr>
      <vt:lpstr>PowerPoint Presentation</vt:lpstr>
      <vt:lpstr>Other types of analysis </vt:lpstr>
      <vt:lpstr>cost-consequence analysis (CCA)</vt:lpstr>
      <vt:lpstr>PowerPoint Presentation</vt:lpstr>
      <vt:lpstr>cost-of-illness (COI) analysis </vt:lpstr>
      <vt:lpstr>PowerPoint Presentation</vt:lpstr>
      <vt:lpstr>PowerPoint Presentation</vt:lpstr>
      <vt:lpstr>PowerPoint Presentation</vt:lpstr>
      <vt:lpstr>Average versus marginal or incremental costs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Opportunity costs</vt:lpstr>
      <vt:lpstr>PowerPoint Presentation</vt:lpstr>
      <vt:lpstr>PowerPoint Presentation</vt:lpstr>
      <vt:lpstr>Types of costs </vt:lpstr>
      <vt:lpstr>PowerPoint Presentation</vt:lpstr>
      <vt:lpstr>✦ Timing Adjustments for Costs</vt:lpstr>
      <vt:lpstr>standardization of Costs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Discounting </vt:lpstr>
      <vt:lpstr>PowerPoint Presentation</vt:lpstr>
      <vt:lpstr>Example: The expenses of cancer treatment for the next 3 years are as the following in the table. Calculate the Total present value of the expenses if you knew that expenses occur at the beginning of each year given that the discount rate is 5%. </vt:lpstr>
      <vt:lpstr>Example: The expenses of cancer treatment for the next 3 years are as the following in the table. Calculate the Total present value of the expenses if you knew that expenses occur at the end of each year given that the discount rate is 5%. </vt:lpstr>
      <vt:lpstr>PowerPoint Presentation</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pharmacoeconomy</dc:title>
  <dc:creator>Dr.Abeer abdulhadi</dc:creator>
  <cp:lastModifiedBy>Dr.Abeer abdulhadi</cp:lastModifiedBy>
  <cp:revision>6</cp:revision>
  <dcterms:created xsi:type="dcterms:W3CDTF">2025-01-22T18:56:08Z</dcterms:created>
  <dcterms:modified xsi:type="dcterms:W3CDTF">2025-03-10T14:38:15Z</dcterms:modified>
</cp:coreProperties>
</file>