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35763" cy="9869488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F25426-F0FB-4F56-ABD2-B4991975AA56}" type="datetimeFigureOut">
              <a:rPr lang="ar-IQ" smtClean="0"/>
              <a:pPr/>
              <a:t>08/05/1446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73098D-4AC6-41AC-A302-C4F0AAA9DE9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1520" y="620688"/>
            <a:ext cx="849694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Pleural cavities &amp; Pleural membranes: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Each lung occupies a single pleural cavity which is formed by a serous membrane called the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pleura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parietal pleura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covers the inner surface of the thoracic wall &amp; extends over the diaphragm &amp;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mediastinum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visceral pleura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covers the outer surface of the lungs.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small amount of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pleural fluid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secreted by both pleurae, the fluid gives a moist, slippery coating that provides lubrication.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54868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Exhalation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:- exhalation may be passive or active, if it’s active it may involve one or more of the following muscles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a- internal intercostals &amp; transverses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thoracis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depress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ribs &amp; reduce the width &amp; depth of the thoracic cavity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b- abdominal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muscles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external &amp; internal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obliques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, transversus abdomens &amp; the rectus abdominis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assist the internal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intercost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expiration by compressing the abdomen &amp;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forcing the diaphragm upward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ਧ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28092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652046"/>
            <a:ext cx="806489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Modes of Breathing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a- Quiet breathing : (or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eupnea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inhalation involves muscular contractions, but exhalation is a passive process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diaphragm breathing ( or deep breathing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: this provides the necessary changes in thoracic volume . Contraction causes inhalation &amp; exhalation occurs when diaphragm relaxes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costal breathing : ( or shallow breathing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: the thoracic volume changes because the rib cage changes shape . Inhalation occurs when external intercostals contract &amp; exhalation occurs passively when these muscles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relax.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12474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b- Forced breathing : ( or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hyperpnea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involves active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inspiratory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&amp; expiratory movements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forced breathing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accessory muscles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assist with inspiration &amp; expiration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contraction of internal intercostals &amp; abdominal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muscles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Respiratory 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is number of breaths per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minute.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Adult = 12 - 18 breaths / min.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rtl="0"/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Children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20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breaths /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Respiratory Minute Volume 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amount of air moved each minute </a:t>
            </a:r>
            <a:r>
              <a:rPr lang="en-US" sz="2400" b="1" dirty="0"/>
              <a:t>.</a:t>
            </a:r>
          </a:p>
          <a:p>
            <a:pPr algn="just" rtl="0"/>
            <a:r>
              <a:rPr lang="en-US" sz="2400" dirty="0"/>
              <a:t>VE ( respiratory minute volume ) = f (respiratory rate) × VT (tidal volume)</a:t>
            </a:r>
          </a:p>
          <a:p>
            <a:pPr algn="just" rtl="0"/>
            <a:r>
              <a:rPr lang="en-US" sz="2400" dirty="0"/>
              <a:t>                                                      =     12   ×  500 ml /min. </a:t>
            </a:r>
          </a:p>
          <a:p>
            <a:pPr algn="just" rtl="0"/>
            <a:r>
              <a:rPr lang="en-US" sz="2400" dirty="0"/>
              <a:t>                                                      =    6000 ml / min.</a:t>
            </a:r>
          </a:p>
          <a:p>
            <a:pPr algn="just" rtl="0"/>
            <a:r>
              <a:rPr lang="en-US" sz="2400" dirty="0"/>
              <a:t>                                                      =    6  lit / min.</a:t>
            </a:r>
          </a:p>
          <a:p>
            <a:r>
              <a:rPr lang="en-US" sz="2400" dirty="0"/>
              <a:t> </a:t>
            </a:r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ਧ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56895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ਧ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496944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764704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Pulmonary Ventilation:-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Pulmonary ventilation is the physical movement of air into &amp; out of the respiratory tract, while the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alveolar ventilation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movement into &amp; out of the alveoli.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Boyle’s Law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there is an inverse relationship between the pressure &amp; volume of a gas In a closed container. (gas pressure is inversely proportional to volume).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decrease volume of a gas → pressure rise.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Increase volume of a gas → pressure falls.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 = 1 / V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0592" y="35332"/>
            <a:ext cx="828092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Pressure &amp; airflow to lungs: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air flow from an area of higher pressure to an area of lower pressure.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Inhalation &amp; exhalation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involves changes in the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volume of the lungs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these changes create pressure gradients that move air into or out of the respiratory tract.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movement of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chest wall or diaphragm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a direct effect on the volume of the lungs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algn="just" rt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diaphragm contracts &amp; moves inferiorly this movement increase the volume of the thoracic cavity &amp; when the diaphragm relaxes the volume of thoracic cavity decreases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algn="just" rt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superior 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movement of the rib cage increase the depth &amp; width of the thoracic cavity, inferior movement reduces the volume of the thoracic cavity.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589330"/>
            <a:ext cx="835292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Compliance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:-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The lungs are very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distensible (stretchable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- they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are, in fact, about a hundred times more distensible than a toy balloon. Another term for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distensibility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is compliance, which here refers to the ease with which the lungs can expand under pressure.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Factors affecting compliance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connective tissue structure of the lungs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.(loss of tissue resulting from alveolar damage →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↑es compliance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level of surfactant production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Inadequate surfactant lead to collapse of alveoli →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reduce compliance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mobility of the thoracic cage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any skeletal disorder that affect the articulations of the ribs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will→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reduce compliance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if compliance is reduced an individual may become exhausted trying to breath.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39552" y="836712"/>
            <a:ext cx="777686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Pressure changes during Inhalation &amp; Exhalation:-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The atmospheric pressure =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760 mmHg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intrapulmonary pressure (or intra alveolar pressure) is the pressure inside the respiratory tract, at the alveoli.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-at quiet breathing the pressure difference between the atmospheric &amp; intrapulmonary pressure is small.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 inhalation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the lungs expand &amp; the intrapulmonary pressure drops to about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759mmHg (or −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1mmHg</a:t>
            </a: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 exhalation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the lungs recoil &amp; the intrapulmonary pressure rise to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761mmHg (or +1mmHg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 heavy breathing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pressure gradient increase about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-30 mmHg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during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inspiration.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476672"/>
            <a:ext cx="784887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Intra Plural Pressure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:-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the pressure measured in the space between the parietal &amp; visceral pleurae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(the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intrapleural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pressure is about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-4 mmHg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&amp; reaches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-18 mmHg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during a powerful inspiration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 The pressure is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below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atmospheric pressure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due to the relationship between the lungs &amp; body wall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lungs are highly elastic tend to recoil but they cannot recoil significantly because of the fluid bond between the parietal &amp; visceral pleurae . So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intrapleural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pressure remains below atmospheric pressure throughout normal inhalation &amp; exhalation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95536" y="519782"/>
            <a:ext cx="813690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Respiration Muscles :-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Inhalation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:- is an active process involving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contraction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one or more of these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muscles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a- diaphragm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↑es volume of the thoracic cavity , it’s responsible for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75%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air movement in quiet breathing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b- external intercostals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assist by elevating the ribs about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25%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the volume of air in the lungs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c- accessory muscles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sternocleido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mastoid 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serratus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anterior 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pectoralis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minor &amp;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scalenes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assist the external intercostals in elevating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ribs.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637</TotalTime>
  <Words>998</Words>
  <Application>Microsoft Office PowerPoint</Application>
  <PresentationFormat>عرض على الشاشة (3:4)‏</PresentationFormat>
  <Paragraphs>60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رحلة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SAMSUNG RV511</dc:creator>
  <cp:lastModifiedBy>NS</cp:lastModifiedBy>
  <cp:revision>61</cp:revision>
  <dcterms:created xsi:type="dcterms:W3CDTF">2012-10-19T11:52:10Z</dcterms:created>
  <dcterms:modified xsi:type="dcterms:W3CDTF">2024-11-09T19:22:31Z</dcterms:modified>
</cp:coreProperties>
</file>