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341" r:id="rId4"/>
    <p:sldId id="348" r:id="rId5"/>
    <p:sldId id="351" r:id="rId6"/>
    <p:sldId id="342" r:id="rId7"/>
    <p:sldId id="344" r:id="rId8"/>
    <p:sldId id="259" r:id="rId9"/>
    <p:sldId id="311" r:id="rId10"/>
    <p:sldId id="343" r:id="rId11"/>
    <p:sldId id="298" r:id="rId12"/>
    <p:sldId id="299" r:id="rId13"/>
    <p:sldId id="325" r:id="rId14"/>
    <p:sldId id="350" r:id="rId15"/>
    <p:sldId id="316" r:id="rId16"/>
    <p:sldId id="313" r:id="rId17"/>
    <p:sldId id="349" r:id="rId18"/>
    <p:sldId id="352" r:id="rId19"/>
    <p:sldId id="32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>
    <p:extLst>
      <p:ext uri="{19B8F6BF-5375-455C-9EA6-DF929625EA0E}">
        <p15:presenceInfo xmlns:p15="http://schemas.microsoft.com/office/powerpoint/2012/main" xmlns="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12B8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96196" autoAdjust="0"/>
  </p:normalViewPr>
  <p:slideViewPr>
    <p:cSldViewPr snapToGrid="0" showGuides="1">
      <p:cViewPr varScale="1">
        <p:scale>
          <a:sx n="66" d="100"/>
          <a:sy n="66" d="100"/>
        </p:scale>
        <p:origin x="-852" y="-108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1513094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26ACF5D-48A0-483A-A38C-84E44D9CE0A6}"/>
              </a:ext>
            </a:extLst>
          </p:cNvPr>
          <p:cNvSpPr/>
          <p:nvPr userDrawn="1"/>
        </p:nvSpPr>
        <p:spPr>
          <a:xfrm>
            <a:off x="6480216" y="5071159"/>
            <a:ext cx="5138665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00F3B76-9F74-4AA8-8C18-53BFCCD83147}"/>
              </a:ext>
            </a:extLst>
          </p:cNvPr>
          <p:cNvSpPr/>
          <p:nvPr userDrawn="1"/>
        </p:nvSpPr>
        <p:spPr>
          <a:xfrm>
            <a:off x="0" y="1988840"/>
            <a:ext cx="12192000" cy="2880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4" name="Graphic 14">
            <a:extLst>
              <a:ext uri="{FF2B5EF4-FFF2-40B4-BE49-F238E27FC236}">
                <a16:creationId xmlns:a16="http://schemas.microsoft.com/office/drawing/2014/main" xmlns="" id="{E7536121-7CEF-462B-9CC7-8672D3864A47}"/>
              </a:ext>
            </a:extLst>
          </p:cNvPr>
          <p:cNvGrpSpPr/>
          <p:nvPr userDrawn="1"/>
        </p:nvGrpSpPr>
        <p:grpSpPr>
          <a:xfrm>
            <a:off x="6682498" y="1419025"/>
            <a:ext cx="4936383" cy="3882549"/>
            <a:chOff x="2444748" y="555045"/>
            <a:chExt cx="7282048" cy="572745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57EDCB51-C79E-4483-AC7F-FE9911E3B34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30DC3899-00AC-47C9-8613-7688FF6D63A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8E912EDE-6A0C-4642-9219-92E0E2914E5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07F46C71-5497-4A60-878F-1AC60EF1BAA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1B3E439D-4FB0-4BD5-8A4E-CDD0328177F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CD3132E-772B-4565-A449-26068953B1C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39F72F6A-56E6-4DA5-93D5-55A599782A7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1BD9FDB8-0DB9-4552-8659-770E37A2725A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B28073D-ED33-4D9D-9F2F-CE07362780D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887874" y="1660298"/>
            <a:ext cx="4540883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9AD9A432-9135-4790-905D-CD48EAD643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253E471-D703-4C2B-8B8D-60C0F7BF5E9A}"/>
              </a:ext>
            </a:extLst>
          </p:cNvPr>
          <p:cNvSpPr/>
          <p:nvPr userDrawn="1"/>
        </p:nvSpPr>
        <p:spPr>
          <a:xfrm>
            <a:off x="3066222" y="3939481"/>
            <a:ext cx="4464000" cy="21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AE039EAB-B78B-4912-A49E-7799571567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7145771" y="3930935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16646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2" y="0"/>
                </a:lnTo>
                <a:cubicBezTo>
                  <a:pt x="3481477" y="140809"/>
                  <a:pt x="3483811" y="417419"/>
                  <a:pt x="3484116" y="558228"/>
                </a:cubicBezTo>
                <a:cubicBezTo>
                  <a:pt x="3241294" y="690823"/>
                  <a:pt x="3392809" y="595682"/>
                  <a:pt x="3209623" y="702026"/>
                </a:cubicBezTo>
                <a:cubicBezTo>
                  <a:pt x="3342466" y="770912"/>
                  <a:pt x="3354142" y="760160"/>
                  <a:pt x="3476995" y="833132"/>
                </a:cubicBezTo>
                <a:cubicBezTo>
                  <a:pt x="3478430" y="947552"/>
                  <a:pt x="3480239" y="853239"/>
                  <a:pt x="3474149" y="1385171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FC13D15-D52A-4DCC-8836-549E9FB4AFE2}"/>
              </a:ext>
            </a:extLst>
          </p:cNvPr>
          <p:cNvSpPr/>
          <p:nvPr userDrawn="1"/>
        </p:nvSpPr>
        <p:spPr>
          <a:xfrm>
            <a:off x="3066222" y="1815149"/>
            <a:ext cx="4464000" cy="21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9B84B1C0-D9EE-424F-B817-6591D75D2A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7145771" y="1815149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396890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67126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8811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0850"/>
              <a:gd name="connsiteX1" fmla="*/ 3481173 w 3484116"/>
              <a:gd name="connsiteY1" fmla="*/ 0 h 1390850"/>
              <a:gd name="connsiteX2" fmla="*/ 3484116 w 3484116"/>
              <a:gd name="connsiteY2" fmla="*/ 558228 h 1390850"/>
              <a:gd name="connsiteX3" fmla="*/ 3223669 w 3484116"/>
              <a:gd name="connsiteY3" fmla="*/ 690668 h 1390850"/>
              <a:gd name="connsiteX4" fmla="*/ 3476995 w 3484116"/>
              <a:gd name="connsiteY4" fmla="*/ 838811 h 1390850"/>
              <a:gd name="connsiteX5" fmla="*/ 3481172 w 3484116"/>
              <a:gd name="connsiteY5" fmla="*/ 1390850 h 1390850"/>
              <a:gd name="connsiteX6" fmla="*/ 0 w 3484116"/>
              <a:gd name="connsiteY6" fmla="*/ 1385171 h 1390850"/>
              <a:gd name="connsiteX7" fmla="*/ 0 w 3484116"/>
              <a:gd name="connsiteY7" fmla="*/ 0 h 1390850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23669 w 3484116"/>
              <a:gd name="connsiteY3" fmla="*/ 690668 h 1385171"/>
              <a:gd name="connsiteX4" fmla="*/ 3476995 w 3484116"/>
              <a:gd name="connsiteY4" fmla="*/ 838811 h 1385171"/>
              <a:gd name="connsiteX5" fmla="*/ 3481172 w 3484116"/>
              <a:gd name="connsiteY5" fmla="*/ 1385170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3" y="0"/>
                </a:lnTo>
                <a:cubicBezTo>
                  <a:pt x="3481478" y="140809"/>
                  <a:pt x="3483811" y="417419"/>
                  <a:pt x="3484116" y="558228"/>
                </a:cubicBezTo>
                <a:cubicBezTo>
                  <a:pt x="3241294" y="690823"/>
                  <a:pt x="3463042" y="555927"/>
                  <a:pt x="3223669" y="690668"/>
                </a:cubicBezTo>
                <a:cubicBezTo>
                  <a:pt x="3461864" y="833385"/>
                  <a:pt x="3241765" y="697687"/>
                  <a:pt x="3476995" y="838811"/>
                </a:cubicBezTo>
                <a:cubicBezTo>
                  <a:pt x="3478430" y="953231"/>
                  <a:pt x="3487262" y="853238"/>
                  <a:pt x="3481172" y="1385170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43B49957-DF32-4E4B-9822-B38CE45860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xmlns="" id="{6AFC8E2B-3DB4-4AF6-953A-C33362BE5CC9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xmlns="" id="{7A4DDBEC-A6AA-4FAE-939C-E51F0753BB3C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xmlns="" id="{F405B79D-D36E-42E0-B1E4-02A7AD9C7BE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xmlns="" id="{D4EBD95C-281A-45E3-A0A3-4157F1194F9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xmlns="" id="{36DEDE59-F2FA-467D-8AB9-83B595D753E8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:a16="http://schemas.microsoft.com/office/drawing/2014/main" xmlns="" id="{F591F9C8-76E3-4024-AFE8-335C2C7EB214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80EABF78-93EB-4570-BB19-5F5295FD48F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65B89BB1-85FB-4C6F-A2B2-3F30C3A5B9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www.jpppt.com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xmlns="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0C343531-C33C-4C25-92D2-37F38D8E14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313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83EB247-24FE-43DB-876D-46FBE118966B}"/>
              </a:ext>
            </a:extLst>
          </p:cNvPr>
          <p:cNvSpPr/>
          <p:nvPr userDrawn="1"/>
        </p:nvSpPr>
        <p:spPr>
          <a:xfrm>
            <a:off x="2622935" y="2468896"/>
            <a:ext cx="1728000" cy="2208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C683DC15-5527-4F50-A643-AF008C41805E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6219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3A10AE7-835F-4269-A407-A66B752CE321}"/>
              </a:ext>
            </a:extLst>
          </p:cNvPr>
          <p:cNvSpPr/>
          <p:nvPr userDrawn="1"/>
        </p:nvSpPr>
        <p:spPr>
          <a:xfrm>
            <a:off x="6091723" y="2468896"/>
            <a:ext cx="1728000" cy="22082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xmlns="" id="{4EF1627A-720E-4173-B3EC-9C778F349ABB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812544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93DA0D7-2EC3-4A44-971B-0235F439E141}"/>
              </a:ext>
            </a:extLst>
          </p:cNvPr>
          <p:cNvSpPr/>
          <p:nvPr userDrawn="1"/>
        </p:nvSpPr>
        <p:spPr>
          <a:xfrm>
            <a:off x="9542072" y="2468896"/>
            <a:ext cx="1728000" cy="22082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자유형: 도형 20">
            <a:extLst>
              <a:ext uri="{FF2B5EF4-FFF2-40B4-BE49-F238E27FC236}">
                <a16:creationId xmlns:a16="http://schemas.microsoft.com/office/drawing/2014/main" xmlns="" id="{A1DEFAEA-9F02-4B9F-ACC6-353AF6C3EF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55574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xmlns="" id="{03515A44-D3E9-44BA-B3D4-43ECDBD515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55574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xmlns="" id="{5CED0A4D-1B43-4F94-A1B2-796349C976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51710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xmlns="" id="{1D5AFB38-0AC4-4043-A23A-C86F3145AE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51710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3654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90" r:id="rId6"/>
    <p:sldLayoutId id="2147483678" r:id="rId7"/>
    <p:sldLayoutId id="2147483691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>
            <a:extLst>
              <a:ext uri="{FF2B5EF4-FFF2-40B4-BE49-F238E27FC236}">
                <a16:creationId xmlns:a16="http://schemas.microsoft.com/office/drawing/2014/main" xmlns="" id="{79E4ECB2-1E36-455E-BFF4-80D8FB60F4BE}"/>
              </a:ext>
            </a:extLst>
          </p:cNvPr>
          <p:cNvGrpSpPr/>
          <p:nvPr/>
        </p:nvGrpSpPr>
        <p:grpSpPr>
          <a:xfrm>
            <a:off x="9423207" y="3983156"/>
            <a:ext cx="2119814" cy="1895900"/>
            <a:chOff x="9423207" y="3983156"/>
            <a:chExt cx="2119814" cy="18959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1293F13B-6746-4E10-A271-65682EC68F1E}"/>
                </a:ext>
              </a:extLst>
            </p:cNvPr>
            <p:cNvSpPr>
              <a:spLocks/>
            </p:cNvSpPr>
            <p:nvPr/>
          </p:nvSpPr>
          <p:spPr>
            <a:xfrm rot="18902941">
              <a:off x="9423207" y="4277920"/>
              <a:ext cx="2119814" cy="1396196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A4E0601C-0663-4A3A-8464-CD901D5E5989}"/>
                </a:ext>
              </a:extLst>
            </p:cNvPr>
            <p:cNvSpPr/>
            <p:nvPr/>
          </p:nvSpPr>
          <p:spPr>
            <a:xfrm rot="18902941">
              <a:off x="9431062" y="4290263"/>
              <a:ext cx="2101836" cy="1370763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7C31E67-764B-4479-9864-D4CE85FD0741}"/>
                </a:ext>
              </a:extLst>
            </p:cNvPr>
            <p:cNvSpPr/>
            <p:nvPr/>
          </p:nvSpPr>
          <p:spPr>
            <a:xfrm rot="18902941">
              <a:off x="9510609" y="4379560"/>
              <a:ext cx="1919067" cy="1172764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xmlns="" id="{171632B6-764F-4206-B811-E92984842481}"/>
                </a:ext>
              </a:extLst>
            </p:cNvPr>
            <p:cNvSpPr>
              <a:spLocks/>
            </p:cNvSpPr>
            <p:nvPr/>
          </p:nvSpPr>
          <p:spPr bwMode="auto">
            <a:xfrm rot="18902941">
              <a:off x="9922753" y="4999678"/>
              <a:ext cx="239076" cy="879378"/>
            </a:xfrm>
            <a:custGeom>
              <a:avLst/>
              <a:gdLst>
                <a:gd name="T0" fmla="*/ 564 w 862"/>
                <a:gd name="T1" fmla="*/ 78 h 2998"/>
                <a:gd name="T2" fmla="*/ 579 w 862"/>
                <a:gd name="T3" fmla="*/ 156 h 2998"/>
                <a:gd name="T4" fmla="*/ 570 w 862"/>
                <a:gd name="T5" fmla="*/ 282 h 2998"/>
                <a:gd name="T6" fmla="*/ 531 w 862"/>
                <a:gd name="T7" fmla="*/ 420 h 2998"/>
                <a:gd name="T8" fmla="*/ 675 w 862"/>
                <a:gd name="T9" fmla="*/ 489 h 2998"/>
                <a:gd name="T10" fmla="*/ 819 w 862"/>
                <a:gd name="T11" fmla="*/ 589 h 2998"/>
                <a:gd name="T12" fmla="*/ 851 w 862"/>
                <a:gd name="T13" fmla="*/ 876 h 2998"/>
                <a:gd name="T14" fmla="*/ 846 w 862"/>
                <a:gd name="T15" fmla="*/ 1427 h 2998"/>
                <a:gd name="T16" fmla="*/ 817 w 862"/>
                <a:gd name="T17" fmla="*/ 1724 h 2998"/>
                <a:gd name="T18" fmla="*/ 739 w 862"/>
                <a:gd name="T19" fmla="*/ 1745 h 2998"/>
                <a:gd name="T20" fmla="*/ 753 w 862"/>
                <a:gd name="T21" fmla="*/ 1714 h 2998"/>
                <a:gd name="T22" fmla="*/ 750 w 862"/>
                <a:gd name="T23" fmla="*/ 1698 h 2998"/>
                <a:gd name="T24" fmla="*/ 790 w 862"/>
                <a:gd name="T25" fmla="*/ 1658 h 2998"/>
                <a:gd name="T26" fmla="*/ 788 w 862"/>
                <a:gd name="T27" fmla="*/ 1607 h 2998"/>
                <a:gd name="T28" fmla="*/ 742 w 862"/>
                <a:gd name="T29" fmla="*/ 1660 h 2998"/>
                <a:gd name="T30" fmla="*/ 751 w 862"/>
                <a:gd name="T31" fmla="*/ 1380 h 2998"/>
                <a:gd name="T32" fmla="*/ 702 w 862"/>
                <a:gd name="T33" fmla="*/ 1000 h 2998"/>
                <a:gd name="T34" fmla="*/ 684 w 862"/>
                <a:gd name="T35" fmla="*/ 831 h 2998"/>
                <a:gd name="T36" fmla="*/ 642 w 862"/>
                <a:gd name="T37" fmla="*/ 1014 h 2998"/>
                <a:gd name="T38" fmla="*/ 730 w 862"/>
                <a:gd name="T39" fmla="*/ 1656 h 2998"/>
                <a:gd name="T40" fmla="*/ 708 w 862"/>
                <a:gd name="T41" fmla="*/ 1924 h 2998"/>
                <a:gd name="T42" fmla="*/ 753 w 862"/>
                <a:gd name="T43" fmla="*/ 2256 h 2998"/>
                <a:gd name="T44" fmla="*/ 671 w 862"/>
                <a:gd name="T45" fmla="*/ 2687 h 2998"/>
                <a:gd name="T46" fmla="*/ 722 w 862"/>
                <a:gd name="T47" fmla="*/ 2894 h 2998"/>
                <a:gd name="T48" fmla="*/ 568 w 862"/>
                <a:gd name="T49" fmla="*/ 2989 h 2998"/>
                <a:gd name="T50" fmla="*/ 551 w 862"/>
                <a:gd name="T51" fmla="*/ 2773 h 2998"/>
                <a:gd name="T52" fmla="*/ 570 w 862"/>
                <a:gd name="T53" fmla="*/ 2627 h 2998"/>
                <a:gd name="T54" fmla="*/ 539 w 862"/>
                <a:gd name="T55" fmla="*/ 2349 h 2998"/>
                <a:gd name="T56" fmla="*/ 515 w 862"/>
                <a:gd name="T57" fmla="*/ 1994 h 2998"/>
                <a:gd name="T58" fmla="*/ 422 w 862"/>
                <a:gd name="T59" fmla="*/ 1576 h 2998"/>
                <a:gd name="T60" fmla="*/ 386 w 862"/>
                <a:gd name="T61" fmla="*/ 1833 h 2998"/>
                <a:gd name="T62" fmla="*/ 319 w 862"/>
                <a:gd name="T63" fmla="*/ 2120 h 2998"/>
                <a:gd name="T64" fmla="*/ 311 w 862"/>
                <a:gd name="T65" fmla="*/ 2525 h 2998"/>
                <a:gd name="T66" fmla="*/ 339 w 862"/>
                <a:gd name="T67" fmla="*/ 2773 h 2998"/>
                <a:gd name="T68" fmla="*/ 331 w 862"/>
                <a:gd name="T69" fmla="*/ 2984 h 2998"/>
                <a:gd name="T70" fmla="*/ 210 w 862"/>
                <a:gd name="T71" fmla="*/ 2989 h 2998"/>
                <a:gd name="T72" fmla="*/ 195 w 862"/>
                <a:gd name="T73" fmla="*/ 2838 h 2998"/>
                <a:gd name="T74" fmla="*/ 191 w 862"/>
                <a:gd name="T75" fmla="*/ 2504 h 2998"/>
                <a:gd name="T76" fmla="*/ 130 w 862"/>
                <a:gd name="T77" fmla="*/ 2254 h 2998"/>
                <a:gd name="T78" fmla="*/ 171 w 862"/>
                <a:gd name="T79" fmla="*/ 1971 h 2998"/>
                <a:gd name="T80" fmla="*/ 148 w 862"/>
                <a:gd name="T81" fmla="*/ 1718 h 2998"/>
                <a:gd name="T82" fmla="*/ 204 w 862"/>
                <a:gd name="T83" fmla="*/ 1189 h 2998"/>
                <a:gd name="T84" fmla="*/ 195 w 862"/>
                <a:gd name="T85" fmla="*/ 809 h 2998"/>
                <a:gd name="T86" fmla="*/ 168 w 862"/>
                <a:gd name="T87" fmla="*/ 962 h 2998"/>
                <a:gd name="T88" fmla="*/ 144 w 862"/>
                <a:gd name="T89" fmla="*/ 1229 h 2998"/>
                <a:gd name="T90" fmla="*/ 110 w 862"/>
                <a:gd name="T91" fmla="*/ 1402 h 2998"/>
                <a:gd name="T92" fmla="*/ 122 w 862"/>
                <a:gd name="T93" fmla="*/ 1656 h 2998"/>
                <a:gd name="T94" fmla="*/ 82 w 862"/>
                <a:gd name="T95" fmla="*/ 1656 h 2998"/>
                <a:gd name="T96" fmla="*/ 110 w 862"/>
                <a:gd name="T97" fmla="*/ 1704 h 2998"/>
                <a:gd name="T98" fmla="*/ 124 w 862"/>
                <a:gd name="T99" fmla="*/ 1729 h 2998"/>
                <a:gd name="T100" fmla="*/ 95 w 862"/>
                <a:gd name="T101" fmla="*/ 1751 h 2998"/>
                <a:gd name="T102" fmla="*/ 2 w 862"/>
                <a:gd name="T103" fmla="*/ 1640 h 2998"/>
                <a:gd name="T104" fmla="*/ 2 w 862"/>
                <a:gd name="T105" fmla="*/ 1140 h 2998"/>
                <a:gd name="T106" fmla="*/ 11 w 862"/>
                <a:gd name="T107" fmla="*/ 933 h 2998"/>
                <a:gd name="T108" fmla="*/ 22 w 862"/>
                <a:gd name="T109" fmla="*/ 693 h 2998"/>
                <a:gd name="T110" fmla="*/ 99 w 862"/>
                <a:gd name="T111" fmla="*/ 524 h 2998"/>
                <a:gd name="T112" fmla="*/ 288 w 862"/>
                <a:gd name="T113" fmla="*/ 453 h 2998"/>
                <a:gd name="T114" fmla="*/ 339 w 862"/>
                <a:gd name="T115" fmla="*/ 311 h 2998"/>
                <a:gd name="T116" fmla="*/ 299 w 862"/>
                <a:gd name="T117" fmla="*/ 224 h 2998"/>
                <a:gd name="T118" fmla="*/ 313 w 862"/>
                <a:gd name="T119" fmla="*/ 104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62" h="2998">
                  <a:moveTo>
                    <a:pt x="439" y="0"/>
                  </a:moveTo>
                  <a:lnTo>
                    <a:pt x="522" y="27"/>
                  </a:lnTo>
                  <a:lnTo>
                    <a:pt x="551" y="73"/>
                  </a:lnTo>
                  <a:lnTo>
                    <a:pt x="555" y="76"/>
                  </a:lnTo>
                  <a:lnTo>
                    <a:pt x="560" y="78"/>
                  </a:lnTo>
                  <a:lnTo>
                    <a:pt x="564" y="78"/>
                  </a:lnTo>
                  <a:lnTo>
                    <a:pt x="568" y="80"/>
                  </a:lnTo>
                  <a:lnTo>
                    <a:pt x="570" y="80"/>
                  </a:lnTo>
                  <a:lnTo>
                    <a:pt x="573" y="84"/>
                  </a:lnTo>
                  <a:lnTo>
                    <a:pt x="575" y="87"/>
                  </a:lnTo>
                  <a:lnTo>
                    <a:pt x="579" y="93"/>
                  </a:lnTo>
                  <a:lnTo>
                    <a:pt x="579" y="156"/>
                  </a:lnTo>
                  <a:lnTo>
                    <a:pt x="580" y="180"/>
                  </a:lnTo>
                  <a:lnTo>
                    <a:pt x="584" y="202"/>
                  </a:lnTo>
                  <a:lnTo>
                    <a:pt x="588" y="222"/>
                  </a:lnTo>
                  <a:lnTo>
                    <a:pt x="588" y="240"/>
                  </a:lnTo>
                  <a:lnTo>
                    <a:pt x="580" y="262"/>
                  </a:lnTo>
                  <a:lnTo>
                    <a:pt x="570" y="282"/>
                  </a:lnTo>
                  <a:lnTo>
                    <a:pt x="557" y="302"/>
                  </a:lnTo>
                  <a:lnTo>
                    <a:pt x="544" y="324"/>
                  </a:lnTo>
                  <a:lnTo>
                    <a:pt x="533" y="344"/>
                  </a:lnTo>
                  <a:lnTo>
                    <a:pt x="526" y="367"/>
                  </a:lnTo>
                  <a:lnTo>
                    <a:pt x="524" y="393"/>
                  </a:lnTo>
                  <a:lnTo>
                    <a:pt x="531" y="420"/>
                  </a:lnTo>
                  <a:lnTo>
                    <a:pt x="544" y="438"/>
                  </a:lnTo>
                  <a:lnTo>
                    <a:pt x="562" y="453"/>
                  </a:lnTo>
                  <a:lnTo>
                    <a:pt x="586" y="464"/>
                  </a:lnTo>
                  <a:lnTo>
                    <a:pt x="613" y="473"/>
                  </a:lnTo>
                  <a:lnTo>
                    <a:pt x="644" y="482"/>
                  </a:lnTo>
                  <a:lnTo>
                    <a:pt x="675" y="489"/>
                  </a:lnTo>
                  <a:lnTo>
                    <a:pt x="706" y="498"/>
                  </a:lnTo>
                  <a:lnTo>
                    <a:pt x="737" y="507"/>
                  </a:lnTo>
                  <a:lnTo>
                    <a:pt x="762" y="520"/>
                  </a:lnTo>
                  <a:lnTo>
                    <a:pt x="786" y="536"/>
                  </a:lnTo>
                  <a:lnTo>
                    <a:pt x="802" y="556"/>
                  </a:lnTo>
                  <a:lnTo>
                    <a:pt x="819" y="589"/>
                  </a:lnTo>
                  <a:lnTo>
                    <a:pt x="831" y="629"/>
                  </a:lnTo>
                  <a:lnTo>
                    <a:pt x="840" y="674"/>
                  </a:lnTo>
                  <a:lnTo>
                    <a:pt x="846" y="722"/>
                  </a:lnTo>
                  <a:lnTo>
                    <a:pt x="850" y="774"/>
                  </a:lnTo>
                  <a:lnTo>
                    <a:pt x="851" y="825"/>
                  </a:lnTo>
                  <a:lnTo>
                    <a:pt x="851" y="876"/>
                  </a:lnTo>
                  <a:lnTo>
                    <a:pt x="851" y="925"/>
                  </a:lnTo>
                  <a:lnTo>
                    <a:pt x="851" y="973"/>
                  </a:lnTo>
                  <a:lnTo>
                    <a:pt x="862" y="1127"/>
                  </a:lnTo>
                  <a:lnTo>
                    <a:pt x="850" y="1227"/>
                  </a:lnTo>
                  <a:lnTo>
                    <a:pt x="844" y="1329"/>
                  </a:lnTo>
                  <a:lnTo>
                    <a:pt x="846" y="1427"/>
                  </a:lnTo>
                  <a:lnTo>
                    <a:pt x="853" y="1524"/>
                  </a:lnTo>
                  <a:lnTo>
                    <a:pt x="862" y="1616"/>
                  </a:lnTo>
                  <a:lnTo>
                    <a:pt x="862" y="1649"/>
                  </a:lnTo>
                  <a:lnTo>
                    <a:pt x="853" y="1676"/>
                  </a:lnTo>
                  <a:lnTo>
                    <a:pt x="839" y="1702"/>
                  </a:lnTo>
                  <a:lnTo>
                    <a:pt x="817" y="1724"/>
                  </a:lnTo>
                  <a:lnTo>
                    <a:pt x="793" y="1742"/>
                  </a:lnTo>
                  <a:lnTo>
                    <a:pt x="768" y="1754"/>
                  </a:lnTo>
                  <a:lnTo>
                    <a:pt x="742" y="1764"/>
                  </a:lnTo>
                  <a:lnTo>
                    <a:pt x="742" y="1756"/>
                  </a:lnTo>
                  <a:lnTo>
                    <a:pt x="740" y="1751"/>
                  </a:lnTo>
                  <a:lnTo>
                    <a:pt x="739" y="1745"/>
                  </a:lnTo>
                  <a:lnTo>
                    <a:pt x="739" y="1742"/>
                  </a:lnTo>
                  <a:lnTo>
                    <a:pt x="739" y="1736"/>
                  </a:lnTo>
                  <a:lnTo>
                    <a:pt x="739" y="1729"/>
                  </a:lnTo>
                  <a:lnTo>
                    <a:pt x="744" y="1724"/>
                  </a:lnTo>
                  <a:lnTo>
                    <a:pt x="750" y="1720"/>
                  </a:lnTo>
                  <a:lnTo>
                    <a:pt x="753" y="1714"/>
                  </a:lnTo>
                  <a:lnTo>
                    <a:pt x="757" y="1707"/>
                  </a:lnTo>
                  <a:lnTo>
                    <a:pt x="759" y="1700"/>
                  </a:lnTo>
                  <a:lnTo>
                    <a:pt x="755" y="1698"/>
                  </a:lnTo>
                  <a:lnTo>
                    <a:pt x="751" y="1698"/>
                  </a:lnTo>
                  <a:lnTo>
                    <a:pt x="750" y="1698"/>
                  </a:lnTo>
                  <a:lnTo>
                    <a:pt x="750" y="1698"/>
                  </a:lnTo>
                  <a:lnTo>
                    <a:pt x="750" y="1696"/>
                  </a:lnTo>
                  <a:lnTo>
                    <a:pt x="750" y="1694"/>
                  </a:lnTo>
                  <a:lnTo>
                    <a:pt x="748" y="1693"/>
                  </a:lnTo>
                  <a:lnTo>
                    <a:pt x="748" y="1687"/>
                  </a:lnTo>
                  <a:lnTo>
                    <a:pt x="770" y="1674"/>
                  </a:lnTo>
                  <a:lnTo>
                    <a:pt x="790" y="1658"/>
                  </a:lnTo>
                  <a:lnTo>
                    <a:pt x="808" y="1640"/>
                  </a:lnTo>
                  <a:lnTo>
                    <a:pt x="806" y="1631"/>
                  </a:lnTo>
                  <a:lnTo>
                    <a:pt x="804" y="1624"/>
                  </a:lnTo>
                  <a:lnTo>
                    <a:pt x="802" y="1618"/>
                  </a:lnTo>
                  <a:lnTo>
                    <a:pt x="799" y="1613"/>
                  </a:lnTo>
                  <a:lnTo>
                    <a:pt x="788" y="1607"/>
                  </a:lnTo>
                  <a:lnTo>
                    <a:pt x="779" y="1613"/>
                  </a:lnTo>
                  <a:lnTo>
                    <a:pt x="775" y="1625"/>
                  </a:lnTo>
                  <a:lnTo>
                    <a:pt x="771" y="1638"/>
                  </a:lnTo>
                  <a:lnTo>
                    <a:pt x="766" y="1647"/>
                  </a:lnTo>
                  <a:lnTo>
                    <a:pt x="757" y="1656"/>
                  </a:lnTo>
                  <a:lnTo>
                    <a:pt x="742" y="1660"/>
                  </a:lnTo>
                  <a:lnTo>
                    <a:pt x="735" y="1547"/>
                  </a:lnTo>
                  <a:lnTo>
                    <a:pt x="768" y="1493"/>
                  </a:lnTo>
                  <a:lnTo>
                    <a:pt x="768" y="1469"/>
                  </a:lnTo>
                  <a:lnTo>
                    <a:pt x="766" y="1442"/>
                  </a:lnTo>
                  <a:lnTo>
                    <a:pt x="759" y="1413"/>
                  </a:lnTo>
                  <a:lnTo>
                    <a:pt x="751" y="1380"/>
                  </a:lnTo>
                  <a:lnTo>
                    <a:pt x="742" y="1349"/>
                  </a:lnTo>
                  <a:lnTo>
                    <a:pt x="733" y="1318"/>
                  </a:lnTo>
                  <a:lnTo>
                    <a:pt x="724" y="1291"/>
                  </a:lnTo>
                  <a:lnTo>
                    <a:pt x="719" y="1267"/>
                  </a:lnTo>
                  <a:lnTo>
                    <a:pt x="722" y="1056"/>
                  </a:lnTo>
                  <a:lnTo>
                    <a:pt x="702" y="1000"/>
                  </a:lnTo>
                  <a:lnTo>
                    <a:pt x="699" y="974"/>
                  </a:lnTo>
                  <a:lnTo>
                    <a:pt x="697" y="945"/>
                  </a:lnTo>
                  <a:lnTo>
                    <a:pt x="695" y="914"/>
                  </a:lnTo>
                  <a:lnTo>
                    <a:pt x="695" y="884"/>
                  </a:lnTo>
                  <a:lnTo>
                    <a:pt x="691" y="854"/>
                  </a:lnTo>
                  <a:lnTo>
                    <a:pt x="684" y="831"/>
                  </a:lnTo>
                  <a:lnTo>
                    <a:pt x="671" y="813"/>
                  </a:lnTo>
                  <a:lnTo>
                    <a:pt x="668" y="809"/>
                  </a:lnTo>
                  <a:lnTo>
                    <a:pt x="668" y="889"/>
                  </a:lnTo>
                  <a:lnTo>
                    <a:pt x="653" y="927"/>
                  </a:lnTo>
                  <a:lnTo>
                    <a:pt x="644" y="969"/>
                  </a:lnTo>
                  <a:lnTo>
                    <a:pt x="642" y="1014"/>
                  </a:lnTo>
                  <a:lnTo>
                    <a:pt x="642" y="1060"/>
                  </a:lnTo>
                  <a:lnTo>
                    <a:pt x="648" y="1105"/>
                  </a:lnTo>
                  <a:lnTo>
                    <a:pt x="655" y="1149"/>
                  </a:lnTo>
                  <a:lnTo>
                    <a:pt x="662" y="1187"/>
                  </a:lnTo>
                  <a:lnTo>
                    <a:pt x="728" y="1620"/>
                  </a:lnTo>
                  <a:lnTo>
                    <a:pt x="730" y="1656"/>
                  </a:lnTo>
                  <a:lnTo>
                    <a:pt x="728" y="1698"/>
                  </a:lnTo>
                  <a:lnTo>
                    <a:pt x="722" y="1744"/>
                  </a:lnTo>
                  <a:lnTo>
                    <a:pt x="717" y="1789"/>
                  </a:lnTo>
                  <a:lnTo>
                    <a:pt x="710" y="1836"/>
                  </a:lnTo>
                  <a:lnTo>
                    <a:pt x="708" y="1882"/>
                  </a:lnTo>
                  <a:lnTo>
                    <a:pt x="708" y="1924"/>
                  </a:lnTo>
                  <a:lnTo>
                    <a:pt x="713" y="1974"/>
                  </a:lnTo>
                  <a:lnTo>
                    <a:pt x="722" y="2027"/>
                  </a:lnTo>
                  <a:lnTo>
                    <a:pt x="733" y="2082"/>
                  </a:lnTo>
                  <a:lnTo>
                    <a:pt x="744" y="2140"/>
                  </a:lnTo>
                  <a:lnTo>
                    <a:pt x="751" y="2198"/>
                  </a:lnTo>
                  <a:lnTo>
                    <a:pt x="753" y="2256"/>
                  </a:lnTo>
                  <a:lnTo>
                    <a:pt x="748" y="2313"/>
                  </a:lnTo>
                  <a:lnTo>
                    <a:pt x="731" y="2387"/>
                  </a:lnTo>
                  <a:lnTo>
                    <a:pt x="715" y="2458"/>
                  </a:lnTo>
                  <a:lnTo>
                    <a:pt x="699" y="2531"/>
                  </a:lnTo>
                  <a:lnTo>
                    <a:pt x="684" y="2607"/>
                  </a:lnTo>
                  <a:lnTo>
                    <a:pt x="671" y="2687"/>
                  </a:lnTo>
                  <a:lnTo>
                    <a:pt x="670" y="2727"/>
                  </a:lnTo>
                  <a:lnTo>
                    <a:pt x="675" y="2762"/>
                  </a:lnTo>
                  <a:lnTo>
                    <a:pt x="684" y="2796"/>
                  </a:lnTo>
                  <a:lnTo>
                    <a:pt x="697" y="2829"/>
                  </a:lnTo>
                  <a:lnTo>
                    <a:pt x="710" y="2862"/>
                  </a:lnTo>
                  <a:lnTo>
                    <a:pt x="722" y="2894"/>
                  </a:lnTo>
                  <a:lnTo>
                    <a:pt x="731" y="2927"/>
                  </a:lnTo>
                  <a:lnTo>
                    <a:pt x="735" y="2964"/>
                  </a:lnTo>
                  <a:lnTo>
                    <a:pt x="699" y="2980"/>
                  </a:lnTo>
                  <a:lnTo>
                    <a:pt x="659" y="2989"/>
                  </a:lnTo>
                  <a:lnTo>
                    <a:pt x="615" y="2991"/>
                  </a:lnTo>
                  <a:lnTo>
                    <a:pt x="568" y="2989"/>
                  </a:lnTo>
                  <a:lnTo>
                    <a:pt x="559" y="2962"/>
                  </a:lnTo>
                  <a:lnTo>
                    <a:pt x="551" y="2929"/>
                  </a:lnTo>
                  <a:lnTo>
                    <a:pt x="548" y="2894"/>
                  </a:lnTo>
                  <a:lnTo>
                    <a:pt x="551" y="2856"/>
                  </a:lnTo>
                  <a:lnTo>
                    <a:pt x="555" y="2784"/>
                  </a:lnTo>
                  <a:lnTo>
                    <a:pt x="551" y="2773"/>
                  </a:lnTo>
                  <a:lnTo>
                    <a:pt x="546" y="2760"/>
                  </a:lnTo>
                  <a:lnTo>
                    <a:pt x="542" y="2745"/>
                  </a:lnTo>
                  <a:lnTo>
                    <a:pt x="542" y="2727"/>
                  </a:lnTo>
                  <a:lnTo>
                    <a:pt x="551" y="2696"/>
                  </a:lnTo>
                  <a:lnTo>
                    <a:pt x="560" y="2664"/>
                  </a:lnTo>
                  <a:lnTo>
                    <a:pt x="570" y="2627"/>
                  </a:lnTo>
                  <a:lnTo>
                    <a:pt x="575" y="2589"/>
                  </a:lnTo>
                  <a:lnTo>
                    <a:pt x="577" y="2545"/>
                  </a:lnTo>
                  <a:lnTo>
                    <a:pt x="571" y="2500"/>
                  </a:lnTo>
                  <a:lnTo>
                    <a:pt x="560" y="2453"/>
                  </a:lnTo>
                  <a:lnTo>
                    <a:pt x="550" y="2402"/>
                  </a:lnTo>
                  <a:lnTo>
                    <a:pt x="539" y="2349"/>
                  </a:lnTo>
                  <a:lnTo>
                    <a:pt x="535" y="2294"/>
                  </a:lnTo>
                  <a:lnTo>
                    <a:pt x="539" y="2240"/>
                  </a:lnTo>
                  <a:lnTo>
                    <a:pt x="559" y="2116"/>
                  </a:lnTo>
                  <a:lnTo>
                    <a:pt x="548" y="2076"/>
                  </a:lnTo>
                  <a:lnTo>
                    <a:pt x="531" y="2036"/>
                  </a:lnTo>
                  <a:lnTo>
                    <a:pt x="515" y="1994"/>
                  </a:lnTo>
                  <a:lnTo>
                    <a:pt x="502" y="1953"/>
                  </a:lnTo>
                  <a:lnTo>
                    <a:pt x="491" y="1784"/>
                  </a:lnTo>
                  <a:lnTo>
                    <a:pt x="439" y="1540"/>
                  </a:lnTo>
                  <a:lnTo>
                    <a:pt x="431" y="1540"/>
                  </a:lnTo>
                  <a:lnTo>
                    <a:pt x="426" y="1556"/>
                  </a:lnTo>
                  <a:lnTo>
                    <a:pt x="422" y="1576"/>
                  </a:lnTo>
                  <a:lnTo>
                    <a:pt x="422" y="1600"/>
                  </a:lnTo>
                  <a:lnTo>
                    <a:pt x="406" y="1642"/>
                  </a:lnTo>
                  <a:lnTo>
                    <a:pt x="397" y="1685"/>
                  </a:lnTo>
                  <a:lnTo>
                    <a:pt x="391" y="1733"/>
                  </a:lnTo>
                  <a:lnTo>
                    <a:pt x="390" y="1782"/>
                  </a:lnTo>
                  <a:lnTo>
                    <a:pt x="386" y="1833"/>
                  </a:lnTo>
                  <a:lnTo>
                    <a:pt x="382" y="1885"/>
                  </a:lnTo>
                  <a:lnTo>
                    <a:pt x="375" y="1936"/>
                  </a:lnTo>
                  <a:lnTo>
                    <a:pt x="362" y="1985"/>
                  </a:lnTo>
                  <a:lnTo>
                    <a:pt x="346" y="2031"/>
                  </a:lnTo>
                  <a:lnTo>
                    <a:pt x="330" y="2076"/>
                  </a:lnTo>
                  <a:lnTo>
                    <a:pt x="319" y="2120"/>
                  </a:lnTo>
                  <a:lnTo>
                    <a:pt x="339" y="2209"/>
                  </a:lnTo>
                  <a:lnTo>
                    <a:pt x="339" y="2364"/>
                  </a:lnTo>
                  <a:lnTo>
                    <a:pt x="331" y="2400"/>
                  </a:lnTo>
                  <a:lnTo>
                    <a:pt x="322" y="2438"/>
                  </a:lnTo>
                  <a:lnTo>
                    <a:pt x="315" y="2482"/>
                  </a:lnTo>
                  <a:lnTo>
                    <a:pt x="311" y="2525"/>
                  </a:lnTo>
                  <a:lnTo>
                    <a:pt x="315" y="2569"/>
                  </a:lnTo>
                  <a:lnTo>
                    <a:pt x="319" y="2664"/>
                  </a:lnTo>
                  <a:lnTo>
                    <a:pt x="348" y="2727"/>
                  </a:lnTo>
                  <a:lnTo>
                    <a:pt x="348" y="2744"/>
                  </a:lnTo>
                  <a:lnTo>
                    <a:pt x="344" y="2758"/>
                  </a:lnTo>
                  <a:lnTo>
                    <a:pt x="339" y="2773"/>
                  </a:lnTo>
                  <a:lnTo>
                    <a:pt x="335" y="2784"/>
                  </a:lnTo>
                  <a:lnTo>
                    <a:pt x="331" y="2822"/>
                  </a:lnTo>
                  <a:lnTo>
                    <a:pt x="333" y="2862"/>
                  </a:lnTo>
                  <a:lnTo>
                    <a:pt x="335" y="2902"/>
                  </a:lnTo>
                  <a:lnTo>
                    <a:pt x="337" y="2944"/>
                  </a:lnTo>
                  <a:lnTo>
                    <a:pt x="331" y="2984"/>
                  </a:lnTo>
                  <a:lnTo>
                    <a:pt x="322" y="2984"/>
                  </a:lnTo>
                  <a:lnTo>
                    <a:pt x="304" y="2993"/>
                  </a:lnTo>
                  <a:lnTo>
                    <a:pt x="280" y="2998"/>
                  </a:lnTo>
                  <a:lnTo>
                    <a:pt x="257" y="2998"/>
                  </a:lnTo>
                  <a:lnTo>
                    <a:pt x="233" y="2996"/>
                  </a:lnTo>
                  <a:lnTo>
                    <a:pt x="210" y="2989"/>
                  </a:lnTo>
                  <a:lnTo>
                    <a:pt x="190" y="2980"/>
                  </a:lnTo>
                  <a:lnTo>
                    <a:pt x="173" y="2965"/>
                  </a:lnTo>
                  <a:lnTo>
                    <a:pt x="162" y="2949"/>
                  </a:lnTo>
                  <a:lnTo>
                    <a:pt x="159" y="2929"/>
                  </a:lnTo>
                  <a:lnTo>
                    <a:pt x="179" y="2885"/>
                  </a:lnTo>
                  <a:lnTo>
                    <a:pt x="195" y="2838"/>
                  </a:lnTo>
                  <a:lnTo>
                    <a:pt x="206" y="2784"/>
                  </a:lnTo>
                  <a:lnTo>
                    <a:pt x="211" y="2727"/>
                  </a:lnTo>
                  <a:lnTo>
                    <a:pt x="213" y="2671"/>
                  </a:lnTo>
                  <a:lnTo>
                    <a:pt x="210" y="2613"/>
                  </a:lnTo>
                  <a:lnTo>
                    <a:pt x="202" y="2556"/>
                  </a:lnTo>
                  <a:lnTo>
                    <a:pt x="191" y="2504"/>
                  </a:lnTo>
                  <a:lnTo>
                    <a:pt x="179" y="2467"/>
                  </a:lnTo>
                  <a:lnTo>
                    <a:pt x="166" y="2431"/>
                  </a:lnTo>
                  <a:lnTo>
                    <a:pt x="153" y="2389"/>
                  </a:lnTo>
                  <a:lnTo>
                    <a:pt x="140" y="2347"/>
                  </a:lnTo>
                  <a:lnTo>
                    <a:pt x="133" y="2302"/>
                  </a:lnTo>
                  <a:lnTo>
                    <a:pt x="130" y="2254"/>
                  </a:lnTo>
                  <a:lnTo>
                    <a:pt x="135" y="2204"/>
                  </a:lnTo>
                  <a:lnTo>
                    <a:pt x="142" y="2165"/>
                  </a:lnTo>
                  <a:lnTo>
                    <a:pt x="151" y="2120"/>
                  </a:lnTo>
                  <a:lnTo>
                    <a:pt x="159" y="2071"/>
                  </a:lnTo>
                  <a:lnTo>
                    <a:pt x="166" y="2022"/>
                  </a:lnTo>
                  <a:lnTo>
                    <a:pt x="171" y="1971"/>
                  </a:lnTo>
                  <a:lnTo>
                    <a:pt x="171" y="1924"/>
                  </a:lnTo>
                  <a:lnTo>
                    <a:pt x="168" y="1880"/>
                  </a:lnTo>
                  <a:lnTo>
                    <a:pt x="162" y="1847"/>
                  </a:lnTo>
                  <a:lnTo>
                    <a:pt x="157" y="1809"/>
                  </a:lnTo>
                  <a:lnTo>
                    <a:pt x="151" y="1765"/>
                  </a:lnTo>
                  <a:lnTo>
                    <a:pt x="148" y="1718"/>
                  </a:lnTo>
                  <a:lnTo>
                    <a:pt x="144" y="1673"/>
                  </a:lnTo>
                  <a:lnTo>
                    <a:pt x="142" y="1629"/>
                  </a:lnTo>
                  <a:lnTo>
                    <a:pt x="144" y="1591"/>
                  </a:lnTo>
                  <a:lnTo>
                    <a:pt x="148" y="1560"/>
                  </a:lnTo>
                  <a:lnTo>
                    <a:pt x="195" y="1224"/>
                  </a:lnTo>
                  <a:lnTo>
                    <a:pt x="204" y="1189"/>
                  </a:lnTo>
                  <a:lnTo>
                    <a:pt x="213" y="1153"/>
                  </a:lnTo>
                  <a:lnTo>
                    <a:pt x="222" y="1113"/>
                  </a:lnTo>
                  <a:lnTo>
                    <a:pt x="226" y="1071"/>
                  </a:lnTo>
                  <a:lnTo>
                    <a:pt x="222" y="1029"/>
                  </a:lnTo>
                  <a:lnTo>
                    <a:pt x="199" y="904"/>
                  </a:lnTo>
                  <a:lnTo>
                    <a:pt x="195" y="809"/>
                  </a:lnTo>
                  <a:lnTo>
                    <a:pt x="191" y="813"/>
                  </a:lnTo>
                  <a:lnTo>
                    <a:pt x="180" y="836"/>
                  </a:lnTo>
                  <a:lnTo>
                    <a:pt x="175" y="865"/>
                  </a:lnTo>
                  <a:lnTo>
                    <a:pt x="171" y="896"/>
                  </a:lnTo>
                  <a:lnTo>
                    <a:pt x="171" y="929"/>
                  </a:lnTo>
                  <a:lnTo>
                    <a:pt x="168" y="962"/>
                  </a:lnTo>
                  <a:lnTo>
                    <a:pt x="162" y="993"/>
                  </a:lnTo>
                  <a:lnTo>
                    <a:pt x="139" y="1067"/>
                  </a:lnTo>
                  <a:lnTo>
                    <a:pt x="135" y="1107"/>
                  </a:lnTo>
                  <a:lnTo>
                    <a:pt x="135" y="1147"/>
                  </a:lnTo>
                  <a:lnTo>
                    <a:pt x="140" y="1189"/>
                  </a:lnTo>
                  <a:lnTo>
                    <a:pt x="144" y="1229"/>
                  </a:lnTo>
                  <a:lnTo>
                    <a:pt x="144" y="1269"/>
                  </a:lnTo>
                  <a:lnTo>
                    <a:pt x="139" y="1309"/>
                  </a:lnTo>
                  <a:lnTo>
                    <a:pt x="135" y="1325"/>
                  </a:lnTo>
                  <a:lnTo>
                    <a:pt x="128" y="1347"/>
                  </a:lnTo>
                  <a:lnTo>
                    <a:pt x="119" y="1373"/>
                  </a:lnTo>
                  <a:lnTo>
                    <a:pt x="110" y="1402"/>
                  </a:lnTo>
                  <a:lnTo>
                    <a:pt x="102" y="1429"/>
                  </a:lnTo>
                  <a:lnTo>
                    <a:pt x="99" y="1456"/>
                  </a:lnTo>
                  <a:lnTo>
                    <a:pt x="97" y="1480"/>
                  </a:lnTo>
                  <a:lnTo>
                    <a:pt x="99" y="1500"/>
                  </a:lnTo>
                  <a:lnTo>
                    <a:pt x="128" y="1544"/>
                  </a:lnTo>
                  <a:lnTo>
                    <a:pt x="122" y="1656"/>
                  </a:lnTo>
                  <a:lnTo>
                    <a:pt x="108" y="1660"/>
                  </a:lnTo>
                  <a:lnTo>
                    <a:pt x="99" y="1640"/>
                  </a:lnTo>
                  <a:lnTo>
                    <a:pt x="91" y="1616"/>
                  </a:lnTo>
                  <a:lnTo>
                    <a:pt x="68" y="1607"/>
                  </a:lnTo>
                  <a:lnTo>
                    <a:pt x="62" y="1636"/>
                  </a:lnTo>
                  <a:lnTo>
                    <a:pt x="82" y="1656"/>
                  </a:lnTo>
                  <a:lnTo>
                    <a:pt x="104" y="1678"/>
                  </a:lnTo>
                  <a:lnTo>
                    <a:pt x="119" y="1700"/>
                  </a:lnTo>
                  <a:lnTo>
                    <a:pt x="115" y="1702"/>
                  </a:lnTo>
                  <a:lnTo>
                    <a:pt x="111" y="1702"/>
                  </a:lnTo>
                  <a:lnTo>
                    <a:pt x="110" y="1702"/>
                  </a:lnTo>
                  <a:lnTo>
                    <a:pt x="110" y="1704"/>
                  </a:lnTo>
                  <a:lnTo>
                    <a:pt x="110" y="1704"/>
                  </a:lnTo>
                  <a:lnTo>
                    <a:pt x="110" y="1705"/>
                  </a:lnTo>
                  <a:lnTo>
                    <a:pt x="108" y="1707"/>
                  </a:lnTo>
                  <a:lnTo>
                    <a:pt x="108" y="1713"/>
                  </a:lnTo>
                  <a:lnTo>
                    <a:pt x="119" y="1718"/>
                  </a:lnTo>
                  <a:lnTo>
                    <a:pt x="124" y="1729"/>
                  </a:lnTo>
                  <a:lnTo>
                    <a:pt x="128" y="1744"/>
                  </a:lnTo>
                  <a:lnTo>
                    <a:pt x="124" y="1749"/>
                  </a:lnTo>
                  <a:lnTo>
                    <a:pt x="122" y="1754"/>
                  </a:lnTo>
                  <a:lnTo>
                    <a:pt x="119" y="1760"/>
                  </a:lnTo>
                  <a:lnTo>
                    <a:pt x="115" y="1764"/>
                  </a:lnTo>
                  <a:lnTo>
                    <a:pt x="95" y="1751"/>
                  </a:lnTo>
                  <a:lnTo>
                    <a:pt x="75" y="1740"/>
                  </a:lnTo>
                  <a:lnTo>
                    <a:pt x="57" y="1729"/>
                  </a:lnTo>
                  <a:lnTo>
                    <a:pt x="39" y="1714"/>
                  </a:lnTo>
                  <a:lnTo>
                    <a:pt x="24" y="1696"/>
                  </a:lnTo>
                  <a:lnTo>
                    <a:pt x="11" y="1673"/>
                  </a:lnTo>
                  <a:lnTo>
                    <a:pt x="2" y="1640"/>
                  </a:lnTo>
                  <a:lnTo>
                    <a:pt x="2" y="1607"/>
                  </a:lnTo>
                  <a:lnTo>
                    <a:pt x="6" y="1574"/>
                  </a:lnTo>
                  <a:lnTo>
                    <a:pt x="11" y="1540"/>
                  </a:lnTo>
                  <a:lnTo>
                    <a:pt x="17" y="1505"/>
                  </a:lnTo>
                  <a:lnTo>
                    <a:pt x="19" y="1473"/>
                  </a:lnTo>
                  <a:lnTo>
                    <a:pt x="2" y="1140"/>
                  </a:lnTo>
                  <a:lnTo>
                    <a:pt x="0" y="1105"/>
                  </a:lnTo>
                  <a:lnTo>
                    <a:pt x="2" y="1071"/>
                  </a:lnTo>
                  <a:lnTo>
                    <a:pt x="8" y="1038"/>
                  </a:lnTo>
                  <a:lnTo>
                    <a:pt x="13" y="1005"/>
                  </a:lnTo>
                  <a:lnTo>
                    <a:pt x="15" y="969"/>
                  </a:lnTo>
                  <a:lnTo>
                    <a:pt x="11" y="933"/>
                  </a:lnTo>
                  <a:lnTo>
                    <a:pt x="8" y="904"/>
                  </a:lnTo>
                  <a:lnTo>
                    <a:pt x="6" y="867"/>
                  </a:lnTo>
                  <a:lnTo>
                    <a:pt x="8" y="825"/>
                  </a:lnTo>
                  <a:lnTo>
                    <a:pt x="11" y="782"/>
                  </a:lnTo>
                  <a:lnTo>
                    <a:pt x="17" y="736"/>
                  </a:lnTo>
                  <a:lnTo>
                    <a:pt x="22" y="693"/>
                  </a:lnTo>
                  <a:lnTo>
                    <a:pt x="30" y="653"/>
                  </a:lnTo>
                  <a:lnTo>
                    <a:pt x="39" y="616"/>
                  </a:lnTo>
                  <a:lnTo>
                    <a:pt x="46" y="587"/>
                  </a:lnTo>
                  <a:lnTo>
                    <a:pt x="55" y="567"/>
                  </a:lnTo>
                  <a:lnTo>
                    <a:pt x="75" y="544"/>
                  </a:lnTo>
                  <a:lnTo>
                    <a:pt x="99" y="524"/>
                  </a:lnTo>
                  <a:lnTo>
                    <a:pt x="128" y="509"/>
                  </a:lnTo>
                  <a:lnTo>
                    <a:pt x="159" y="496"/>
                  </a:lnTo>
                  <a:lnTo>
                    <a:pt x="191" y="485"/>
                  </a:lnTo>
                  <a:lnTo>
                    <a:pt x="224" y="476"/>
                  </a:lnTo>
                  <a:lnTo>
                    <a:pt x="257" y="465"/>
                  </a:lnTo>
                  <a:lnTo>
                    <a:pt x="288" y="453"/>
                  </a:lnTo>
                  <a:lnTo>
                    <a:pt x="315" y="436"/>
                  </a:lnTo>
                  <a:lnTo>
                    <a:pt x="339" y="416"/>
                  </a:lnTo>
                  <a:lnTo>
                    <a:pt x="339" y="391"/>
                  </a:lnTo>
                  <a:lnTo>
                    <a:pt x="340" y="364"/>
                  </a:lnTo>
                  <a:lnTo>
                    <a:pt x="340" y="336"/>
                  </a:lnTo>
                  <a:lnTo>
                    <a:pt x="339" y="311"/>
                  </a:lnTo>
                  <a:lnTo>
                    <a:pt x="331" y="293"/>
                  </a:lnTo>
                  <a:lnTo>
                    <a:pt x="322" y="280"/>
                  </a:lnTo>
                  <a:lnTo>
                    <a:pt x="313" y="269"/>
                  </a:lnTo>
                  <a:lnTo>
                    <a:pt x="304" y="254"/>
                  </a:lnTo>
                  <a:lnTo>
                    <a:pt x="299" y="236"/>
                  </a:lnTo>
                  <a:lnTo>
                    <a:pt x="299" y="224"/>
                  </a:lnTo>
                  <a:lnTo>
                    <a:pt x="302" y="214"/>
                  </a:lnTo>
                  <a:lnTo>
                    <a:pt x="306" y="207"/>
                  </a:lnTo>
                  <a:lnTo>
                    <a:pt x="311" y="200"/>
                  </a:lnTo>
                  <a:lnTo>
                    <a:pt x="315" y="193"/>
                  </a:lnTo>
                  <a:lnTo>
                    <a:pt x="302" y="133"/>
                  </a:lnTo>
                  <a:lnTo>
                    <a:pt x="313" y="104"/>
                  </a:lnTo>
                  <a:lnTo>
                    <a:pt x="330" y="74"/>
                  </a:lnTo>
                  <a:lnTo>
                    <a:pt x="353" y="47"/>
                  </a:lnTo>
                  <a:lnTo>
                    <a:pt x="380" y="25"/>
                  </a:lnTo>
                  <a:lnTo>
                    <a:pt x="410" y="9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1B6FBC17-0185-404C-9B65-2C8AD40208B2}"/>
                </a:ext>
              </a:extLst>
            </p:cNvPr>
            <p:cNvGrpSpPr/>
            <p:nvPr/>
          </p:nvGrpSpPr>
          <p:grpSpPr>
            <a:xfrm rot="18900000">
              <a:off x="10066374" y="4360768"/>
              <a:ext cx="1196173" cy="911419"/>
              <a:chOff x="11413389" y="3573459"/>
              <a:chExt cx="1196173" cy="91141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90662890-1C62-4986-BFD0-5E1722C2D88D}"/>
                  </a:ext>
                </a:extLst>
              </p:cNvPr>
              <p:cNvSpPr/>
              <p:nvPr/>
            </p:nvSpPr>
            <p:spPr>
              <a:xfrm>
                <a:off x="11413389" y="3573459"/>
                <a:ext cx="1196173" cy="13803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BE3ED7D2-451F-48F3-B292-2F3888C2D83F}"/>
                  </a:ext>
                </a:extLst>
              </p:cNvPr>
              <p:cNvSpPr/>
              <p:nvPr/>
            </p:nvSpPr>
            <p:spPr>
              <a:xfrm>
                <a:off x="11422238" y="3822358"/>
                <a:ext cx="543285" cy="3978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0E37A695-BB7E-4372-912A-7B0F287AF2F0}"/>
                  </a:ext>
                </a:extLst>
              </p:cNvPr>
              <p:cNvSpPr/>
              <p:nvPr/>
            </p:nvSpPr>
            <p:spPr>
              <a:xfrm>
                <a:off x="11473996" y="3874089"/>
                <a:ext cx="451750" cy="301194"/>
              </a:xfrm>
              <a:custGeom>
                <a:avLst/>
                <a:gdLst>
                  <a:gd name="connsiteX0" fmla="*/ 146903 w 451750"/>
                  <a:gd name="connsiteY0" fmla="*/ 254995 h 301194"/>
                  <a:gd name="connsiteX1" fmla="*/ 442184 w 451750"/>
                  <a:gd name="connsiteY1" fmla="*/ 254995 h 301194"/>
                  <a:gd name="connsiteX2" fmla="*/ 451747 w 451750"/>
                  <a:gd name="connsiteY2" fmla="*/ 264558 h 301194"/>
                  <a:gd name="connsiteX3" fmla="*/ 451747 w 451750"/>
                  <a:gd name="connsiteY3" fmla="*/ 291631 h 301194"/>
                  <a:gd name="connsiteX4" fmla="*/ 442184 w 451750"/>
                  <a:gd name="connsiteY4" fmla="*/ 301194 h 301194"/>
                  <a:gd name="connsiteX5" fmla="*/ 146903 w 451750"/>
                  <a:gd name="connsiteY5" fmla="*/ 301194 h 301194"/>
                  <a:gd name="connsiteX6" fmla="*/ 137340 w 451750"/>
                  <a:gd name="connsiteY6" fmla="*/ 291631 h 301194"/>
                  <a:gd name="connsiteX7" fmla="*/ 137340 w 451750"/>
                  <a:gd name="connsiteY7" fmla="*/ 264558 h 301194"/>
                  <a:gd name="connsiteX8" fmla="*/ 146903 w 451750"/>
                  <a:gd name="connsiteY8" fmla="*/ 254995 h 301194"/>
                  <a:gd name="connsiteX9" fmla="*/ 9563 w 451750"/>
                  <a:gd name="connsiteY9" fmla="*/ 254995 h 301194"/>
                  <a:gd name="connsiteX10" fmla="*/ 83300 w 451750"/>
                  <a:gd name="connsiteY10" fmla="*/ 254995 h 301194"/>
                  <a:gd name="connsiteX11" fmla="*/ 92863 w 451750"/>
                  <a:gd name="connsiteY11" fmla="*/ 264558 h 301194"/>
                  <a:gd name="connsiteX12" fmla="*/ 92863 w 451750"/>
                  <a:gd name="connsiteY12" fmla="*/ 291631 h 301194"/>
                  <a:gd name="connsiteX13" fmla="*/ 83300 w 451750"/>
                  <a:gd name="connsiteY13" fmla="*/ 301194 h 301194"/>
                  <a:gd name="connsiteX14" fmla="*/ 9563 w 451750"/>
                  <a:gd name="connsiteY14" fmla="*/ 301194 h 301194"/>
                  <a:gd name="connsiteX15" fmla="*/ 0 w 451750"/>
                  <a:gd name="connsiteY15" fmla="*/ 291631 h 301194"/>
                  <a:gd name="connsiteX16" fmla="*/ 0 w 451750"/>
                  <a:gd name="connsiteY16" fmla="*/ 264558 h 301194"/>
                  <a:gd name="connsiteX17" fmla="*/ 9563 w 451750"/>
                  <a:gd name="connsiteY17" fmla="*/ 254995 h 301194"/>
                  <a:gd name="connsiteX18" fmla="*/ 146904 w 451750"/>
                  <a:gd name="connsiteY18" fmla="*/ 169997 h 301194"/>
                  <a:gd name="connsiteX19" fmla="*/ 442185 w 451750"/>
                  <a:gd name="connsiteY19" fmla="*/ 169997 h 301194"/>
                  <a:gd name="connsiteX20" fmla="*/ 451748 w 451750"/>
                  <a:gd name="connsiteY20" fmla="*/ 179560 h 301194"/>
                  <a:gd name="connsiteX21" fmla="*/ 451748 w 451750"/>
                  <a:gd name="connsiteY21" fmla="*/ 206633 h 301194"/>
                  <a:gd name="connsiteX22" fmla="*/ 442185 w 451750"/>
                  <a:gd name="connsiteY22" fmla="*/ 216196 h 301194"/>
                  <a:gd name="connsiteX23" fmla="*/ 146904 w 451750"/>
                  <a:gd name="connsiteY23" fmla="*/ 216196 h 301194"/>
                  <a:gd name="connsiteX24" fmla="*/ 137341 w 451750"/>
                  <a:gd name="connsiteY24" fmla="*/ 206633 h 301194"/>
                  <a:gd name="connsiteX25" fmla="*/ 137341 w 451750"/>
                  <a:gd name="connsiteY25" fmla="*/ 179560 h 301194"/>
                  <a:gd name="connsiteX26" fmla="*/ 146904 w 451750"/>
                  <a:gd name="connsiteY26" fmla="*/ 169997 h 301194"/>
                  <a:gd name="connsiteX27" fmla="*/ 9563 w 451750"/>
                  <a:gd name="connsiteY27" fmla="*/ 169997 h 301194"/>
                  <a:gd name="connsiteX28" fmla="*/ 83300 w 451750"/>
                  <a:gd name="connsiteY28" fmla="*/ 169997 h 301194"/>
                  <a:gd name="connsiteX29" fmla="*/ 92863 w 451750"/>
                  <a:gd name="connsiteY29" fmla="*/ 179560 h 301194"/>
                  <a:gd name="connsiteX30" fmla="*/ 92863 w 451750"/>
                  <a:gd name="connsiteY30" fmla="*/ 206633 h 301194"/>
                  <a:gd name="connsiteX31" fmla="*/ 83300 w 451750"/>
                  <a:gd name="connsiteY31" fmla="*/ 216196 h 301194"/>
                  <a:gd name="connsiteX32" fmla="*/ 9563 w 451750"/>
                  <a:gd name="connsiteY32" fmla="*/ 216196 h 301194"/>
                  <a:gd name="connsiteX33" fmla="*/ 0 w 451750"/>
                  <a:gd name="connsiteY33" fmla="*/ 206633 h 301194"/>
                  <a:gd name="connsiteX34" fmla="*/ 0 w 451750"/>
                  <a:gd name="connsiteY34" fmla="*/ 179560 h 301194"/>
                  <a:gd name="connsiteX35" fmla="*/ 9563 w 451750"/>
                  <a:gd name="connsiteY35" fmla="*/ 169997 h 301194"/>
                  <a:gd name="connsiteX36" fmla="*/ 146903 w 451750"/>
                  <a:gd name="connsiteY36" fmla="*/ 84998 h 301194"/>
                  <a:gd name="connsiteX37" fmla="*/ 442184 w 451750"/>
                  <a:gd name="connsiteY37" fmla="*/ 84998 h 301194"/>
                  <a:gd name="connsiteX38" fmla="*/ 451747 w 451750"/>
                  <a:gd name="connsiteY38" fmla="*/ 94561 h 301194"/>
                  <a:gd name="connsiteX39" fmla="*/ 451747 w 451750"/>
                  <a:gd name="connsiteY39" fmla="*/ 121634 h 301194"/>
                  <a:gd name="connsiteX40" fmla="*/ 442184 w 451750"/>
                  <a:gd name="connsiteY40" fmla="*/ 131197 h 301194"/>
                  <a:gd name="connsiteX41" fmla="*/ 146903 w 451750"/>
                  <a:gd name="connsiteY41" fmla="*/ 131197 h 301194"/>
                  <a:gd name="connsiteX42" fmla="*/ 137340 w 451750"/>
                  <a:gd name="connsiteY42" fmla="*/ 121634 h 301194"/>
                  <a:gd name="connsiteX43" fmla="*/ 137340 w 451750"/>
                  <a:gd name="connsiteY43" fmla="*/ 94561 h 301194"/>
                  <a:gd name="connsiteX44" fmla="*/ 146903 w 451750"/>
                  <a:gd name="connsiteY44" fmla="*/ 84998 h 301194"/>
                  <a:gd name="connsiteX45" fmla="*/ 9563 w 451750"/>
                  <a:gd name="connsiteY45" fmla="*/ 84998 h 301194"/>
                  <a:gd name="connsiteX46" fmla="*/ 83300 w 451750"/>
                  <a:gd name="connsiteY46" fmla="*/ 84998 h 301194"/>
                  <a:gd name="connsiteX47" fmla="*/ 92863 w 451750"/>
                  <a:gd name="connsiteY47" fmla="*/ 94561 h 301194"/>
                  <a:gd name="connsiteX48" fmla="*/ 92863 w 451750"/>
                  <a:gd name="connsiteY48" fmla="*/ 121634 h 301194"/>
                  <a:gd name="connsiteX49" fmla="*/ 83300 w 451750"/>
                  <a:gd name="connsiteY49" fmla="*/ 131197 h 301194"/>
                  <a:gd name="connsiteX50" fmla="*/ 9563 w 451750"/>
                  <a:gd name="connsiteY50" fmla="*/ 131197 h 301194"/>
                  <a:gd name="connsiteX51" fmla="*/ 0 w 451750"/>
                  <a:gd name="connsiteY51" fmla="*/ 121634 h 301194"/>
                  <a:gd name="connsiteX52" fmla="*/ 0 w 451750"/>
                  <a:gd name="connsiteY52" fmla="*/ 94561 h 301194"/>
                  <a:gd name="connsiteX53" fmla="*/ 9563 w 451750"/>
                  <a:gd name="connsiteY53" fmla="*/ 84998 h 301194"/>
                  <a:gd name="connsiteX54" fmla="*/ 9564 w 451750"/>
                  <a:gd name="connsiteY54" fmla="*/ 1 h 301194"/>
                  <a:gd name="connsiteX55" fmla="*/ 83301 w 451750"/>
                  <a:gd name="connsiteY55" fmla="*/ 1 h 301194"/>
                  <a:gd name="connsiteX56" fmla="*/ 92864 w 451750"/>
                  <a:gd name="connsiteY56" fmla="*/ 9564 h 301194"/>
                  <a:gd name="connsiteX57" fmla="*/ 92864 w 451750"/>
                  <a:gd name="connsiteY57" fmla="*/ 36637 h 301194"/>
                  <a:gd name="connsiteX58" fmla="*/ 83301 w 451750"/>
                  <a:gd name="connsiteY58" fmla="*/ 46200 h 301194"/>
                  <a:gd name="connsiteX59" fmla="*/ 9564 w 451750"/>
                  <a:gd name="connsiteY59" fmla="*/ 46200 h 301194"/>
                  <a:gd name="connsiteX60" fmla="*/ 1 w 451750"/>
                  <a:gd name="connsiteY60" fmla="*/ 36637 h 301194"/>
                  <a:gd name="connsiteX61" fmla="*/ 1 w 451750"/>
                  <a:gd name="connsiteY61" fmla="*/ 9564 h 301194"/>
                  <a:gd name="connsiteX62" fmla="*/ 9564 w 451750"/>
                  <a:gd name="connsiteY62" fmla="*/ 1 h 301194"/>
                  <a:gd name="connsiteX63" fmla="*/ 146906 w 451750"/>
                  <a:gd name="connsiteY63" fmla="*/ 0 h 301194"/>
                  <a:gd name="connsiteX64" fmla="*/ 442187 w 451750"/>
                  <a:gd name="connsiteY64" fmla="*/ 0 h 301194"/>
                  <a:gd name="connsiteX65" fmla="*/ 451750 w 451750"/>
                  <a:gd name="connsiteY65" fmla="*/ 9563 h 301194"/>
                  <a:gd name="connsiteX66" fmla="*/ 451750 w 451750"/>
                  <a:gd name="connsiteY66" fmla="*/ 36636 h 301194"/>
                  <a:gd name="connsiteX67" fmla="*/ 442187 w 451750"/>
                  <a:gd name="connsiteY67" fmla="*/ 46199 h 301194"/>
                  <a:gd name="connsiteX68" fmla="*/ 146906 w 451750"/>
                  <a:gd name="connsiteY68" fmla="*/ 46199 h 301194"/>
                  <a:gd name="connsiteX69" fmla="*/ 137343 w 451750"/>
                  <a:gd name="connsiteY69" fmla="*/ 36636 h 301194"/>
                  <a:gd name="connsiteX70" fmla="*/ 137343 w 451750"/>
                  <a:gd name="connsiteY70" fmla="*/ 9563 h 301194"/>
                  <a:gd name="connsiteX71" fmla="*/ 146906 w 451750"/>
                  <a:gd name="connsiteY71" fmla="*/ 0 h 30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451750" h="301194">
                    <a:moveTo>
                      <a:pt x="146903" y="254995"/>
                    </a:moveTo>
                    <a:lnTo>
                      <a:pt x="442184" y="254995"/>
                    </a:lnTo>
                    <a:cubicBezTo>
                      <a:pt x="447465" y="254995"/>
                      <a:pt x="451747" y="259277"/>
                      <a:pt x="451747" y="264558"/>
                    </a:cubicBezTo>
                    <a:lnTo>
                      <a:pt x="451747" y="291631"/>
                    </a:lnTo>
                    <a:cubicBezTo>
                      <a:pt x="451747" y="296912"/>
                      <a:pt x="447465" y="301194"/>
                      <a:pt x="442184" y="301194"/>
                    </a:cubicBezTo>
                    <a:lnTo>
                      <a:pt x="146903" y="301194"/>
                    </a:lnTo>
                    <a:cubicBezTo>
                      <a:pt x="141622" y="301194"/>
                      <a:pt x="137340" y="296912"/>
                      <a:pt x="137340" y="291631"/>
                    </a:cubicBezTo>
                    <a:lnTo>
                      <a:pt x="137340" y="264558"/>
                    </a:lnTo>
                    <a:cubicBezTo>
                      <a:pt x="137340" y="259277"/>
                      <a:pt x="141622" y="254995"/>
                      <a:pt x="146903" y="254995"/>
                    </a:cubicBezTo>
                    <a:close/>
                    <a:moveTo>
                      <a:pt x="9563" y="254995"/>
                    </a:moveTo>
                    <a:lnTo>
                      <a:pt x="83300" y="254995"/>
                    </a:lnTo>
                    <a:cubicBezTo>
                      <a:pt x="88581" y="254995"/>
                      <a:pt x="92863" y="259277"/>
                      <a:pt x="92863" y="264558"/>
                    </a:cubicBezTo>
                    <a:lnTo>
                      <a:pt x="92863" y="291631"/>
                    </a:lnTo>
                    <a:cubicBezTo>
                      <a:pt x="92863" y="296912"/>
                      <a:pt x="88581" y="301194"/>
                      <a:pt x="83300" y="301194"/>
                    </a:cubicBezTo>
                    <a:lnTo>
                      <a:pt x="9563" y="301194"/>
                    </a:lnTo>
                    <a:cubicBezTo>
                      <a:pt x="4282" y="301194"/>
                      <a:pt x="0" y="296912"/>
                      <a:pt x="0" y="291631"/>
                    </a:cubicBezTo>
                    <a:lnTo>
                      <a:pt x="0" y="264558"/>
                    </a:lnTo>
                    <a:cubicBezTo>
                      <a:pt x="0" y="259277"/>
                      <a:pt x="4282" y="254995"/>
                      <a:pt x="9563" y="254995"/>
                    </a:cubicBezTo>
                    <a:close/>
                    <a:moveTo>
                      <a:pt x="146904" y="169997"/>
                    </a:moveTo>
                    <a:lnTo>
                      <a:pt x="442185" y="169997"/>
                    </a:lnTo>
                    <a:cubicBezTo>
                      <a:pt x="447466" y="169997"/>
                      <a:pt x="451748" y="174279"/>
                      <a:pt x="451748" y="179560"/>
                    </a:cubicBezTo>
                    <a:lnTo>
                      <a:pt x="451748" y="206633"/>
                    </a:lnTo>
                    <a:cubicBezTo>
                      <a:pt x="451748" y="211914"/>
                      <a:pt x="447466" y="216196"/>
                      <a:pt x="442185" y="216196"/>
                    </a:cubicBezTo>
                    <a:lnTo>
                      <a:pt x="146904" y="216196"/>
                    </a:lnTo>
                    <a:cubicBezTo>
                      <a:pt x="141623" y="216196"/>
                      <a:pt x="137341" y="211914"/>
                      <a:pt x="137341" y="206633"/>
                    </a:cubicBezTo>
                    <a:lnTo>
                      <a:pt x="137341" y="179560"/>
                    </a:lnTo>
                    <a:cubicBezTo>
                      <a:pt x="137341" y="174279"/>
                      <a:pt x="141623" y="169997"/>
                      <a:pt x="146904" y="169997"/>
                    </a:cubicBezTo>
                    <a:close/>
                    <a:moveTo>
                      <a:pt x="9563" y="169997"/>
                    </a:moveTo>
                    <a:lnTo>
                      <a:pt x="83300" y="169997"/>
                    </a:lnTo>
                    <a:cubicBezTo>
                      <a:pt x="88581" y="169997"/>
                      <a:pt x="92863" y="174279"/>
                      <a:pt x="92863" y="179560"/>
                    </a:cubicBezTo>
                    <a:lnTo>
                      <a:pt x="92863" y="206633"/>
                    </a:lnTo>
                    <a:cubicBezTo>
                      <a:pt x="92863" y="211914"/>
                      <a:pt x="88581" y="216196"/>
                      <a:pt x="83300" y="216196"/>
                    </a:cubicBezTo>
                    <a:lnTo>
                      <a:pt x="9563" y="216196"/>
                    </a:lnTo>
                    <a:cubicBezTo>
                      <a:pt x="4282" y="216196"/>
                      <a:pt x="0" y="211914"/>
                      <a:pt x="0" y="206633"/>
                    </a:cubicBezTo>
                    <a:lnTo>
                      <a:pt x="0" y="179560"/>
                    </a:lnTo>
                    <a:cubicBezTo>
                      <a:pt x="0" y="174279"/>
                      <a:pt x="4282" y="169997"/>
                      <a:pt x="9563" y="169997"/>
                    </a:cubicBezTo>
                    <a:close/>
                    <a:moveTo>
                      <a:pt x="146903" y="84998"/>
                    </a:moveTo>
                    <a:lnTo>
                      <a:pt x="442184" y="84998"/>
                    </a:lnTo>
                    <a:cubicBezTo>
                      <a:pt x="447465" y="84998"/>
                      <a:pt x="451747" y="89280"/>
                      <a:pt x="451747" y="94561"/>
                    </a:cubicBezTo>
                    <a:lnTo>
                      <a:pt x="451747" y="121634"/>
                    </a:lnTo>
                    <a:cubicBezTo>
                      <a:pt x="451747" y="126915"/>
                      <a:pt x="447465" y="131197"/>
                      <a:pt x="442184" y="131197"/>
                    </a:cubicBezTo>
                    <a:lnTo>
                      <a:pt x="146903" y="131197"/>
                    </a:lnTo>
                    <a:cubicBezTo>
                      <a:pt x="141622" y="131197"/>
                      <a:pt x="137340" y="126915"/>
                      <a:pt x="137340" y="121634"/>
                    </a:cubicBezTo>
                    <a:lnTo>
                      <a:pt x="137340" y="94561"/>
                    </a:lnTo>
                    <a:cubicBezTo>
                      <a:pt x="137340" y="89280"/>
                      <a:pt x="141622" y="84998"/>
                      <a:pt x="146903" y="84998"/>
                    </a:cubicBezTo>
                    <a:close/>
                    <a:moveTo>
                      <a:pt x="9563" y="84998"/>
                    </a:moveTo>
                    <a:lnTo>
                      <a:pt x="83300" y="84998"/>
                    </a:lnTo>
                    <a:cubicBezTo>
                      <a:pt x="88581" y="84998"/>
                      <a:pt x="92863" y="89280"/>
                      <a:pt x="92863" y="94561"/>
                    </a:cubicBezTo>
                    <a:lnTo>
                      <a:pt x="92863" y="121634"/>
                    </a:lnTo>
                    <a:cubicBezTo>
                      <a:pt x="92863" y="126915"/>
                      <a:pt x="88581" y="131197"/>
                      <a:pt x="83300" y="131197"/>
                    </a:cubicBezTo>
                    <a:lnTo>
                      <a:pt x="9563" y="131197"/>
                    </a:lnTo>
                    <a:cubicBezTo>
                      <a:pt x="4282" y="131197"/>
                      <a:pt x="0" y="126915"/>
                      <a:pt x="0" y="121634"/>
                    </a:cubicBezTo>
                    <a:lnTo>
                      <a:pt x="0" y="94561"/>
                    </a:lnTo>
                    <a:cubicBezTo>
                      <a:pt x="0" y="89280"/>
                      <a:pt x="4282" y="84998"/>
                      <a:pt x="9563" y="84998"/>
                    </a:cubicBezTo>
                    <a:close/>
                    <a:moveTo>
                      <a:pt x="9564" y="1"/>
                    </a:moveTo>
                    <a:lnTo>
                      <a:pt x="83301" y="1"/>
                    </a:lnTo>
                    <a:cubicBezTo>
                      <a:pt x="88582" y="1"/>
                      <a:pt x="92864" y="4283"/>
                      <a:pt x="92864" y="9564"/>
                    </a:cubicBezTo>
                    <a:lnTo>
                      <a:pt x="92864" y="36637"/>
                    </a:lnTo>
                    <a:cubicBezTo>
                      <a:pt x="92864" y="41918"/>
                      <a:pt x="88582" y="46200"/>
                      <a:pt x="83301" y="46200"/>
                    </a:cubicBezTo>
                    <a:lnTo>
                      <a:pt x="9564" y="46200"/>
                    </a:lnTo>
                    <a:cubicBezTo>
                      <a:pt x="4283" y="46200"/>
                      <a:pt x="1" y="41918"/>
                      <a:pt x="1" y="36637"/>
                    </a:cubicBezTo>
                    <a:lnTo>
                      <a:pt x="1" y="9564"/>
                    </a:lnTo>
                    <a:cubicBezTo>
                      <a:pt x="1" y="4283"/>
                      <a:pt x="4283" y="1"/>
                      <a:pt x="9564" y="1"/>
                    </a:cubicBezTo>
                    <a:close/>
                    <a:moveTo>
                      <a:pt x="146906" y="0"/>
                    </a:moveTo>
                    <a:lnTo>
                      <a:pt x="442187" y="0"/>
                    </a:lnTo>
                    <a:cubicBezTo>
                      <a:pt x="447468" y="0"/>
                      <a:pt x="451750" y="4282"/>
                      <a:pt x="451750" y="9563"/>
                    </a:cubicBezTo>
                    <a:lnTo>
                      <a:pt x="451750" y="36636"/>
                    </a:lnTo>
                    <a:cubicBezTo>
                      <a:pt x="451750" y="41917"/>
                      <a:pt x="447468" y="46199"/>
                      <a:pt x="442187" y="46199"/>
                    </a:cubicBezTo>
                    <a:lnTo>
                      <a:pt x="146906" y="46199"/>
                    </a:lnTo>
                    <a:cubicBezTo>
                      <a:pt x="141625" y="46199"/>
                      <a:pt x="137343" y="41917"/>
                      <a:pt x="137343" y="36636"/>
                    </a:cubicBezTo>
                    <a:lnTo>
                      <a:pt x="137343" y="9563"/>
                    </a:lnTo>
                    <a:cubicBezTo>
                      <a:pt x="137343" y="4282"/>
                      <a:pt x="141625" y="0"/>
                      <a:pt x="146906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B1C1D08F-467E-4F4C-B0AF-C20AD1A8D792}"/>
                  </a:ext>
                </a:extLst>
              </p:cNvPr>
              <p:cNvSpPr/>
              <p:nvPr/>
            </p:nvSpPr>
            <p:spPr>
              <a:xfrm>
                <a:off x="12066277" y="3822357"/>
                <a:ext cx="543285" cy="3978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D8697A9B-A2FC-45AD-A979-5A21E9B9D288}"/>
                  </a:ext>
                </a:extLst>
              </p:cNvPr>
              <p:cNvSpPr/>
              <p:nvPr/>
            </p:nvSpPr>
            <p:spPr>
              <a:xfrm>
                <a:off x="12140596" y="3858434"/>
                <a:ext cx="394645" cy="307976"/>
              </a:xfrm>
              <a:custGeom>
                <a:avLst/>
                <a:gdLst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1064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1064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88205 w 785813"/>
                  <a:gd name="connsiteY2" fmla="*/ 449038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262 h 700797"/>
                  <a:gd name="connsiteX1" fmla="*/ 62563 w 785813"/>
                  <a:gd name="connsiteY1" fmla="*/ 487736 h 700797"/>
                  <a:gd name="connsiteX2" fmla="*/ 88205 w 785813"/>
                  <a:gd name="connsiteY2" fmla="*/ 448957 h 700797"/>
                  <a:gd name="connsiteX3" fmla="*/ 206794 w 785813"/>
                  <a:gd name="connsiteY3" fmla="*/ 525933 h 700797"/>
                  <a:gd name="connsiteX4" fmla="*/ 204788 w 785813"/>
                  <a:gd name="connsiteY4" fmla="*/ 1006 h 700797"/>
                  <a:gd name="connsiteX5" fmla="*/ 290513 w 785813"/>
                  <a:gd name="connsiteY5" fmla="*/ 686806 h 700797"/>
                  <a:gd name="connsiteX6" fmla="*/ 447675 w 785813"/>
                  <a:gd name="connsiteY6" fmla="*/ 451062 h 700797"/>
                  <a:gd name="connsiteX7" fmla="*/ 581025 w 785813"/>
                  <a:gd name="connsiteY7" fmla="*/ 310568 h 700797"/>
                  <a:gd name="connsiteX8" fmla="*/ 745331 w 785813"/>
                  <a:gd name="connsiteY8" fmla="*/ 422487 h 700797"/>
                  <a:gd name="connsiteX9" fmla="*/ 785813 w 785813"/>
                  <a:gd name="connsiteY9" fmla="*/ 448681 h 700797"/>
                  <a:gd name="connsiteX0" fmla="*/ 0 w 785813"/>
                  <a:gd name="connsiteY0" fmla="*/ 527247 h 700782"/>
                  <a:gd name="connsiteX1" fmla="*/ 62563 w 785813"/>
                  <a:gd name="connsiteY1" fmla="*/ 487721 h 700782"/>
                  <a:gd name="connsiteX2" fmla="*/ 88205 w 785813"/>
                  <a:gd name="connsiteY2" fmla="*/ 448942 h 700782"/>
                  <a:gd name="connsiteX3" fmla="*/ 206794 w 785813"/>
                  <a:gd name="connsiteY3" fmla="*/ 525918 h 700782"/>
                  <a:gd name="connsiteX4" fmla="*/ 204788 w 785813"/>
                  <a:gd name="connsiteY4" fmla="*/ 991 h 700782"/>
                  <a:gd name="connsiteX5" fmla="*/ 290513 w 785813"/>
                  <a:gd name="connsiteY5" fmla="*/ 686791 h 700782"/>
                  <a:gd name="connsiteX6" fmla="*/ 447675 w 785813"/>
                  <a:gd name="connsiteY6" fmla="*/ 451047 h 700782"/>
                  <a:gd name="connsiteX7" fmla="*/ 581025 w 785813"/>
                  <a:gd name="connsiteY7" fmla="*/ 310553 h 700782"/>
                  <a:gd name="connsiteX8" fmla="*/ 745331 w 785813"/>
                  <a:gd name="connsiteY8" fmla="*/ 422472 h 700782"/>
                  <a:gd name="connsiteX9" fmla="*/ 785813 w 785813"/>
                  <a:gd name="connsiteY9" fmla="*/ 448666 h 700782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7184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7184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57 h 700892"/>
                  <a:gd name="connsiteX1" fmla="*/ 62563 w 785813"/>
                  <a:gd name="connsiteY1" fmla="*/ 487831 h 700892"/>
                  <a:gd name="connsiteX2" fmla="*/ 91915 w 785813"/>
                  <a:gd name="connsiteY2" fmla="*/ 447198 h 700892"/>
                  <a:gd name="connsiteX3" fmla="*/ 204011 w 785813"/>
                  <a:gd name="connsiteY3" fmla="*/ 525100 h 700892"/>
                  <a:gd name="connsiteX4" fmla="*/ 204788 w 785813"/>
                  <a:gd name="connsiteY4" fmla="*/ 1101 h 700892"/>
                  <a:gd name="connsiteX5" fmla="*/ 290513 w 785813"/>
                  <a:gd name="connsiteY5" fmla="*/ 686901 h 700892"/>
                  <a:gd name="connsiteX6" fmla="*/ 447675 w 785813"/>
                  <a:gd name="connsiteY6" fmla="*/ 451157 h 700892"/>
                  <a:gd name="connsiteX7" fmla="*/ 581025 w 785813"/>
                  <a:gd name="connsiteY7" fmla="*/ 310663 h 700892"/>
                  <a:gd name="connsiteX8" fmla="*/ 745331 w 785813"/>
                  <a:gd name="connsiteY8" fmla="*/ 422582 h 700892"/>
                  <a:gd name="connsiteX9" fmla="*/ 785813 w 785813"/>
                  <a:gd name="connsiteY9" fmla="*/ 448776 h 700892"/>
                  <a:gd name="connsiteX0" fmla="*/ 0 w 785813"/>
                  <a:gd name="connsiteY0" fmla="*/ 527305 h 700840"/>
                  <a:gd name="connsiteX1" fmla="*/ 62563 w 785813"/>
                  <a:gd name="connsiteY1" fmla="*/ 487779 h 700840"/>
                  <a:gd name="connsiteX2" fmla="*/ 91915 w 785813"/>
                  <a:gd name="connsiteY2" fmla="*/ 447146 h 700840"/>
                  <a:gd name="connsiteX3" fmla="*/ 204011 w 785813"/>
                  <a:gd name="connsiteY3" fmla="*/ 525048 h 700840"/>
                  <a:gd name="connsiteX4" fmla="*/ 204788 w 785813"/>
                  <a:gd name="connsiteY4" fmla="*/ 1049 h 700840"/>
                  <a:gd name="connsiteX5" fmla="*/ 290513 w 785813"/>
                  <a:gd name="connsiteY5" fmla="*/ 686849 h 700840"/>
                  <a:gd name="connsiteX6" fmla="*/ 447675 w 785813"/>
                  <a:gd name="connsiteY6" fmla="*/ 451105 h 700840"/>
                  <a:gd name="connsiteX7" fmla="*/ 581025 w 785813"/>
                  <a:gd name="connsiteY7" fmla="*/ 310611 h 700840"/>
                  <a:gd name="connsiteX8" fmla="*/ 745331 w 785813"/>
                  <a:gd name="connsiteY8" fmla="*/ 422530 h 700840"/>
                  <a:gd name="connsiteX9" fmla="*/ 785813 w 785813"/>
                  <a:gd name="connsiteY9" fmla="*/ 448724 h 700840"/>
                  <a:gd name="connsiteX0" fmla="*/ 0 w 785813"/>
                  <a:gd name="connsiteY0" fmla="*/ 527305 h 700840"/>
                  <a:gd name="connsiteX1" fmla="*/ 62563 w 785813"/>
                  <a:gd name="connsiteY1" fmla="*/ 487779 h 700840"/>
                  <a:gd name="connsiteX2" fmla="*/ 91915 w 785813"/>
                  <a:gd name="connsiteY2" fmla="*/ 447146 h 700840"/>
                  <a:gd name="connsiteX3" fmla="*/ 204011 w 785813"/>
                  <a:gd name="connsiteY3" fmla="*/ 525048 h 700840"/>
                  <a:gd name="connsiteX4" fmla="*/ 204788 w 785813"/>
                  <a:gd name="connsiteY4" fmla="*/ 1049 h 700840"/>
                  <a:gd name="connsiteX5" fmla="*/ 290513 w 785813"/>
                  <a:gd name="connsiteY5" fmla="*/ 686849 h 700840"/>
                  <a:gd name="connsiteX6" fmla="*/ 447675 w 785813"/>
                  <a:gd name="connsiteY6" fmla="*/ 451105 h 700840"/>
                  <a:gd name="connsiteX7" fmla="*/ 581025 w 785813"/>
                  <a:gd name="connsiteY7" fmla="*/ 310611 h 700840"/>
                  <a:gd name="connsiteX8" fmla="*/ 745331 w 785813"/>
                  <a:gd name="connsiteY8" fmla="*/ 422530 h 700840"/>
                  <a:gd name="connsiteX9" fmla="*/ 785813 w 785813"/>
                  <a:gd name="connsiteY9" fmla="*/ 448724 h 700840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47675 w 785813"/>
                  <a:gd name="connsiteY6" fmla="*/ 450056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1939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1939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52422"/>
                  <a:gd name="connsiteY0" fmla="*/ 526256 h 685800"/>
                  <a:gd name="connsiteX1" fmla="*/ 62563 w 752422"/>
                  <a:gd name="connsiteY1" fmla="*/ 486730 h 685800"/>
                  <a:gd name="connsiteX2" fmla="*/ 91915 w 752422"/>
                  <a:gd name="connsiteY2" fmla="*/ 446097 h 685800"/>
                  <a:gd name="connsiteX3" fmla="*/ 204011 w 752422"/>
                  <a:gd name="connsiteY3" fmla="*/ 523999 h 685800"/>
                  <a:gd name="connsiteX4" fmla="*/ 204788 w 752422"/>
                  <a:gd name="connsiteY4" fmla="*/ 0 h 685800"/>
                  <a:gd name="connsiteX5" fmla="*/ 290513 w 752422"/>
                  <a:gd name="connsiteY5" fmla="*/ 685800 h 685800"/>
                  <a:gd name="connsiteX6" fmla="*/ 481994 w 752422"/>
                  <a:gd name="connsiteY6" fmla="*/ 463042 h 685800"/>
                  <a:gd name="connsiteX7" fmla="*/ 603286 w 752422"/>
                  <a:gd name="connsiteY7" fmla="*/ 291939 h 685800"/>
                  <a:gd name="connsiteX8" fmla="*/ 693389 w 752422"/>
                  <a:gd name="connsiteY8" fmla="*/ 407568 h 685800"/>
                  <a:gd name="connsiteX9" fmla="*/ 752422 w 752422"/>
                  <a:gd name="connsiteY9" fmla="*/ 445820 h 685800"/>
                  <a:gd name="connsiteX0" fmla="*/ 0 w 752422"/>
                  <a:gd name="connsiteY0" fmla="*/ 526256 h 685800"/>
                  <a:gd name="connsiteX1" fmla="*/ 62563 w 752422"/>
                  <a:gd name="connsiteY1" fmla="*/ 486730 h 685800"/>
                  <a:gd name="connsiteX2" fmla="*/ 91915 w 752422"/>
                  <a:gd name="connsiteY2" fmla="*/ 446097 h 685800"/>
                  <a:gd name="connsiteX3" fmla="*/ 204011 w 752422"/>
                  <a:gd name="connsiteY3" fmla="*/ 523999 h 685800"/>
                  <a:gd name="connsiteX4" fmla="*/ 204788 w 752422"/>
                  <a:gd name="connsiteY4" fmla="*/ 0 h 685800"/>
                  <a:gd name="connsiteX5" fmla="*/ 290513 w 752422"/>
                  <a:gd name="connsiteY5" fmla="*/ 685800 h 685800"/>
                  <a:gd name="connsiteX6" fmla="*/ 481994 w 752422"/>
                  <a:gd name="connsiteY6" fmla="*/ 463042 h 685800"/>
                  <a:gd name="connsiteX7" fmla="*/ 603286 w 752422"/>
                  <a:gd name="connsiteY7" fmla="*/ 291939 h 685800"/>
                  <a:gd name="connsiteX8" fmla="*/ 693389 w 752422"/>
                  <a:gd name="connsiteY8" fmla="*/ 407568 h 685800"/>
                  <a:gd name="connsiteX9" fmla="*/ 752422 w 752422"/>
                  <a:gd name="connsiteY9" fmla="*/ 445820 h 685800"/>
                  <a:gd name="connsiteX0" fmla="*/ 0 w 791379"/>
                  <a:gd name="connsiteY0" fmla="*/ 526256 h 685800"/>
                  <a:gd name="connsiteX1" fmla="*/ 62563 w 791379"/>
                  <a:gd name="connsiteY1" fmla="*/ 486730 h 685800"/>
                  <a:gd name="connsiteX2" fmla="*/ 91915 w 791379"/>
                  <a:gd name="connsiteY2" fmla="*/ 446097 h 685800"/>
                  <a:gd name="connsiteX3" fmla="*/ 204011 w 791379"/>
                  <a:gd name="connsiteY3" fmla="*/ 523999 h 685800"/>
                  <a:gd name="connsiteX4" fmla="*/ 204788 w 791379"/>
                  <a:gd name="connsiteY4" fmla="*/ 0 h 685800"/>
                  <a:gd name="connsiteX5" fmla="*/ 290513 w 791379"/>
                  <a:gd name="connsiteY5" fmla="*/ 685800 h 685800"/>
                  <a:gd name="connsiteX6" fmla="*/ 481994 w 791379"/>
                  <a:gd name="connsiteY6" fmla="*/ 463042 h 685800"/>
                  <a:gd name="connsiteX7" fmla="*/ 603286 w 791379"/>
                  <a:gd name="connsiteY7" fmla="*/ 291939 h 685800"/>
                  <a:gd name="connsiteX8" fmla="*/ 693389 w 791379"/>
                  <a:gd name="connsiteY8" fmla="*/ 407568 h 685800"/>
                  <a:gd name="connsiteX9" fmla="*/ 791379 w 791379"/>
                  <a:gd name="connsiteY9" fmla="*/ 453240 h 685800"/>
                  <a:gd name="connsiteX0" fmla="*/ 0 w 791379"/>
                  <a:gd name="connsiteY0" fmla="*/ 526256 h 685800"/>
                  <a:gd name="connsiteX1" fmla="*/ 62563 w 791379"/>
                  <a:gd name="connsiteY1" fmla="*/ 486730 h 685800"/>
                  <a:gd name="connsiteX2" fmla="*/ 91915 w 791379"/>
                  <a:gd name="connsiteY2" fmla="*/ 446097 h 685800"/>
                  <a:gd name="connsiteX3" fmla="*/ 204011 w 791379"/>
                  <a:gd name="connsiteY3" fmla="*/ 523999 h 685800"/>
                  <a:gd name="connsiteX4" fmla="*/ 204788 w 791379"/>
                  <a:gd name="connsiteY4" fmla="*/ 0 h 685800"/>
                  <a:gd name="connsiteX5" fmla="*/ 290513 w 791379"/>
                  <a:gd name="connsiteY5" fmla="*/ 685800 h 685800"/>
                  <a:gd name="connsiteX6" fmla="*/ 481994 w 791379"/>
                  <a:gd name="connsiteY6" fmla="*/ 463042 h 685800"/>
                  <a:gd name="connsiteX7" fmla="*/ 603286 w 791379"/>
                  <a:gd name="connsiteY7" fmla="*/ 291939 h 685800"/>
                  <a:gd name="connsiteX8" fmla="*/ 693389 w 791379"/>
                  <a:gd name="connsiteY8" fmla="*/ 407568 h 685800"/>
                  <a:gd name="connsiteX9" fmla="*/ 791379 w 791379"/>
                  <a:gd name="connsiteY9" fmla="*/ 453240 h 685800"/>
                  <a:gd name="connsiteX0" fmla="*/ 0 w 791379"/>
                  <a:gd name="connsiteY0" fmla="*/ 585340 h 744884"/>
                  <a:gd name="connsiteX1" fmla="*/ 62563 w 791379"/>
                  <a:gd name="connsiteY1" fmla="*/ 545814 h 744884"/>
                  <a:gd name="connsiteX2" fmla="*/ 91915 w 791379"/>
                  <a:gd name="connsiteY2" fmla="*/ 505181 h 744884"/>
                  <a:gd name="connsiteX3" fmla="*/ 204011 w 791379"/>
                  <a:gd name="connsiteY3" fmla="*/ 583083 h 744884"/>
                  <a:gd name="connsiteX4" fmla="*/ 204788 w 791379"/>
                  <a:gd name="connsiteY4" fmla="*/ 59084 h 744884"/>
                  <a:gd name="connsiteX5" fmla="*/ 211293 w 791379"/>
                  <a:gd name="connsiteY5" fmla="*/ 89141 h 744884"/>
                  <a:gd name="connsiteX6" fmla="*/ 290513 w 791379"/>
                  <a:gd name="connsiteY6" fmla="*/ 744884 h 744884"/>
                  <a:gd name="connsiteX7" fmla="*/ 481994 w 791379"/>
                  <a:gd name="connsiteY7" fmla="*/ 522126 h 744884"/>
                  <a:gd name="connsiteX8" fmla="*/ 603286 w 791379"/>
                  <a:gd name="connsiteY8" fmla="*/ 351023 h 744884"/>
                  <a:gd name="connsiteX9" fmla="*/ 693389 w 791379"/>
                  <a:gd name="connsiteY9" fmla="*/ 466652 h 744884"/>
                  <a:gd name="connsiteX10" fmla="*/ 791379 w 791379"/>
                  <a:gd name="connsiteY10" fmla="*/ 512324 h 744884"/>
                  <a:gd name="connsiteX0" fmla="*/ 0 w 791379"/>
                  <a:gd name="connsiteY0" fmla="*/ 554003 h 713547"/>
                  <a:gd name="connsiteX1" fmla="*/ 62563 w 791379"/>
                  <a:gd name="connsiteY1" fmla="*/ 514477 h 713547"/>
                  <a:gd name="connsiteX2" fmla="*/ 91915 w 791379"/>
                  <a:gd name="connsiteY2" fmla="*/ 473844 h 713547"/>
                  <a:gd name="connsiteX3" fmla="*/ 204011 w 791379"/>
                  <a:gd name="connsiteY3" fmla="*/ 551746 h 713547"/>
                  <a:gd name="connsiteX4" fmla="*/ 207463 w 791379"/>
                  <a:gd name="connsiteY4" fmla="*/ 102636 h 713547"/>
                  <a:gd name="connsiteX5" fmla="*/ 211293 w 791379"/>
                  <a:gd name="connsiteY5" fmla="*/ 57804 h 713547"/>
                  <a:gd name="connsiteX6" fmla="*/ 290513 w 791379"/>
                  <a:gd name="connsiteY6" fmla="*/ 713547 h 713547"/>
                  <a:gd name="connsiteX7" fmla="*/ 481994 w 791379"/>
                  <a:gd name="connsiteY7" fmla="*/ 490789 h 713547"/>
                  <a:gd name="connsiteX8" fmla="*/ 603286 w 791379"/>
                  <a:gd name="connsiteY8" fmla="*/ 319686 h 713547"/>
                  <a:gd name="connsiteX9" fmla="*/ 693389 w 791379"/>
                  <a:gd name="connsiteY9" fmla="*/ 435315 h 713547"/>
                  <a:gd name="connsiteX10" fmla="*/ 791379 w 791379"/>
                  <a:gd name="connsiteY10" fmla="*/ 480987 h 713547"/>
                  <a:gd name="connsiteX0" fmla="*/ 0 w 791379"/>
                  <a:gd name="connsiteY0" fmla="*/ 541094 h 700638"/>
                  <a:gd name="connsiteX1" fmla="*/ 62563 w 791379"/>
                  <a:gd name="connsiteY1" fmla="*/ 501568 h 700638"/>
                  <a:gd name="connsiteX2" fmla="*/ 91915 w 791379"/>
                  <a:gd name="connsiteY2" fmla="*/ 460935 h 700638"/>
                  <a:gd name="connsiteX3" fmla="*/ 204011 w 791379"/>
                  <a:gd name="connsiteY3" fmla="*/ 538837 h 700638"/>
                  <a:gd name="connsiteX4" fmla="*/ 207463 w 791379"/>
                  <a:gd name="connsiteY4" fmla="*/ 89727 h 700638"/>
                  <a:gd name="connsiteX5" fmla="*/ 211293 w 791379"/>
                  <a:gd name="connsiteY5" fmla="*/ 44895 h 700638"/>
                  <a:gd name="connsiteX6" fmla="*/ 290513 w 791379"/>
                  <a:gd name="connsiteY6" fmla="*/ 700638 h 700638"/>
                  <a:gd name="connsiteX7" fmla="*/ 481994 w 791379"/>
                  <a:gd name="connsiteY7" fmla="*/ 477880 h 700638"/>
                  <a:gd name="connsiteX8" fmla="*/ 603286 w 791379"/>
                  <a:gd name="connsiteY8" fmla="*/ 306777 h 700638"/>
                  <a:gd name="connsiteX9" fmla="*/ 693389 w 791379"/>
                  <a:gd name="connsiteY9" fmla="*/ 422406 h 700638"/>
                  <a:gd name="connsiteX10" fmla="*/ 791379 w 791379"/>
                  <a:gd name="connsiteY10" fmla="*/ 468078 h 700638"/>
                  <a:gd name="connsiteX0" fmla="*/ 0 w 791379"/>
                  <a:gd name="connsiteY0" fmla="*/ 506900 h 666444"/>
                  <a:gd name="connsiteX1" fmla="*/ 62563 w 791379"/>
                  <a:gd name="connsiteY1" fmla="*/ 467374 h 666444"/>
                  <a:gd name="connsiteX2" fmla="*/ 91915 w 791379"/>
                  <a:gd name="connsiteY2" fmla="*/ 426741 h 666444"/>
                  <a:gd name="connsiteX3" fmla="*/ 204011 w 791379"/>
                  <a:gd name="connsiteY3" fmla="*/ 504643 h 666444"/>
                  <a:gd name="connsiteX4" fmla="*/ 207463 w 791379"/>
                  <a:gd name="connsiteY4" fmla="*/ 55533 h 666444"/>
                  <a:gd name="connsiteX5" fmla="*/ 218425 w 791379"/>
                  <a:gd name="connsiteY5" fmla="*/ 56169 h 666444"/>
                  <a:gd name="connsiteX6" fmla="*/ 290513 w 791379"/>
                  <a:gd name="connsiteY6" fmla="*/ 666444 h 666444"/>
                  <a:gd name="connsiteX7" fmla="*/ 481994 w 791379"/>
                  <a:gd name="connsiteY7" fmla="*/ 443686 h 666444"/>
                  <a:gd name="connsiteX8" fmla="*/ 603286 w 791379"/>
                  <a:gd name="connsiteY8" fmla="*/ 272583 h 666444"/>
                  <a:gd name="connsiteX9" fmla="*/ 693389 w 791379"/>
                  <a:gd name="connsiteY9" fmla="*/ 388212 h 666444"/>
                  <a:gd name="connsiteX10" fmla="*/ 791379 w 791379"/>
                  <a:gd name="connsiteY10" fmla="*/ 433884 h 666444"/>
                  <a:gd name="connsiteX0" fmla="*/ 0 w 791379"/>
                  <a:gd name="connsiteY0" fmla="*/ 489672 h 649216"/>
                  <a:gd name="connsiteX1" fmla="*/ 62563 w 791379"/>
                  <a:gd name="connsiteY1" fmla="*/ 450146 h 649216"/>
                  <a:gd name="connsiteX2" fmla="*/ 91915 w 791379"/>
                  <a:gd name="connsiteY2" fmla="*/ 409513 h 649216"/>
                  <a:gd name="connsiteX3" fmla="*/ 204011 w 791379"/>
                  <a:gd name="connsiteY3" fmla="*/ 487415 h 649216"/>
                  <a:gd name="connsiteX4" fmla="*/ 207463 w 791379"/>
                  <a:gd name="connsiteY4" fmla="*/ 38305 h 649216"/>
                  <a:gd name="connsiteX5" fmla="*/ 218425 w 791379"/>
                  <a:gd name="connsiteY5" fmla="*/ 38941 h 649216"/>
                  <a:gd name="connsiteX6" fmla="*/ 290513 w 791379"/>
                  <a:gd name="connsiteY6" fmla="*/ 649216 h 649216"/>
                  <a:gd name="connsiteX7" fmla="*/ 481994 w 791379"/>
                  <a:gd name="connsiteY7" fmla="*/ 426458 h 649216"/>
                  <a:gd name="connsiteX8" fmla="*/ 603286 w 791379"/>
                  <a:gd name="connsiteY8" fmla="*/ 255355 h 649216"/>
                  <a:gd name="connsiteX9" fmla="*/ 693389 w 791379"/>
                  <a:gd name="connsiteY9" fmla="*/ 370984 h 649216"/>
                  <a:gd name="connsiteX10" fmla="*/ 791379 w 791379"/>
                  <a:gd name="connsiteY10" fmla="*/ 416656 h 649216"/>
                  <a:gd name="connsiteX0" fmla="*/ 0 w 791379"/>
                  <a:gd name="connsiteY0" fmla="*/ 489672 h 665434"/>
                  <a:gd name="connsiteX1" fmla="*/ 62563 w 791379"/>
                  <a:gd name="connsiteY1" fmla="*/ 450146 h 665434"/>
                  <a:gd name="connsiteX2" fmla="*/ 91915 w 791379"/>
                  <a:gd name="connsiteY2" fmla="*/ 409513 h 665434"/>
                  <a:gd name="connsiteX3" fmla="*/ 204011 w 791379"/>
                  <a:gd name="connsiteY3" fmla="*/ 487415 h 665434"/>
                  <a:gd name="connsiteX4" fmla="*/ 207463 w 791379"/>
                  <a:gd name="connsiteY4" fmla="*/ 38305 h 665434"/>
                  <a:gd name="connsiteX5" fmla="*/ 218425 w 791379"/>
                  <a:gd name="connsiteY5" fmla="*/ 38941 h 665434"/>
                  <a:gd name="connsiteX6" fmla="*/ 267460 w 791379"/>
                  <a:gd name="connsiteY6" fmla="*/ 580102 h 665434"/>
                  <a:gd name="connsiteX7" fmla="*/ 290513 w 791379"/>
                  <a:gd name="connsiteY7" fmla="*/ 649216 h 665434"/>
                  <a:gd name="connsiteX8" fmla="*/ 481994 w 791379"/>
                  <a:gd name="connsiteY8" fmla="*/ 426458 h 665434"/>
                  <a:gd name="connsiteX9" fmla="*/ 603286 w 791379"/>
                  <a:gd name="connsiteY9" fmla="*/ 255355 h 665434"/>
                  <a:gd name="connsiteX10" fmla="*/ 693389 w 791379"/>
                  <a:gd name="connsiteY10" fmla="*/ 370984 h 665434"/>
                  <a:gd name="connsiteX11" fmla="*/ 791379 w 791379"/>
                  <a:gd name="connsiteY11" fmla="*/ 416656 h 665434"/>
                  <a:gd name="connsiteX0" fmla="*/ 0 w 791379"/>
                  <a:gd name="connsiteY0" fmla="*/ 489672 h 664647"/>
                  <a:gd name="connsiteX1" fmla="*/ 62563 w 791379"/>
                  <a:gd name="connsiteY1" fmla="*/ 450146 h 664647"/>
                  <a:gd name="connsiteX2" fmla="*/ 91915 w 791379"/>
                  <a:gd name="connsiteY2" fmla="*/ 409513 h 664647"/>
                  <a:gd name="connsiteX3" fmla="*/ 204011 w 791379"/>
                  <a:gd name="connsiteY3" fmla="*/ 487415 h 664647"/>
                  <a:gd name="connsiteX4" fmla="*/ 207463 w 791379"/>
                  <a:gd name="connsiteY4" fmla="*/ 38305 h 664647"/>
                  <a:gd name="connsiteX5" fmla="*/ 218425 w 791379"/>
                  <a:gd name="connsiteY5" fmla="*/ 38941 h 664647"/>
                  <a:gd name="connsiteX6" fmla="*/ 275484 w 791379"/>
                  <a:gd name="connsiteY6" fmla="*/ 577428 h 664647"/>
                  <a:gd name="connsiteX7" fmla="*/ 290513 w 791379"/>
                  <a:gd name="connsiteY7" fmla="*/ 649216 h 664647"/>
                  <a:gd name="connsiteX8" fmla="*/ 481994 w 791379"/>
                  <a:gd name="connsiteY8" fmla="*/ 426458 h 664647"/>
                  <a:gd name="connsiteX9" fmla="*/ 603286 w 791379"/>
                  <a:gd name="connsiteY9" fmla="*/ 255355 h 664647"/>
                  <a:gd name="connsiteX10" fmla="*/ 693389 w 791379"/>
                  <a:gd name="connsiteY10" fmla="*/ 370984 h 664647"/>
                  <a:gd name="connsiteX11" fmla="*/ 791379 w 791379"/>
                  <a:gd name="connsiteY11" fmla="*/ 416656 h 664647"/>
                  <a:gd name="connsiteX0" fmla="*/ 0 w 791379"/>
                  <a:gd name="connsiteY0" fmla="*/ 489672 h 658593"/>
                  <a:gd name="connsiteX1" fmla="*/ 62563 w 791379"/>
                  <a:gd name="connsiteY1" fmla="*/ 450146 h 658593"/>
                  <a:gd name="connsiteX2" fmla="*/ 91915 w 791379"/>
                  <a:gd name="connsiteY2" fmla="*/ 409513 h 658593"/>
                  <a:gd name="connsiteX3" fmla="*/ 204011 w 791379"/>
                  <a:gd name="connsiteY3" fmla="*/ 487415 h 658593"/>
                  <a:gd name="connsiteX4" fmla="*/ 207463 w 791379"/>
                  <a:gd name="connsiteY4" fmla="*/ 38305 h 658593"/>
                  <a:gd name="connsiteX5" fmla="*/ 218425 w 791379"/>
                  <a:gd name="connsiteY5" fmla="*/ 38941 h 658593"/>
                  <a:gd name="connsiteX6" fmla="*/ 275484 w 791379"/>
                  <a:gd name="connsiteY6" fmla="*/ 577428 h 658593"/>
                  <a:gd name="connsiteX7" fmla="*/ 290513 w 791379"/>
                  <a:gd name="connsiteY7" fmla="*/ 649216 h 658593"/>
                  <a:gd name="connsiteX8" fmla="*/ 481994 w 791379"/>
                  <a:gd name="connsiteY8" fmla="*/ 426458 h 658593"/>
                  <a:gd name="connsiteX9" fmla="*/ 603286 w 791379"/>
                  <a:gd name="connsiteY9" fmla="*/ 255355 h 658593"/>
                  <a:gd name="connsiteX10" fmla="*/ 693389 w 791379"/>
                  <a:gd name="connsiteY10" fmla="*/ 370984 h 658593"/>
                  <a:gd name="connsiteX11" fmla="*/ 791379 w 791379"/>
                  <a:gd name="connsiteY11" fmla="*/ 416656 h 658593"/>
                  <a:gd name="connsiteX0" fmla="*/ 0 w 791379"/>
                  <a:gd name="connsiteY0" fmla="*/ 489672 h 623191"/>
                  <a:gd name="connsiteX1" fmla="*/ 62563 w 791379"/>
                  <a:gd name="connsiteY1" fmla="*/ 450146 h 623191"/>
                  <a:gd name="connsiteX2" fmla="*/ 91915 w 791379"/>
                  <a:gd name="connsiteY2" fmla="*/ 409513 h 623191"/>
                  <a:gd name="connsiteX3" fmla="*/ 204011 w 791379"/>
                  <a:gd name="connsiteY3" fmla="*/ 487415 h 623191"/>
                  <a:gd name="connsiteX4" fmla="*/ 207463 w 791379"/>
                  <a:gd name="connsiteY4" fmla="*/ 38305 h 623191"/>
                  <a:gd name="connsiteX5" fmla="*/ 218425 w 791379"/>
                  <a:gd name="connsiteY5" fmla="*/ 38941 h 623191"/>
                  <a:gd name="connsiteX6" fmla="*/ 275484 w 791379"/>
                  <a:gd name="connsiteY6" fmla="*/ 577428 h 623191"/>
                  <a:gd name="connsiteX7" fmla="*/ 309235 w 791379"/>
                  <a:gd name="connsiteY7" fmla="*/ 597507 h 623191"/>
                  <a:gd name="connsiteX8" fmla="*/ 481994 w 791379"/>
                  <a:gd name="connsiteY8" fmla="*/ 426458 h 623191"/>
                  <a:gd name="connsiteX9" fmla="*/ 603286 w 791379"/>
                  <a:gd name="connsiteY9" fmla="*/ 255355 h 623191"/>
                  <a:gd name="connsiteX10" fmla="*/ 693389 w 791379"/>
                  <a:gd name="connsiteY10" fmla="*/ 370984 h 623191"/>
                  <a:gd name="connsiteX11" fmla="*/ 791379 w 791379"/>
                  <a:gd name="connsiteY11" fmla="*/ 416656 h 623191"/>
                  <a:gd name="connsiteX0" fmla="*/ 0 w 791379"/>
                  <a:gd name="connsiteY0" fmla="*/ 489672 h 623191"/>
                  <a:gd name="connsiteX1" fmla="*/ 62563 w 791379"/>
                  <a:gd name="connsiteY1" fmla="*/ 450146 h 623191"/>
                  <a:gd name="connsiteX2" fmla="*/ 91915 w 791379"/>
                  <a:gd name="connsiteY2" fmla="*/ 409513 h 623191"/>
                  <a:gd name="connsiteX3" fmla="*/ 204011 w 791379"/>
                  <a:gd name="connsiteY3" fmla="*/ 487415 h 623191"/>
                  <a:gd name="connsiteX4" fmla="*/ 207463 w 791379"/>
                  <a:gd name="connsiteY4" fmla="*/ 38305 h 623191"/>
                  <a:gd name="connsiteX5" fmla="*/ 218425 w 791379"/>
                  <a:gd name="connsiteY5" fmla="*/ 38941 h 623191"/>
                  <a:gd name="connsiteX6" fmla="*/ 275484 w 791379"/>
                  <a:gd name="connsiteY6" fmla="*/ 577428 h 623191"/>
                  <a:gd name="connsiteX7" fmla="*/ 309235 w 791379"/>
                  <a:gd name="connsiteY7" fmla="*/ 597507 h 623191"/>
                  <a:gd name="connsiteX8" fmla="*/ 481994 w 791379"/>
                  <a:gd name="connsiteY8" fmla="*/ 426458 h 623191"/>
                  <a:gd name="connsiteX9" fmla="*/ 603286 w 791379"/>
                  <a:gd name="connsiteY9" fmla="*/ 255355 h 623191"/>
                  <a:gd name="connsiteX10" fmla="*/ 693389 w 791379"/>
                  <a:gd name="connsiteY10" fmla="*/ 370984 h 623191"/>
                  <a:gd name="connsiteX11" fmla="*/ 791379 w 791379"/>
                  <a:gd name="connsiteY11" fmla="*/ 416656 h 623191"/>
                  <a:gd name="connsiteX0" fmla="*/ 0 w 791379"/>
                  <a:gd name="connsiteY0" fmla="*/ 489672 h 627575"/>
                  <a:gd name="connsiteX1" fmla="*/ 62563 w 791379"/>
                  <a:gd name="connsiteY1" fmla="*/ 450146 h 627575"/>
                  <a:gd name="connsiteX2" fmla="*/ 91915 w 791379"/>
                  <a:gd name="connsiteY2" fmla="*/ 409513 h 627575"/>
                  <a:gd name="connsiteX3" fmla="*/ 204011 w 791379"/>
                  <a:gd name="connsiteY3" fmla="*/ 487415 h 627575"/>
                  <a:gd name="connsiteX4" fmla="*/ 207463 w 791379"/>
                  <a:gd name="connsiteY4" fmla="*/ 38305 h 627575"/>
                  <a:gd name="connsiteX5" fmla="*/ 218425 w 791379"/>
                  <a:gd name="connsiteY5" fmla="*/ 38941 h 627575"/>
                  <a:gd name="connsiteX6" fmla="*/ 275484 w 791379"/>
                  <a:gd name="connsiteY6" fmla="*/ 577428 h 627575"/>
                  <a:gd name="connsiteX7" fmla="*/ 309235 w 791379"/>
                  <a:gd name="connsiteY7" fmla="*/ 597507 h 627575"/>
                  <a:gd name="connsiteX8" fmla="*/ 481994 w 791379"/>
                  <a:gd name="connsiteY8" fmla="*/ 426458 h 627575"/>
                  <a:gd name="connsiteX9" fmla="*/ 603286 w 791379"/>
                  <a:gd name="connsiteY9" fmla="*/ 255355 h 627575"/>
                  <a:gd name="connsiteX10" fmla="*/ 693389 w 791379"/>
                  <a:gd name="connsiteY10" fmla="*/ 370984 h 627575"/>
                  <a:gd name="connsiteX11" fmla="*/ 791379 w 791379"/>
                  <a:gd name="connsiteY11" fmla="*/ 416656 h 627575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1994 w 791379"/>
                  <a:gd name="connsiteY8" fmla="*/ 42645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07463 w 791379"/>
                  <a:gd name="connsiteY4" fmla="*/ 38305 h 621933"/>
                  <a:gd name="connsiteX5" fmla="*/ 229123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12812 w 791379"/>
                  <a:gd name="connsiteY4" fmla="*/ 38305 h 621933"/>
                  <a:gd name="connsiteX5" fmla="*/ 229123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8002 h 620263"/>
                  <a:gd name="connsiteX1" fmla="*/ 62563 w 791379"/>
                  <a:gd name="connsiteY1" fmla="*/ 448476 h 620263"/>
                  <a:gd name="connsiteX2" fmla="*/ 91915 w 791379"/>
                  <a:gd name="connsiteY2" fmla="*/ 407843 h 620263"/>
                  <a:gd name="connsiteX3" fmla="*/ 195987 w 791379"/>
                  <a:gd name="connsiteY3" fmla="*/ 485745 h 620263"/>
                  <a:gd name="connsiteX4" fmla="*/ 212812 w 791379"/>
                  <a:gd name="connsiteY4" fmla="*/ 36635 h 620263"/>
                  <a:gd name="connsiteX5" fmla="*/ 229123 w 791379"/>
                  <a:gd name="connsiteY5" fmla="*/ 37271 h 620263"/>
                  <a:gd name="connsiteX6" fmla="*/ 275484 w 791379"/>
                  <a:gd name="connsiteY6" fmla="*/ 575758 h 620263"/>
                  <a:gd name="connsiteX7" fmla="*/ 308343 w 791379"/>
                  <a:gd name="connsiteY7" fmla="*/ 584247 h 620263"/>
                  <a:gd name="connsiteX8" fmla="*/ 480211 w 791379"/>
                  <a:gd name="connsiteY8" fmla="*/ 418548 h 620263"/>
                  <a:gd name="connsiteX9" fmla="*/ 603286 w 791379"/>
                  <a:gd name="connsiteY9" fmla="*/ 253685 h 620263"/>
                  <a:gd name="connsiteX10" fmla="*/ 693389 w 791379"/>
                  <a:gd name="connsiteY10" fmla="*/ 369314 h 620263"/>
                  <a:gd name="connsiteX11" fmla="*/ 791379 w 791379"/>
                  <a:gd name="connsiteY11" fmla="*/ 414986 h 620263"/>
                  <a:gd name="connsiteX0" fmla="*/ 0 w 791379"/>
                  <a:gd name="connsiteY0" fmla="*/ 488002 h 620263"/>
                  <a:gd name="connsiteX1" fmla="*/ 62563 w 791379"/>
                  <a:gd name="connsiteY1" fmla="*/ 448476 h 620263"/>
                  <a:gd name="connsiteX2" fmla="*/ 91915 w 791379"/>
                  <a:gd name="connsiteY2" fmla="*/ 407843 h 620263"/>
                  <a:gd name="connsiteX3" fmla="*/ 195987 w 791379"/>
                  <a:gd name="connsiteY3" fmla="*/ 485745 h 620263"/>
                  <a:gd name="connsiteX4" fmla="*/ 212812 w 791379"/>
                  <a:gd name="connsiteY4" fmla="*/ 36635 h 620263"/>
                  <a:gd name="connsiteX5" fmla="*/ 231798 w 791379"/>
                  <a:gd name="connsiteY5" fmla="*/ 37271 h 620263"/>
                  <a:gd name="connsiteX6" fmla="*/ 275484 w 791379"/>
                  <a:gd name="connsiteY6" fmla="*/ 575758 h 620263"/>
                  <a:gd name="connsiteX7" fmla="*/ 308343 w 791379"/>
                  <a:gd name="connsiteY7" fmla="*/ 584247 h 620263"/>
                  <a:gd name="connsiteX8" fmla="*/ 480211 w 791379"/>
                  <a:gd name="connsiteY8" fmla="*/ 418548 h 620263"/>
                  <a:gd name="connsiteX9" fmla="*/ 603286 w 791379"/>
                  <a:gd name="connsiteY9" fmla="*/ 253685 h 620263"/>
                  <a:gd name="connsiteX10" fmla="*/ 693389 w 791379"/>
                  <a:gd name="connsiteY10" fmla="*/ 369314 h 620263"/>
                  <a:gd name="connsiteX11" fmla="*/ 791379 w 791379"/>
                  <a:gd name="connsiteY11" fmla="*/ 414986 h 620263"/>
                  <a:gd name="connsiteX0" fmla="*/ 0 w 791379"/>
                  <a:gd name="connsiteY0" fmla="*/ 484082 h 616343"/>
                  <a:gd name="connsiteX1" fmla="*/ 62563 w 791379"/>
                  <a:gd name="connsiteY1" fmla="*/ 444556 h 616343"/>
                  <a:gd name="connsiteX2" fmla="*/ 91915 w 791379"/>
                  <a:gd name="connsiteY2" fmla="*/ 403923 h 616343"/>
                  <a:gd name="connsiteX3" fmla="*/ 195987 w 791379"/>
                  <a:gd name="connsiteY3" fmla="*/ 481825 h 616343"/>
                  <a:gd name="connsiteX4" fmla="*/ 212812 w 791379"/>
                  <a:gd name="connsiteY4" fmla="*/ 32715 h 616343"/>
                  <a:gd name="connsiteX5" fmla="*/ 231798 w 791379"/>
                  <a:gd name="connsiteY5" fmla="*/ 33351 h 616343"/>
                  <a:gd name="connsiteX6" fmla="*/ 275484 w 791379"/>
                  <a:gd name="connsiteY6" fmla="*/ 571838 h 616343"/>
                  <a:gd name="connsiteX7" fmla="*/ 308343 w 791379"/>
                  <a:gd name="connsiteY7" fmla="*/ 580327 h 616343"/>
                  <a:gd name="connsiteX8" fmla="*/ 480211 w 791379"/>
                  <a:gd name="connsiteY8" fmla="*/ 414628 h 616343"/>
                  <a:gd name="connsiteX9" fmla="*/ 603286 w 791379"/>
                  <a:gd name="connsiteY9" fmla="*/ 249765 h 616343"/>
                  <a:gd name="connsiteX10" fmla="*/ 693389 w 791379"/>
                  <a:gd name="connsiteY10" fmla="*/ 365394 h 616343"/>
                  <a:gd name="connsiteX11" fmla="*/ 791379 w 791379"/>
                  <a:gd name="connsiteY11" fmla="*/ 411066 h 616343"/>
                  <a:gd name="connsiteX0" fmla="*/ 0 w 791379"/>
                  <a:gd name="connsiteY0" fmla="*/ 486297 h 618558"/>
                  <a:gd name="connsiteX1" fmla="*/ 62563 w 791379"/>
                  <a:gd name="connsiteY1" fmla="*/ 446771 h 618558"/>
                  <a:gd name="connsiteX2" fmla="*/ 91915 w 791379"/>
                  <a:gd name="connsiteY2" fmla="*/ 406138 h 618558"/>
                  <a:gd name="connsiteX3" fmla="*/ 195987 w 791379"/>
                  <a:gd name="connsiteY3" fmla="*/ 484040 h 618558"/>
                  <a:gd name="connsiteX4" fmla="*/ 212812 w 791379"/>
                  <a:gd name="connsiteY4" fmla="*/ 34930 h 618558"/>
                  <a:gd name="connsiteX5" fmla="*/ 231798 w 791379"/>
                  <a:gd name="connsiteY5" fmla="*/ 35566 h 618558"/>
                  <a:gd name="connsiteX6" fmla="*/ 275484 w 791379"/>
                  <a:gd name="connsiteY6" fmla="*/ 574053 h 618558"/>
                  <a:gd name="connsiteX7" fmla="*/ 308343 w 791379"/>
                  <a:gd name="connsiteY7" fmla="*/ 582542 h 618558"/>
                  <a:gd name="connsiteX8" fmla="*/ 480211 w 791379"/>
                  <a:gd name="connsiteY8" fmla="*/ 416843 h 618558"/>
                  <a:gd name="connsiteX9" fmla="*/ 603286 w 791379"/>
                  <a:gd name="connsiteY9" fmla="*/ 251980 h 618558"/>
                  <a:gd name="connsiteX10" fmla="*/ 693389 w 791379"/>
                  <a:gd name="connsiteY10" fmla="*/ 367609 h 618558"/>
                  <a:gd name="connsiteX11" fmla="*/ 791379 w 791379"/>
                  <a:gd name="connsiteY11" fmla="*/ 413281 h 618558"/>
                  <a:gd name="connsiteX0" fmla="*/ 0 w 791379"/>
                  <a:gd name="connsiteY0" fmla="*/ 486297 h 617583"/>
                  <a:gd name="connsiteX1" fmla="*/ 62563 w 791379"/>
                  <a:gd name="connsiteY1" fmla="*/ 446771 h 617583"/>
                  <a:gd name="connsiteX2" fmla="*/ 91915 w 791379"/>
                  <a:gd name="connsiteY2" fmla="*/ 406138 h 617583"/>
                  <a:gd name="connsiteX3" fmla="*/ 195987 w 791379"/>
                  <a:gd name="connsiteY3" fmla="*/ 484040 h 617583"/>
                  <a:gd name="connsiteX4" fmla="*/ 212812 w 791379"/>
                  <a:gd name="connsiteY4" fmla="*/ 34930 h 617583"/>
                  <a:gd name="connsiteX5" fmla="*/ 231798 w 791379"/>
                  <a:gd name="connsiteY5" fmla="*/ 35566 h 617583"/>
                  <a:gd name="connsiteX6" fmla="*/ 279942 w 791379"/>
                  <a:gd name="connsiteY6" fmla="*/ 572270 h 617583"/>
                  <a:gd name="connsiteX7" fmla="*/ 308343 w 791379"/>
                  <a:gd name="connsiteY7" fmla="*/ 582542 h 617583"/>
                  <a:gd name="connsiteX8" fmla="*/ 480211 w 791379"/>
                  <a:gd name="connsiteY8" fmla="*/ 416843 h 617583"/>
                  <a:gd name="connsiteX9" fmla="*/ 603286 w 791379"/>
                  <a:gd name="connsiteY9" fmla="*/ 251980 h 617583"/>
                  <a:gd name="connsiteX10" fmla="*/ 693389 w 791379"/>
                  <a:gd name="connsiteY10" fmla="*/ 367609 h 617583"/>
                  <a:gd name="connsiteX11" fmla="*/ 791379 w 791379"/>
                  <a:gd name="connsiteY11" fmla="*/ 413281 h 61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91379" h="617583">
                    <a:moveTo>
                      <a:pt x="0" y="486297"/>
                    </a:moveTo>
                    <a:cubicBezTo>
                      <a:pt x="25399" y="486200"/>
                      <a:pt x="40751" y="485019"/>
                      <a:pt x="62563" y="446771"/>
                    </a:cubicBezTo>
                    <a:cubicBezTo>
                      <a:pt x="73244" y="426146"/>
                      <a:pt x="71587" y="408120"/>
                      <a:pt x="91915" y="406138"/>
                    </a:cubicBezTo>
                    <a:cubicBezTo>
                      <a:pt x="118735" y="403228"/>
                      <a:pt x="142855" y="528863"/>
                      <a:pt x="195987" y="484040"/>
                    </a:cubicBezTo>
                    <a:cubicBezTo>
                      <a:pt x="225606" y="441712"/>
                      <a:pt x="205815" y="120194"/>
                      <a:pt x="212812" y="34930"/>
                    </a:cubicBezTo>
                    <a:cubicBezTo>
                      <a:pt x="211352" y="11447"/>
                      <a:pt x="226425" y="-30591"/>
                      <a:pt x="231798" y="35566"/>
                    </a:cubicBezTo>
                    <a:cubicBezTo>
                      <a:pt x="241797" y="125865"/>
                      <a:pt x="267927" y="470558"/>
                      <a:pt x="279942" y="572270"/>
                    </a:cubicBezTo>
                    <a:cubicBezTo>
                      <a:pt x="285717" y="641887"/>
                      <a:pt x="304682" y="619739"/>
                      <a:pt x="308343" y="582542"/>
                    </a:cubicBezTo>
                    <a:cubicBezTo>
                      <a:pt x="326320" y="385074"/>
                      <a:pt x="431054" y="471937"/>
                      <a:pt x="480211" y="416843"/>
                    </a:cubicBezTo>
                    <a:cubicBezTo>
                      <a:pt x="529368" y="361749"/>
                      <a:pt x="567756" y="260186"/>
                      <a:pt x="603286" y="251980"/>
                    </a:cubicBezTo>
                    <a:cubicBezTo>
                      <a:pt x="638816" y="243774"/>
                      <a:pt x="659258" y="344590"/>
                      <a:pt x="693389" y="367609"/>
                    </a:cubicBezTo>
                    <a:cubicBezTo>
                      <a:pt x="726593" y="396193"/>
                      <a:pt x="757594" y="408910"/>
                      <a:pt x="791379" y="413281"/>
                    </a:cubicBezTo>
                  </a:path>
                </a:pathLst>
              </a:custGeom>
              <a:noFill/>
              <a:ln w="15875">
                <a:gradFill>
                  <a:gsLst>
                    <a:gs pos="23000">
                      <a:schemeClr val="accent3"/>
                    </a:gs>
                    <a:gs pos="0">
                      <a:schemeClr val="bg1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6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5EC8AAE8-6ADD-4057-BF4C-CF14198E5BFE}"/>
                  </a:ext>
                </a:extLst>
              </p:cNvPr>
              <p:cNvSpPr/>
              <p:nvPr/>
            </p:nvSpPr>
            <p:spPr>
              <a:xfrm>
                <a:off x="11505753" y="4304075"/>
                <a:ext cx="180803" cy="18080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Cross 36">
                <a:extLst>
                  <a:ext uri="{FF2B5EF4-FFF2-40B4-BE49-F238E27FC236}">
                    <a16:creationId xmlns:a16="http://schemas.microsoft.com/office/drawing/2014/main" xmlns="" id="{FF4B4872-E9E1-413E-A422-73074CA0B2FB}"/>
                  </a:ext>
                </a:extLst>
              </p:cNvPr>
              <p:cNvSpPr/>
              <p:nvPr/>
            </p:nvSpPr>
            <p:spPr>
              <a:xfrm>
                <a:off x="11535888" y="4334209"/>
                <a:ext cx="120536" cy="120536"/>
              </a:xfrm>
              <a:prstGeom prst="plus">
                <a:avLst>
                  <a:gd name="adj" fmla="val 3632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AD1EEC79-1FAB-49A6-96F8-717493AD41F9}"/>
                  </a:ext>
                </a:extLst>
              </p:cNvPr>
              <p:cNvSpPr/>
              <p:nvPr/>
            </p:nvSpPr>
            <p:spPr>
              <a:xfrm>
                <a:off x="11745842" y="4314812"/>
                <a:ext cx="43935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759AAEE6-C66E-4B51-97AA-DA1C488BB058}"/>
                  </a:ext>
                </a:extLst>
              </p:cNvPr>
              <p:cNvSpPr/>
              <p:nvPr/>
            </p:nvSpPr>
            <p:spPr>
              <a:xfrm>
                <a:off x="12244484" y="4314810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2FB4DD35-261F-4E7E-9F22-64E4210B5EC8}"/>
                  </a:ext>
                </a:extLst>
              </p:cNvPr>
              <p:cNvSpPr/>
              <p:nvPr/>
            </p:nvSpPr>
            <p:spPr>
              <a:xfrm>
                <a:off x="11745842" y="4399539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BCE9A754-9988-463E-9CD3-0AB194B7E906}"/>
                  </a:ext>
                </a:extLst>
              </p:cNvPr>
              <p:cNvSpPr/>
              <p:nvPr/>
            </p:nvSpPr>
            <p:spPr>
              <a:xfrm>
                <a:off x="12030922" y="4398532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35A27D59-4B1B-4AAB-96C6-972F36235152}"/>
                  </a:ext>
                </a:extLst>
              </p:cNvPr>
              <p:cNvSpPr/>
              <p:nvPr/>
            </p:nvSpPr>
            <p:spPr>
              <a:xfrm>
                <a:off x="11772627" y="4331149"/>
                <a:ext cx="686368" cy="105236"/>
              </a:xfrm>
              <a:custGeom>
                <a:avLst/>
                <a:gdLst>
                  <a:gd name="connsiteX0" fmla="*/ 153859 w 686368"/>
                  <a:gd name="connsiteY0" fmla="*/ 84729 h 105236"/>
                  <a:gd name="connsiteX1" fmla="*/ 183481 w 686368"/>
                  <a:gd name="connsiteY1" fmla="*/ 84729 h 105236"/>
                  <a:gd name="connsiteX2" fmla="*/ 187726 w 686368"/>
                  <a:gd name="connsiteY2" fmla="*/ 88974 h 105236"/>
                  <a:gd name="connsiteX3" fmla="*/ 187726 w 686368"/>
                  <a:gd name="connsiteY3" fmla="*/ 100991 h 105236"/>
                  <a:gd name="connsiteX4" fmla="*/ 183481 w 686368"/>
                  <a:gd name="connsiteY4" fmla="*/ 105236 h 105236"/>
                  <a:gd name="connsiteX5" fmla="*/ 153859 w 686368"/>
                  <a:gd name="connsiteY5" fmla="*/ 105236 h 105236"/>
                  <a:gd name="connsiteX6" fmla="*/ 149614 w 686368"/>
                  <a:gd name="connsiteY6" fmla="*/ 100991 h 105236"/>
                  <a:gd name="connsiteX7" fmla="*/ 149614 w 686368"/>
                  <a:gd name="connsiteY7" fmla="*/ 88974 h 105236"/>
                  <a:gd name="connsiteX8" fmla="*/ 153859 w 686368"/>
                  <a:gd name="connsiteY8" fmla="*/ 84729 h 105236"/>
                  <a:gd name="connsiteX9" fmla="*/ 4245 w 686368"/>
                  <a:gd name="connsiteY9" fmla="*/ 84729 h 105236"/>
                  <a:gd name="connsiteX10" fmla="*/ 114508 w 686368"/>
                  <a:gd name="connsiteY10" fmla="*/ 84729 h 105236"/>
                  <a:gd name="connsiteX11" fmla="*/ 118753 w 686368"/>
                  <a:gd name="connsiteY11" fmla="*/ 88974 h 105236"/>
                  <a:gd name="connsiteX12" fmla="*/ 118753 w 686368"/>
                  <a:gd name="connsiteY12" fmla="*/ 100991 h 105236"/>
                  <a:gd name="connsiteX13" fmla="*/ 114508 w 686368"/>
                  <a:gd name="connsiteY13" fmla="*/ 105236 h 105236"/>
                  <a:gd name="connsiteX14" fmla="*/ 4245 w 686368"/>
                  <a:gd name="connsiteY14" fmla="*/ 105236 h 105236"/>
                  <a:gd name="connsiteX15" fmla="*/ 0 w 686368"/>
                  <a:gd name="connsiteY15" fmla="*/ 100991 h 105236"/>
                  <a:gd name="connsiteX16" fmla="*/ 0 w 686368"/>
                  <a:gd name="connsiteY16" fmla="*/ 88974 h 105236"/>
                  <a:gd name="connsiteX17" fmla="*/ 4245 w 686368"/>
                  <a:gd name="connsiteY17" fmla="*/ 84729 h 105236"/>
                  <a:gd name="connsiteX18" fmla="*/ 438939 w 686368"/>
                  <a:gd name="connsiteY18" fmla="*/ 83722 h 105236"/>
                  <a:gd name="connsiteX19" fmla="*/ 468561 w 686368"/>
                  <a:gd name="connsiteY19" fmla="*/ 83722 h 105236"/>
                  <a:gd name="connsiteX20" fmla="*/ 472806 w 686368"/>
                  <a:gd name="connsiteY20" fmla="*/ 87967 h 105236"/>
                  <a:gd name="connsiteX21" fmla="*/ 472806 w 686368"/>
                  <a:gd name="connsiteY21" fmla="*/ 99984 h 105236"/>
                  <a:gd name="connsiteX22" fmla="*/ 468561 w 686368"/>
                  <a:gd name="connsiteY22" fmla="*/ 104229 h 105236"/>
                  <a:gd name="connsiteX23" fmla="*/ 438939 w 686368"/>
                  <a:gd name="connsiteY23" fmla="*/ 104229 h 105236"/>
                  <a:gd name="connsiteX24" fmla="*/ 434694 w 686368"/>
                  <a:gd name="connsiteY24" fmla="*/ 99984 h 105236"/>
                  <a:gd name="connsiteX25" fmla="*/ 434694 w 686368"/>
                  <a:gd name="connsiteY25" fmla="*/ 87967 h 105236"/>
                  <a:gd name="connsiteX26" fmla="*/ 438939 w 686368"/>
                  <a:gd name="connsiteY26" fmla="*/ 83722 h 105236"/>
                  <a:gd name="connsiteX27" fmla="*/ 289325 w 686368"/>
                  <a:gd name="connsiteY27" fmla="*/ 83722 h 105236"/>
                  <a:gd name="connsiteX28" fmla="*/ 399588 w 686368"/>
                  <a:gd name="connsiteY28" fmla="*/ 83722 h 105236"/>
                  <a:gd name="connsiteX29" fmla="*/ 403833 w 686368"/>
                  <a:gd name="connsiteY29" fmla="*/ 87967 h 105236"/>
                  <a:gd name="connsiteX30" fmla="*/ 403833 w 686368"/>
                  <a:gd name="connsiteY30" fmla="*/ 99984 h 105236"/>
                  <a:gd name="connsiteX31" fmla="*/ 399588 w 686368"/>
                  <a:gd name="connsiteY31" fmla="*/ 104229 h 105236"/>
                  <a:gd name="connsiteX32" fmla="*/ 289325 w 686368"/>
                  <a:gd name="connsiteY32" fmla="*/ 104229 h 105236"/>
                  <a:gd name="connsiteX33" fmla="*/ 285080 w 686368"/>
                  <a:gd name="connsiteY33" fmla="*/ 99984 h 105236"/>
                  <a:gd name="connsiteX34" fmla="*/ 285080 w 686368"/>
                  <a:gd name="connsiteY34" fmla="*/ 87967 h 105236"/>
                  <a:gd name="connsiteX35" fmla="*/ 289325 w 686368"/>
                  <a:gd name="connsiteY35" fmla="*/ 83722 h 105236"/>
                  <a:gd name="connsiteX36" fmla="*/ 353589 w 686368"/>
                  <a:gd name="connsiteY36" fmla="*/ 2 h 105236"/>
                  <a:gd name="connsiteX37" fmla="*/ 383211 w 686368"/>
                  <a:gd name="connsiteY37" fmla="*/ 2 h 105236"/>
                  <a:gd name="connsiteX38" fmla="*/ 387456 w 686368"/>
                  <a:gd name="connsiteY38" fmla="*/ 4247 h 105236"/>
                  <a:gd name="connsiteX39" fmla="*/ 387456 w 686368"/>
                  <a:gd name="connsiteY39" fmla="*/ 16264 h 105236"/>
                  <a:gd name="connsiteX40" fmla="*/ 383211 w 686368"/>
                  <a:gd name="connsiteY40" fmla="*/ 20509 h 105236"/>
                  <a:gd name="connsiteX41" fmla="*/ 353589 w 686368"/>
                  <a:gd name="connsiteY41" fmla="*/ 20509 h 105236"/>
                  <a:gd name="connsiteX42" fmla="*/ 349344 w 686368"/>
                  <a:gd name="connsiteY42" fmla="*/ 16264 h 105236"/>
                  <a:gd name="connsiteX43" fmla="*/ 349344 w 686368"/>
                  <a:gd name="connsiteY43" fmla="*/ 4247 h 105236"/>
                  <a:gd name="connsiteX44" fmla="*/ 353589 w 686368"/>
                  <a:gd name="connsiteY44" fmla="*/ 2 h 105236"/>
                  <a:gd name="connsiteX45" fmla="*/ 8320 w 686368"/>
                  <a:gd name="connsiteY45" fmla="*/ 2 h 105236"/>
                  <a:gd name="connsiteX46" fmla="*/ 314237 w 686368"/>
                  <a:gd name="connsiteY46" fmla="*/ 2 h 105236"/>
                  <a:gd name="connsiteX47" fmla="*/ 318482 w 686368"/>
                  <a:gd name="connsiteY47" fmla="*/ 4247 h 105236"/>
                  <a:gd name="connsiteX48" fmla="*/ 318482 w 686368"/>
                  <a:gd name="connsiteY48" fmla="*/ 16264 h 105236"/>
                  <a:gd name="connsiteX49" fmla="*/ 314237 w 686368"/>
                  <a:gd name="connsiteY49" fmla="*/ 20509 h 105236"/>
                  <a:gd name="connsiteX50" fmla="*/ 8320 w 686368"/>
                  <a:gd name="connsiteY50" fmla="*/ 20509 h 105236"/>
                  <a:gd name="connsiteX51" fmla="*/ 4075 w 686368"/>
                  <a:gd name="connsiteY51" fmla="*/ 16264 h 105236"/>
                  <a:gd name="connsiteX52" fmla="*/ 4075 w 686368"/>
                  <a:gd name="connsiteY52" fmla="*/ 4247 h 105236"/>
                  <a:gd name="connsiteX53" fmla="*/ 8320 w 686368"/>
                  <a:gd name="connsiteY53" fmla="*/ 2 h 105236"/>
                  <a:gd name="connsiteX54" fmla="*/ 652501 w 686368"/>
                  <a:gd name="connsiteY54" fmla="*/ 0 h 105236"/>
                  <a:gd name="connsiteX55" fmla="*/ 682123 w 686368"/>
                  <a:gd name="connsiteY55" fmla="*/ 0 h 105236"/>
                  <a:gd name="connsiteX56" fmla="*/ 686368 w 686368"/>
                  <a:gd name="connsiteY56" fmla="*/ 4245 h 105236"/>
                  <a:gd name="connsiteX57" fmla="*/ 686368 w 686368"/>
                  <a:gd name="connsiteY57" fmla="*/ 16262 h 105236"/>
                  <a:gd name="connsiteX58" fmla="*/ 682123 w 686368"/>
                  <a:gd name="connsiteY58" fmla="*/ 20507 h 105236"/>
                  <a:gd name="connsiteX59" fmla="*/ 652501 w 686368"/>
                  <a:gd name="connsiteY59" fmla="*/ 20507 h 105236"/>
                  <a:gd name="connsiteX60" fmla="*/ 648256 w 686368"/>
                  <a:gd name="connsiteY60" fmla="*/ 16262 h 105236"/>
                  <a:gd name="connsiteX61" fmla="*/ 648256 w 686368"/>
                  <a:gd name="connsiteY61" fmla="*/ 4245 h 105236"/>
                  <a:gd name="connsiteX62" fmla="*/ 652501 w 686368"/>
                  <a:gd name="connsiteY62" fmla="*/ 0 h 105236"/>
                  <a:gd name="connsiteX63" fmla="*/ 502887 w 686368"/>
                  <a:gd name="connsiteY63" fmla="*/ 0 h 105236"/>
                  <a:gd name="connsiteX64" fmla="*/ 613150 w 686368"/>
                  <a:gd name="connsiteY64" fmla="*/ 0 h 105236"/>
                  <a:gd name="connsiteX65" fmla="*/ 617395 w 686368"/>
                  <a:gd name="connsiteY65" fmla="*/ 4245 h 105236"/>
                  <a:gd name="connsiteX66" fmla="*/ 617395 w 686368"/>
                  <a:gd name="connsiteY66" fmla="*/ 16262 h 105236"/>
                  <a:gd name="connsiteX67" fmla="*/ 613150 w 686368"/>
                  <a:gd name="connsiteY67" fmla="*/ 20507 h 105236"/>
                  <a:gd name="connsiteX68" fmla="*/ 502887 w 686368"/>
                  <a:gd name="connsiteY68" fmla="*/ 20507 h 105236"/>
                  <a:gd name="connsiteX69" fmla="*/ 498642 w 686368"/>
                  <a:gd name="connsiteY69" fmla="*/ 16262 h 105236"/>
                  <a:gd name="connsiteX70" fmla="*/ 498642 w 686368"/>
                  <a:gd name="connsiteY70" fmla="*/ 4245 h 105236"/>
                  <a:gd name="connsiteX71" fmla="*/ 502887 w 686368"/>
                  <a:gd name="connsiteY71" fmla="*/ 0 h 105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686368" h="105236">
                    <a:moveTo>
                      <a:pt x="153859" y="84729"/>
                    </a:moveTo>
                    <a:lnTo>
                      <a:pt x="183481" y="84729"/>
                    </a:lnTo>
                    <a:cubicBezTo>
                      <a:pt x="185825" y="84729"/>
                      <a:pt x="187726" y="86630"/>
                      <a:pt x="187726" y="88974"/>
                    </a:cubicBezTo>
                    <a:lnTo>
                      <a:pt x="187726" y="100991"/>
                    </a:lnTo>
                    <a:cubicBezTo>
                      <a:pt x="187726" y="103335"/>
                      <a:pt x="185825" y="105236"/>
                      <a:pt x="183481" y="105236"/>
                    </a:cubicBezTo>
                    <a:lnTo>
                      <a:pt x="153859" y="105236"/>
                    </a:lnTo>
                    <a:cubicBezTo>
                      <a:pt x="151515" y="105236"/>
                      <a:pt x="149614" y="103335"/>
                      <a:pt x="149614" y="100991"/>
                    </a:cubicBezTo>
                    <a:lnTo>
                      <a:pt x="149614" y="88974"/>
                    </a:lnTo>
                    <a:cubicBezTo>
                      <a:pt x="149614" y="86630"/>
                      <a:pt x="151515" y="84729"/>
                      <a:pt x="153859" y="84729"/>
                    </a:cubicBezTo>
                    <a:close/>
                    <a:moveTo>
                      <a:pt x="4245" y="84729"/>
                    </a:moveTo>
                    <a:lnTo>
                      <a:pt x="114508" y="84729"/>
                    </a:lnTo>
                    <a:cubicBezTo>
                      <a:pt x="116852" y="84729"/>
                      <a:pt x="118753" y="86630"/>
                      <a:pt x="118753" y="88974"/>
                    </a:cubicBezTo>
                    <a:lnTo>
                      <a:pt x="118753" y="100991"/>
                    </a:lnTo>
                    <a:cubicBezTo>
                      <a:pt x="118753" y="103335"/>
                      <a:pt x="116852" y="105236"/>
                      <a:pt x="114508" y="105236"/>
                    </a:cubicBezTo>
                    <a:lnTo>
                      <a:pt x="4245" y="105236"/>
                    </a:lnTo>
                    <a:cubicBezTo>
                      <a:pt x="1901" y="105236"/>
                      <a:pt x="0" y="103335"/>
                      <a:pt x="0" y="100991"/>
                    </a:cubicBezTo>
                    <a:lnTo>
                      <a:pt x="0" y="88974"/>
                    </a:lnTo>
                    <a:cubicBezTo>
                      <a:pt x="0" y="86630"/>
                      <a:pt x="1901" y="84729"/>
                      <a:pt x="4245" y="84729"/>
                    </a:cubicBezTo>
                    <a:close/>
                    <a:moveTo>
                      <a:pt x="438939" y="83722"/>
                    </a:moveTo>
                    <a:lnTo>
                      <a:pt x="468561" y="83722"/>
                    </a:lnTo>
                    <a:cubicBezTo>
                      <a:pt x="470905" y="83722"/>
                      <a:pt x="472806" y="85623"/>
                      <a:pt x="472806" y="87967"/>
                    </a:cubicBezTo>
                    <a:lnTo>
                      <a:pt x="472806" y="99984"/>
                    </a:lnTo>
                    <a:cubicBezTo>
                      <a:pt x="472806" y="102328"/>
                      <a:pt x="470905" y="104229"/>
                      <a:pt x="468561" y="104229"/>
                    </a:cubicBezTo>
                    <a:lnTo>
                      <a:pt x="438939" y="104229"/>
                    </a:lnTo>
                    <a:cubicBezTo>
                      <a:pt x="436595" y="104229"/>
                      <a:pt x="434694" y="102328"/>
                      <a:pt x="434694" y="99984"/>
                    </a:cubicBezTo>
                    <a:lnTo>
                      <a:pt x="434694" y="87967"/>
                    </a:lnTo>
                    <a:cubicBezTo>
                      <a:pt x="434694" y="85623"/>
                      <a:pt x="436595" y="83722"/>
                      <a:pt x="438939" y="83722"/>
                    </a:cubicBezTo>
                    <a:close/>
                    <a:moveTo>
                      <a:pt x="289325" y="83722"/>
                    </a:moveTo>
                    <a:lnTo>
                      <a:pt x="399588" y="83722"/>
                    </a:lnTo>
                    <a:cubicBezTo>
                      <a:pt x="401932" y="83722"/>
                      <a:pt x="403833" y="85623"/>
                      <a:pt x="403833" y="87967"/>
                    </a:cubicBezTo>
                    <a:lnTo>
                      <a:pt x="403833" y="99984"/>
                    </a:lnTo>
                    <a:cubicBezTo>
                      <a:pt x="403833" y="102328"/>
                      <a:pt x="401932" y="104229"/>
                      <a:pt x="399588" y="104229"/>
                    </a:cubicBezTo>
                    <a:lnTo>
                      <a:pt x="289325" y="104229"/>
                    </a:lnTo>
                    <a:cubicBezTo>
                      <a:pt x="286981" y="104229"/>
                      <a:pt x="285080" y="102328"/>
                      <a:pt x="285080" y="99984"/>
                    </a:cubicBezTo>
                    <a:lnTo>
                      <a:pt x="285080" y="87967"/>
                    </a:lnTo>
                    <a:cubicBezTo>
                      <a:pt x="285080" y="85623"/>
                      <a:pt x="286981" y="83722"/>
                      <a:pt x="289325" y="83722"/>
                    </a:cubicBezTo>
                    <a:close/>
                    <a:moveTo>
                      <a:pt x="353589" y="2"/>
                    </a:moveTo>
                    <a:lnTo>
                      <a:pt x="383211" y="2"/>
                    </a:lnTo>
                    <a:cubicBezTo>
                      <a:pt x="385555" y="2"/>
                      <a:pt x="387456" y="1903"/>
                      <a:pt x="387456" y="4247"/>
                    </a:cubicBezTo>
                    <a:lnTo>
                      <a:pt x="387456" y="16264"/>
                    </a:lnTo>
                    <a:cubicBezTo>
                      <a:pt x="387456" y="18608"/>
                      <a:pt x="385555" y="20509"/>
                      <a:pt x="383211" y="20509"/>
                    </a:cubicBezTo>
                    <a:lnTo>
                      <a:pt x="353589" y="20509"/>
                    </a:lnTo>
                    <a:cubicBezTo>
                      <a:pt x="351245" y="20509"/>
                      <a:pt x="349344" y="18608"/>
                      <a:pt x="349344" y="16264"/>
                    </a:cubicBezTo>
                    <a:lnTo>
                      <a:pt x="349344" y="4247"/>
                    </a:lnTo>
                    <a:cubicBezTo>
                      <a:pt x="349344" y="1903"/>
                      <a:pt x="351245" y="2"/>
                      <a:pt x="353589" y="2"/>
                    </a:cubicBezTo>
                    <a:close/>
                    <a:moveTo>
                      <a:pt x="8320" y="2"/>
                    </a:moveTo>
                    <a:lnTo>
                      <a:pt x="314237" y="2"/>
                    </a:lnTo>
                    <a:cubicBezTo>
                      <a:pt x="316581" y="2"/>
                      <a:pt x="318482" y="1903"/>
                      <a:pt x="318482" y="4247"/>
                    </a:cubicBezTo>
                    <a:lnTo>
                      <a:pt x="318482" y="16264"/>
                    </a:lnTo>
                    <a:cubicBezTo>
                      <a:pt x="318482" y="18608"/>
                      <a:pt x="316581" y="20509"/>
                      <a:pt x="314237" y="20509"/>
                    </a:cubicBezTo>
                    <a:lnTo>
                      <a:pt x="8320" y="20509"/>
                    </a:lnTo>
                    <a:cubicBezTo>
                      <a:pt x="5976" y="20509"/>
                      <a:pt x="4075" y="18608"/>
                      <a:pt x="4075" y="16264"/>
                    </a:cubicBezTo>
                    <a:lnTo>
                      <a:pt x="4075" y="4247"/>
                    </a:lnTo>
                    <a:cubicBezTo>
                      <a:pt x="4075" y="1903"/>
                      <a:pt x="5976" y="2"/>
                      <a:pt x="8320" y="2"/>
                    </a:cubicBezTo>
                    <a:close/>
                    <a:moveTo>
                      <a:pt x="652501" y="0"/>
                    </a:moveTo>
                    <a:lnTo>
                      <a:pt x="682123" y="0"/>
                    </a:lnTo>
                    <a:cubicBezTo>
                      <a:pt x="684467" y="0"/>
                      <a:pt x="686368" y="1901"/>
                      <a:pt x="686368" y="4245"/>
                    </a:cubicBezTo>
                    <a:lnTo>
                      <a:pt x="686368" y="16262"/>
                    </a:lnTo>
                    <a:cubicBezTo>
                      <a:pt x="686368" y="18606"/>
                      <a:pt x="684467" y="20507"/>
                      <a:pt x="682123" y="20507"/>
                    </a:cubicBezTo>
                    <a:lnTo>
                      <a:pt x="652501" y="20507"/>
                    </a:lnTo>
                    <a:cubicBezTo>
                      <a:pt x="650157" y="20507"/>
                      <a:pt x="648256" y="18606"/>
                      <a:pt x="648256" y="16262"/>
                    </a:cubicBezTo>
                    <a:lnTo>
                      <a:pt x="648256" y="4245"/>
                    </a:lnTo>
                    <a:cubicBezTo>
                      <a:pt x="648256" y="1901"/>
                      <a:pt x="650157" y="0"/>
                      <a:pt x="652501" y="0"/>
                    </a:cubicBezTo>
                    <a:close/>
                    <a:moveTo>
                      <a:pt x="502887" y="0"/>
                    </a:moveTo>
                    <a:lnTo>
                      <a:pt x="613150" y="0"/>
                    </a:lnTo>
                    <a:cubicBezTo>
                      <a:pt x="615494" y="0"/>
                      <a:pt x="617395" y="1901"/>
                      <a:pt x="617395" y="4245"/>
                    </a:cubicBezTo>
                    <a:lnTo>
                      <a:pt x="617395" y="16262"/>
                    </a:lnTo>
                    <a:cubicBezTo>
                      <a:pt x="617395" y="18606"/>
                      <a:pt x="615494" y="20507"/>
                      <a:pt x="613150" y="20507"/>
                    </a:cubicBezTo>
                    <a:lnTo>
                      <a:pt x="502887" y="20507"/>
                    </a:lnTo>
                    <a:cubicBezTo>
                      <a:pt x="500543" y="20507"/>
                      <a:pt x="498642" y="18606"/>
                      <a:pt x="498642" y="16262"/>
                    </a:cubicBezTo>
                    <a:lnTo>
                      <a:pt x="498642" y="4245"/>
                    </a:lnTo>
                    <a:cubicBezTo>
                      <a:pt x="498642" y="1901"/>
                      <a:pt x="500543" y="0"/>
                      <a:pt x="502887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5F71D2DA-EB3F-46FD-BF6B-BC53C649569F}"/>
                </a:ext>
              </a:extLst>
            </p:cNvPr>
            <p:cNvSpPr/>
            <p:nvPr/>
          </p:nvSpPr>
          <p:spPr>
            <a:xfrm rot="18902941">
              <a:off x="10242661" y="3983156"/>
              <a:ext cx="1144096" cy="1352486"/>
            </a:xfrm>
            <a:custGeom>
              <a:avLst/>
              <a:gdLst>
                <a:gd name="connsiteX0" fmla="*/ 1697155 w 3375646"/>
                <a:gd name="connsiteY0" fmla="*/ 0 h 3990500"/>
                <a:gd name="connsiteX1" fmla="*/ 3236340 w 3375646"/>
                <a:gd name="connsiteY1" fmla="*/ 0 h 3990500"/>
                <a:gd name="connsiteX2" fmla="*/ 3375646 w 3375646"/>
                <a:gd name="connsiteY2" fmla="*/ 184244 h 3990500"/>
                <a:gd name="connsiteX3" fmla="*/ 3375646 w 3375646"/>
                <a:gd name="connsiteY3" fmla="*/ 3806252 h 3990500"/>
                <a:gd name="connsiteX4" fmla="*/ 3236340 w 3375646"/>
                <a:gd name="connsiteY4" fmla="*/ 3990500 h 3990500"/>
                <a:gd name="connsiteX5" fmla="*/ 0 w 3375646"/>
                <a:gd name="connsiteY5" fmla="*/ 3990500 h 39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5646" h="3990500">
                  <a:moveTo>
                    <a:pt x="1697155" y="0"/>
                  </a:moveTo>
                  <a:lnTo>
                    <a:pt x="3236340" y="0"/>
                  </a:lnTo>
                  <a:cubicBezTo>
                    <a:pt x="3312732" y="0"/>
                    <a:pt x="3375646" y="80888"/>
                    <a:pt x="3375646" y="184244"/>
                  </a:cubicBezTo>
                  <a:lnTo>
                    <a:pt x="3375646" y="3806252"/>
                  </a:lnTo>
                  <a:cubicBezTo>
                    <a:pt x="3375646" y="3905115"/>
                    <a:pt x="3312732" y="3990500"/>
                    <a:pt x="3236340" y="3990500"/>
                  </a:cubicBezTo>
                  <a:lnTo>
                    <a:pt x="0" y="399050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B1B54784-56B9-4584-8F9D-C7ABA098BDCC}"/>
                </a:ext>
              </a:extLst>
            </p:cNvPr>
            <p:cNvGrpSpPr/>
            <p:nvPr/>
          </p:nvGrpSpPr>
          <p:grpSpPr>
            <a:xfrm rot="18902941">
              <a:off x="9825321" y="5247373"/>
              <a:ext cx="109147" cy="109147"/>
              <a:chOff x="8118251" y="2289511"/>
              <a:chExt cx="453435" cy="453435"/>
            </a:xfrm>
            <a:solidFill>
              <a:schemeClr val="accent1">
                <a:alpha val="40000"/>
              </a:schemeClr>
            </a:solidFill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271CF1EF-90A8-49E7-ABCF-36EAC2ED661B}"/>
                  </a:ext>
                </a:extLst>
              </p:cNvPr>
              <p:cNvSpPr/>
              <p:nvPr/>
            </p:nvSpPr>
            <p:spPr>
              <a:xfrm>
                <a:off x="8118251" y="2289511"/>
                <a:ext cx="453435" cy="4534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45778F9B-E623-4BD2-ACC5-475E8BCD7AD8}"/>
                  </a:ext>
                </a:extLst>
              </p:cNvPr>
              <p:cNvSpPr/>
              <p:nvPr/>
            </p:nvSpPr>
            <p:spPr>
              <a:xfrm>
                <a:off x="8160877" y="2332137"/>
                <a:ext cx="368182" cy="3681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734495CB-3C2E-4033-A915-1253F01D7F6B}"/>
                  </a:ext>
                </a:extLst>
              </p:cNvPr>
              <p:cNvSpPr/>
              <p:nvPr/>
            </p:nvSpPr>
            <p:spPr>
              <a:xfrm>
                <a:off x="8207808" y="2379068"/>
                <a:ext cx="274320" cy="2743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E5954EB3-8071-414D-9B45-7B15C269B4DD}"/>
                  </a:ext>
                </a:extLst>
              </p:cNvPr>
              <p:cNvSpPr/>
              <p:nvPr/>
            </p:nvSpPr>
            <p:spPr>
              <a:xfrm>
                <a:off x="8253528" y="2424788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xmlns="" id="{A9A8349A-7EFB-47E6-9E3E-C42717EE861F}"/>
              </a:ext>
            </a:extLst>
          </p:cNvPr>
          <p:cNvSpPr/>
          <p:nvPr/>
        </p:nvSpPr>
        <p:spPr>
          <a:xfrm rot="19146890">
            <a:off x="9497118" y="4865112"/>
            <a:ext cx="2647906" cy="2053702"/>
          </a:xfrm>
          <a:custGeom>
            <a:avLst/>
            <a:gdLst>
              <a:gd name="connsiteX0" fmla="*/ 802501 w 2647906"/>
              <a:gd name="connsiteY0" fmla="*/ 64780 h 2053702"/>
              <a:gd name="connsiteX1" fmla="*/ 824412 w 2647906"/>
              <a:gd name="connsiteY1" fmla="*/ 137612 h 2053702"/>
              <a:gd name="connsiteX2" fmla="*/ 735907 w 2647906"/>
              <a:gd name="connsiteY2" fmla="*/ 300638 h 2053702"/>
              <a:gd name="connsiteX3" fmla="*/ 672970 w 2647906"/>
              <a:gd name="connsiteY3" fmla="*/ 375812 h 2053702"/>
              <a:gd name="connsiteX4" fmla="*/ 644123 w 2647906"/>
              <a:gd name="connsiteY4" fmla="*/ 429134 h 2053702"/>
              <a:gd name="connsiteX5" fmla="*/ 630356 w 2647906"/>
              <a:gd name="connsiteY5" fmla="*/ 546704 h 2053702"/>
              <a:gd name="connsiteX6" fmla="*/ 618992 w 2647906"/>
              <a:gd name="connsiteY6" fmla="*/ 620349 h 2053702"/>
              <a:gd name="connsiteX7" fmla="*/ 576379 w 2647906"/>
              <a:gd name="connsiteY7" fmla="*/ 714318 h 2053702"/>
              <a:gd name="connsiteX8" fmla="*/ 559114 w 2647906"/>
              <a:gd name="connsiteY8" fmla="*/ 771355 h 2053702"/>
              <a:gd name="connsiteX9" fmla="*/ 507760 w 2647906"/>
              <a:gd name="connsiteY9" fmla="*/ 891329 h 2053702"/>
              <a:gd name="connsiteX10" fmla="*/ 462960 w 2647906"/>
              <a:gd name="connsiteY10" fmla="*/ 948802 h 2053702"/>
              <a:gd name="connsiteX11" fmla="*/ 412480 w 2647906"/>
              <a:gd name="connsiteY11" fmla="*/ 1078829 h 2053702"/>
              <a:gd name="connsiteX12" fmla="*/ 403301 w 2647906"/>
              <a:gd name="connsiteY12" fmla="*/ 1333200 h 2053702"/>
              <a:gd name="connsiteX13" fmla="*/ 421058 w 2647906"/>
              <a:gd name="connsiteY13" fmla="*/ 1503955 h 2053702"/>
              <a:gd name="connsiteX14" fmla="*/ 425443 w 2647906"/>
              <a:gd name="connsiteY14" fmla="*/ 1540797 h 2053702"/>
              <a:gd name="connsiteX15" fmla="*/ 0 w 2647906"/>
              <a:gd name="connsiteY15" fmla="*/ 1172459 h 2053702"/>
              <a:gd name="connsiteX16" fmla="*/ 16659 w 2647906"/>
              <a:gd name="connsiteY16" fmla="*/ 1116181 h 2053702"/>
              <a:gd name="connsiteX17" fmla="*/ 118337 w 2647906"/>
              <a:gd name="connsiteY17" fmla="*/ 780533 h 2053702"/>
              <a:gd name="connsiteX18" fmla="*/ 209683 w 2647906"/>
              <a:gd name="connsiteY18" fmla="*/ 463662 h 2053702"/>
              <a:gd name="connsiteX19" fmla="*/ 259071 w 2647906"/>
              <a:gd name="connsiteY19" fmla="*/ 293425 h 2053702"/>
              <a:gd name="connsiteX20" fmla="*/ 276772 w 2647906"/>
              <a:gd name="connsiteY20" fmla="*/ 205139 h 2053702"/>
              <a:gd name="connsiteX21" fmla="*/ 329219 w 2647906"/>
              <a:gd name="connsiteY21" fmla="*/ 137394 h 2053702"/>
              <a:gd name="connsiteX22" fmla="*/ 512349 w 2647906"/>
              <a:gd name="connsiteY22" fmla="*/ 41458 h 2053702"/>
              <a:gd name="connsiteX23" fmla="*/ 578564 w 2647906"/>
              <a:gd name="connsiteY23" fmla="*/ 3434 h 2053702"/>
              <a:gd name="connsiteX24" fmla="*/ 598232 w 2647906"/>
              <a:gd name="connsiteY24" fmla="*/ 2123 h 2053702"/>
              <a:gd name="connsiteX25" fmla="*/ 603914 w 2647906"/>
              <a:gd name="connsiteY25" fmla="*/ 16546 h 2053702"/>
              <a:gd name="connsiteX26" fmla="*/ 614402 w 2647906"/>
              <a:gd name="connsiteY26" fmla="*/ 153128 h 2053702"/>
              <a:gd name="connsiteX27" fmla="*/ 624237 w 2647906"/>
              <a:gd name="connsiteY27" fmla="*/ 147446 h 2053702"/>
              <a:gd name="connsiteX28" fmla="*/ 710120 w 2647906"/>
              <a:gd name="connsiteY28" fmla="*/ 63749 h 2053702"/>
              <a:gd name="connsiteX29" fmla="*/ 779832 w 2647906"/>
              <a:gd name="connsiteY29" fmla="*/ 50418 h 2053702"/>
              <a:gd name="connsiteX30" fmla="*/ 802501 w 2647906"/>
              <a:gd name="connsiteY30" fmla="*/ 64780 h 2053702"/>
              <a:gd name="connsiteX31" fmla="*/ 2419034 w 2647906"/>
              <a:gd name="connsiteY31" fmla="*/ 721093 h 2053702"/>
              <a:gd name="connsiteX32" fmla="*/ 2504043 w 2647906"/>
              <a:gd name="connsiteY32" fmla="*/ 904441 h 2053702"/>
              <a:gd name="connsiteX33" fmla="*/ 2545782 w 2647906"/>
              <a:gd name="connsiteY33" fmla="*/ 1068995 h 2053702"/>
              <a:gd name="connsiteX34" fmla="*/ 2540975 w 2647906"/>
              <a:gd name="connsiteY34" fmla="*/ 1200552 h 2053702"/>
              <a:gd name="connsiteX35" fmla="*/ 2527207 w 2647906"/>
              <a:gd name="connsiteY35" fmla="*/ 1309818 h 2053702"/>
              <a:gd name="connsiteX36" fmla="*/ 2533108 w 2647906"/>
              <a:gd name="connsiteY36" fmla="*/ 1417991 h 2053702"/>
              <a:gd name="connsiteX37" fmla="*/ 2647906 w 2647906"/>
              <a:gd name="connsiteY37" fmla="*/ 1623311 h 2053702"/>
              <a:gd name="connsiteX38" fmla="*/ 2238821 w 2647906"/>
              <a:gd name="connsiteY38" fmla="*/ 2053445 h 2053702"/>
              <a:gd name="connsiteX39" fmla="*/ 2107487 w 2647906"/>
              <a:gd name="connsiteY39" fmla="*/ 1625728 h 2053702"/>
              <a:gd name="connsiteX40" fmla="*/ 1832058 w 2647906"/>
              <a:gd name="connsiteY40" fmla="*/ 1241636 h 2053702"/>
              <a:gd name="connsiteX41" fmla="*/ 1746394 w 2647906"/>
              <a:gd name="connsiteY41" fmla="*/ 1095656 h 2053702"/>
              <a:gd name="connsiteX42" fmla="*/ 1701159 w 2647906"/>
              <a:gd name="connsiteY42" fmla="*/ 1015237 h 2053702"/>
              <a:gd name="connsiteX43" fmla="*/ 1666849 w 2647906"/>
              <a:gd name="connsiteY43" fmla="*/ 935910 h 2053702"/>
              <a:gd name="connsiteX44" fmla="*/ 1618990 w 2647906"/>
              <a:gd name="connsiteY44" fmla="*/ 854398 h 2053702"/>
              <a:gd name="connsiteX45" fmla="*/ 1588178 w 2647906"/>
              <a:gd name="connsiteY45" fmla="*/ 825770 h 2053702"/>
              <a:gd name="connsiteX46" fmla="*/ 1612435 w 2647906"/>
              <a:gd name="connsiteY46" fmla="*/ 764145 h 2053702"/>
              <a:gd name="connsiteX47" fmla="*/ 1642592 w 2647906"/>
              <a:gd name="connsiteY47" fmla="*/ 763488 h 2053702"/>
              <a:gd name="connsiteX48" fmla="*/ 1691106 w 2647906"/>
              <a:gd name="connsiteY48" fmla="*/ 775726 h 2053702"/>
              <a:gd name="connsiteX49" fmla="*/ 1749017 w 2647906"/>
              <a:gd name="connsiteY49" fmla="*/ 812658 h 2053702"/>
              <a:gd name="connsiteX50" fmla="*/ 1751420 w 2647906"/>
              <a:gd name="connsiteY50" fmla="*/ 814843 h 2053702"/>
              <a:gd name="connsiteX51" fmla="*/ 1755354 w 2647906"/>
              <a:gd name="connsiteY51" fmla="*/ 815280 h 2053702"/>
              <a:gd name="connsiteX52" fmla="*/ 1638003 w 2647906"/>
              <a:gd name="connsiteY52" fmla="*/ 354397 h 2053702"/>
              <a:gd name="connsiteX53" fmla="*/ 1635598 w 2647906"/>
              <a:gd name="connsiteY53" fmla="*/ 303261 h 2053702"/>
              <a:gd name="connsiteX54" fmla="*/ 1657234 w 2647906"/>
              <a:gd name="connsiteY54" fmla="*/ 263925 h 2053702"/>
              <a:gd name="connsiteX55" fmla="*/ 1707714 w 2647906"/>
              <a:gd name="connsiteY55" fmla="*/ 258243 h 2053702"/>
              <a:gd name="connsiteX56" fmla="*/ 1784419 w 2647906"/>
              <a:gd name="connsiteY56" fmla="*/ 306538 h 2053702"/>
              <a:gd name="connsiteX57" fmla="*/ 1823973 w 2647906"/>
              <a:gd name="connsiteY57" fmla="*/ 408592 h 2053702"/>
              <a:gd name="connsiteX58" fmla="*/ 1907234 w 2647906"/>
              <a:gd name="connsiteY58" fmla="*/ 690280 h 2053702"/>
              <a:gd name="connsiteX59" fmla="*/ 1926465 w 2647906"/>
              <a:gd name="connsiteY59" fmla="*/ 698148 h 2053702"/>
              <a:gd name="connsiteX60" fmla="*/ 2046438 w 2647906"/>
              <a:gd name="connsiteY60" fmla="*/ 694651 h 2053702"/>
              <a:gd name="connsiteX61" fmla="*/ 2065013 w 2647906"/>
              <a:gd name="connsiteY61" fmla="*/ 706014 h 2053702"/>
              <a:gd name="connsiteX62" fmla="*/ 2076595 w 2647906"/>
              <a:gd name="connsiteY62" fmla="*/ 703392 h 2053702"/>
              <a:gd name="connsiteX63" fmla="*/ 2142155 w 2647906"/>
              <a:gd name="connsiteY63" fmla="*/ 667553 h 2053702"/>
              <a:gd name="connsiteX64" fmla="*/ 2230442 w 2647906"/>
              <a:gd name="connsiteY64" fmla="*/ 696399 h 2053702"/>
              <a:gd name="connsiteX65" fmla="*/ 2279612 w 2647906"/>
              <a:gd name="connsiteY65" fmla="*/ 706670 h 2053702"/>
              <a:gd name="connsiteX66" fmla="*/ 2328562 w 2647906"/>
              <a:gd name="connsiteY66" fmla="*/ 691592 h 2053702"/>
              <a:gd name="connsiteX67" fmla="*/ 2419034 w 2647906"/>
              <a:gd name="connsiteY67" fmla="*/ 721093 h 20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647906" h="2053702">
                <a:moveTo>
                  <a:pt x="802501" y="64780"/>
                </a:moveTo>
                <a:cubicBezTo>
                  <a:pt x="822159" y="83035"/>
                  <a:pt x="831951" y="111553"/>
                  <a:pt x="824412" y="137612"/>
                </a:cubicBezTo>
                <a:cubicBezTo>
                  <a:pt x="813704" y="174981"/>
                  <a:pt x="750767" y="282281"/>
                  <a:pt x="735907" y="300638"/>
                </a:cubicBezTo>
                <a:cubicBezTo>
                  <a:pt x="715146" y="325768"/>
                  <a:pt x="691108" y="348277"/>
                  <a:pt x="672970" y="375812"/>
                </a:cubicBezTo>
                <a:cubicBezTo>
                  <a:pt x="665758" y="386739"/>
                  <a:pt x="658546" y="395480"/>
                  <a:pt x="644123" y="429134"/>
                </a:cubicBezTo>
                <a:cubicBezTo>
                  <a:pt x="629045" y="467158"/>
                  <a:pt x="625330" y="506275"/>
                  <a:pt x="630356" y="546704"/>
                </a:cubicBezTo>
                <a:cubicBezTo>
                  <a:pt x="633634" y="572054"/>
                  <a:pt x="626641" y="596310"/>
                  <a:pt x="618992" y="620349"/>
                </a:cubicBezTo>
                <a:cubicBezTo>
                  <a:pt x="608285" y="653348"/>
                  <a:pt x="595391" y="685035"/>
                  <a:pt x="576379" y="714318"/>
                </a:cubicBezTo>
                <a:cubicBezTo>
                  <a:pt x="565452" y="731363"/>
                  <a:pt x="563704" y="752124"/>
                  <a:pt x="559114" y="771355"/>
                </a:cubicBezTo>
                <a:cubicBezTo>
                  <a:pt x="548625" y="814187"/>
                  <a:pt x="536387" y="856145"/>
                  <a:pt x="507760" y="891329"/>
                </a:cubicBezTo>
                <a:cubicBezTo>
                  <a:pt x="492462" y="910122"/>
                  <a:pt x="476947" y="929135"/>
                  <a:pt x="462960" y="948802"/>
                </a:cubicBezTo>
                <a:cubicBezTo>
                  <a:pt x="435426" y="987919"/>
                  <a:pt x="422751" y="1032937"/>
                  <a:pt x="412480" y="1078829"/>
                </a:cubicBezTo>
                <a:cubicBezTo>
                  <a:pt x="404395" y="1115761"/>
                  <a:pt x="399150" y="1285779"/>
                  <a:pt x="403301" y="1333200"/>
                </a:cubicBezTo>
                <a:cubicBezTo>
                  <a:pt x="407890" y="1384883"/>
                  <a:pt x="414447" y="1446399"/>
                  <a:pt x="421058" y="1503955"/>
                </a:cubicBezTo>
                <a:lnTo>
                  <a:pt x="425443" y="1540797"/>
                </a:lnTo>
                <a:lnTo>
                  <a:pt x="0" y="1172459"/>
                </a:lnTo>
                <a:lnTo>
                  <a:pt x="16659" y="1116181"/>
                </a:lnTo>
                <a:cubicBezTo>
                  <a:pt x="58412" y="975757"/>
                  <a:pt x="97686" y="845601"/>
                  <a:pt x="118337" y="780533"/>
                </a:cubicBezTo>
                <a:cubicBezTo>
                  <a:pt x="151553" y="675857"/>
                  <a:pt x="183240" y="570524"/>
                  <a:pt x="209683" y="463662"/>
                </a:cubicBezTo>
                <a:cubicBezTo>
                  <a:pt x="223888" y="406188"/>
                  <a:pt x="240714" y="349588"/>
                  <a:pt x="259071" y="293425"/>
                </a:cubicBezTo>
                <a:cubicBezTo>
                  <a:pt x="268467" y="264798"/>
                  <a:pt x="273276" y="234859"/>
                  <a:pt x="276772" y="205139"/>
                </a:cubicBezTo>
                <a:cubicBezTo>
                  <a:pt x="280924" y="171922"/>
                  <a:pt x="298407" y="147883"/>
                  <a:pt x="329219" y="137394"/>
                </a:cubicBezTo>
                <a:cubicBezTo>
                  <a:pt x="395216" y="114667"/>
                  <a:pt x="452472" y="75550"/>
                  <a:pt x="512349" y="41458"/>
                </a:cubicBezTo>
                <a:cubicBezTo>
                  <a:pt x="534421" y="28784"/>
                  <a:pt x="556492" y="16109"/>
                  <a:pt x="578564" y="3434"/>
                </a:cubicBezTo>
                <a:cubicBezTo>
                  <a:pt x="584901" y="-282"/>
                  <a:pt x="591457" y="-1374"/>
                  <a:pt x="598232" y="2123"/>
                </a:cubicBezTo>
                <a:cubicBezTo>
                  <a:pt x="603477" y="5620"/>
                  <a:pt x="603258" y="11082"/>
                  <a:pt x="603914" y="16546"/>
                </a:cubicBezTo>
                <a:cubicBezTo>
                  <a:pt x="605880" y="34466"/>
                  <a:pt x="609159" y="149195"/>
                  <a:pt x="614402" y="153128"/>
                </a:cubicBezTo>
                <a:cubicBezTo>
                  <a:pt x="618774" y="152910"/>
                  <a:pt x="621177" y="149413"/>
                  <a:pt x="624237" y="147446"/>
                </a:cubicBezTo>
                <a:cubicBezTo>
                  <a:pt x="646309" y="129745"/>
                  <a:pt x="701160" y="71616"/>
                  <a:pt x="710120" y="63749"/>
                </a:cubicBezTo>
                <a:cubicBezTo>
                  <a:pt x="730881" y="45829"/>
                  <a:pt x="753827" y="40147"/>
                  <a:pt x="779832" y="50418"/>
                </a:cubicBezTo>
                <a:cubicBezTo>
                  <a:pt x="788300" y="53751"/>
                  <a:pt x="795948" y="58695"/>
                  <a:pt x="802501" y="64780"/>
                </a:cubicBezTo>
                <a:close/>
                <a:moveTo>
                  <a:pt x="2419034" y="721093"/>
                </a:moveTo>
                <a:cubicBezTo>
                  <a:pt x="2425371" y="728523"/>
                  <a:pt x="2486342" y="856583"/>
                  <a:pt x="2504043" y="904441"/>
                </a:cubicBezTo>
                <a:cubicBezTo>
                  <a:pt x="2523711" y="957763"/>
                  <a:pt x="2539227" y="1012396"/>
                  <a:pt x="2545782" y="1068995"/>
                </a:cubicBezTo>
                <a:cubicBezTo>
                  <a:pt x="2550809" y="1113139"/>
                  <a:pt x="2547749" y="1156846"/>
                  <a:pt x="2540975" y="1200552"/>
                </a:cubicBezTo>
                <a:cubicBezTo>
                  <a:pt x="2535512" y="1236828"/>
                  <a:pt x="2528737" y="1273104"/>
                  <a:pt x="2527207" y="1309818"/>
                </a:cubicBezTo>
                <a:cubicBezTo>
                  <a:pt x="2525678" y="1346531"/>
                  <a:pt x="2522181" y="1383026"/>
                  <a:pt x="2533108" y="1417991"/>
                </a:cubicBezTo>
                <a:cubicBezTo>
                  <a:pt x="2547750" y="1465631"/>
                  <a:pt x="2626271" y="1578730"/>
                  <a:pt x="2647906" y="1623311"/>
                </a:cubicBezTo>
                <a:cubicBezTo>
                  <a:pt x="2530422" y="1724748"/>
                  <a:pt x="2319956" y="2043116"/>
                  <a:pt x="2238821" y="2053445"/>
                </a:cubicBezTo>
                <a:cubicBezTo>
                  <a:pt x="2157686" y="2063775"/>
                  <a:pt x="2175281" y="1761030"/>
                  <a:pt x="2107487" y="1625728"/>
                </a:cubicBezTo>
                <a:cubicBezTo>
                  <a:pt x="2039693" y="1490426"/>
                  <a:pt x="1892241" y="1329981"/>
                  <a:pt x="1832058" y="1241636"/>
                </a:cubicBezTo>
                <a:cubicBezTo>
                  <a:pt x="1771877" y="1153291"/>
                  <a:pt x="1768248" y="1148541"/>
                  <a:pt x="1746394" y="1095656"/>
                </a:cubicBezTo>
                <a:cubicBezTo>
                  <a:pt x="1734812" y="1067248"/>
                  <a:pt x="1721044" y="1039494"/>
                  <a:pt x="1701159" y="1015237"/>
                </a:cubicBezTo>
                <a:cubicBezTo>
                  <a:pt x="1682365" y="992291"/>
                  <a:pt x="1674716" y="964100"/>
                  <a:pt x="1666849" y="935910"/>
                </a:cubicBezTo>
                <a:cubicBezTo>
                  <a:pt x="1658108" y="904878"/>
                  <a:pt x="1643904" y="876251"/>
                  <a:pt x="1618990" y="854398"/>
                </a:cubicBezTo>
                <a:cubicBezTo>
                  <a:pt x="1611342" y="850027"/>
                  <a:pt x="1591237" y="830578"/>
                  <a:pt x="1588178" y="825770"/>
                </a:cubicBezTo>
                <a:cubicBezTo>
                  <a:pt x="1570913" y="800202"/>
                  <a:pt x="1582277" y="771355"/>
                  <a:pt x="1612435" y="764145"/>
                </a:cubicBezTo>
                <a:cubicBezTo>
                  <a:pt x="1622487" y="761740"/>
                  <a:pt x="1632321" y="761303"/>
                  <a:pt x="1642592" y="763488"/>
                </a:cubicBezTo>
                <a:cubicBezTo>
                  <a:pt x="1658982" y="766985"/>
                  <a:pt x="1675153" y="770481"/>
                  <a:pt x="1691106" y="775726"/>
                </a:cubicBezTo>
                <a:cubicBezTo>
                  <a:pt x="1713614" y="783156"/>
                  <a:pt x="1733719" y="793864"/>
                  <a:pt x="1749017" y="812658"/>
                </a:cubicBezTo>
                <a:cubicBezTo>
                  <a:pt x="1749672" y="813532"/>
                  <a:pt x="1750546" y="814188"/>
                  <a:pt x="1751420" y="814843"/>
                </a:cubicBezTo>
                <a:cubicBezTo>
                  <a:pt x="1752076" y="815281"/>
                  <a:pt x="1752732" y="815499"/>
                  <a:pt x="1755354" y="815280"/>
                </a:cubicBezTo>
                <a:cubicBezTo>
                  <a:pt x="1742242" y="765455"/>
                  <a:pt x="1644559" y="387177"/>
                  <a:pt x="1638003" y="354397"/>
                </a:cubicBezTo>
                <a:cubicBezTo>
                  <a:pt x="1637129" y="346749"/>
                  <a:pt x="1635162" y="310909"/>
                  <a:pt x="1635598" y="303261"/>
                </a:cubicBezTo>
                <a:cubicBezTo>
                  <a:pt x="1636691" y="286652"/>
                  <a:pt x="1642810" y="273103"/>
                  <a:pt x="1657234" y="263925"/>
                </a:cubicBezTo>
                <a:cubicBezTo>
                  <a:pt x="1673186" y="255184"/>
                  <a:pt x="1690451" y="255839"/>
                  <a:pt x="1707714" y="258243"/>
                </a:cubicBezTo>
                <a:cubicBezTo>
                  <a:pt x="1739401" y="264580"/>
                  <a:pt x="1764314" y="281845"/>
                  <a:pt x="1784419" y="306538"/>
                </a:cubicBezTo>
                <a:cubicBezTo>
                  <a:pt x="1802339" y="328610"/>
                  <a:pt x="1813921" y="382369"/>
                  <a:pt x="1823973" y="408592"/>
                </a:cubicBezTo>
                <a:cubicBezTo>
                  <a:pt x="1827469" y="417771"/>
                  <a:pt x="1906797" y="688095"/>
                  <a:pt x="1907234" y="690280"/>
                </a:cubicBezTo>
                <a:cubicBezTo>
                  <a:pt x="1911386" y="705140"/>
                  <a:pt x="1912915" y="704266"/>
                  <a:pt x="1926465" y="698148"/>
                </a:cubicBezTo>
                <a:cubicBezTo>
                  <a:pt x="1965581" y="680010"/>
                  <a:pt x="2005791" y="670613"/>
                  <a:pt x="2046438" y="694651"/>
                </a:cubicBezTo>
                <a:cubicBezTo>
                  <a:pt x="2052776" y="698366"/>
                  <a:pt x="2059113" y="702081"/>
                  <a:pt x="2065013" y="706014"/>
                </a:cubicBezTo>
                <a:cubicBezTo>
                  <a:pt x="2069820" y="709293"/>
                  <a:pt x="2073536" y="709074"/>
                  <a:pt x="2076595" y="703392"/>
                </a:cubicBezTo>
                <a:cubicBezTo>
                  <a:pt x="2090581" y="677168"/>
                  <a:pt x="2114401" y="669082"/>
                  <a:pt x="2142155" y="667553"/>
                </a:cubicBezTo>
                <a:cubicBezTo>
                  <a:pt x="2175371" y="665804"/>
                  <a:pt x="2204873" y="675420"/>
                  <a:pt x="2230442" y="696399"/>
                </a:cubicBezTo>
                <a:cubicBezTo>
                  <a:pt x="2245302" y="708637"/>
                  <a:pt x="2261255" y="711259"/>
                  <a:pt x="2279612" y="706670"/>
                </a:cubicBezTo>
                <a:cubicBezTo>
                  <a:pt x="2296220" y="702518"/>
                  <a:pt x="2312391" y="696399"/>
                  <a:pt x="2328562" y="691592"/>
                </a:cubicBezTo>
                <a:cubicBezTo>
                  <a:pt x="2365712" y="680446"/>
                  <a:pt x="2394996" y="692903"/>
                  <a:pt x="2419034" y="721093"/>
                </a:cubicBezTo>
                <a:close/>
              </a:path>
            </a:pathLst>
          </a:custGeom>
          <a:solidFill>
            <a:srgbClr val="FCD9C1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76B06473-3B8F-4E79-A2CA-FE5AA14E6B10}"/>
              </a:ext>
            </a:extLst>
          </p:cNvPr>
          <p:cNvGrpSpPr/>
          <p:nvPr/>
        </p:nvGrpSpPr>
        <p:grpSpPr>
          <a:xfrm rot="1587316">
            <a:off x="909065" y="3818987"/>
            <a:ext cx="1555538" cy="2302642"/>
            <a:chOff x="6477000" y="3016250"/>
            <a:chExt cx="1328738" cy="1966913"/>
          </a:xfrm>
        </p:grpSpPr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xmlns="" id="{B4FA53BD-6B07-46FB-8E73-F1977477D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162300"/>
              <a:ext cx="1328738" cy="1820863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Rectangle 22">
              <a:extLst>
                <a:ext uri="{FF2B5EF4-FFF2-40B4-BE49-F238E27FC236}">
                  <a16:creationId xmlns:a16="http://schemas.microsoft.com/office/drawing/2014/main" xmlns="" id="{7DDC5813-58D8-4CB9-9061-D23210395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650" y="3302000"/>
              <a:ext cx="1087438" cy="1504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xmlns="" id="{BE959B4F-7DAB-4E34-981E-329FB1AFA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300" y="3294062"/>
              <a:ext cx="1101725" cy="1520825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24">
              <a:extLst>
                <a:ext uri="{FF2B5EF4-FFF2-40B4-BE49-F238E27FC236}">
                  <a16:creationId xmlns:a16="http://schemas.microsoft.com/office/drawing/2014/main" xmlns="" id="{3C666D1B-AC85-4D2A-99E2-A162377C8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609975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Line 25">
              <a:extLst>
                <a:ext uri="{FF2B5EF4-FFF2-40B4-BE49-F238E27FC236}">
                  <a16:creationId xmlns:a16="http://schemas.microsoft.com/office/drawing/2014/main" xmlns="" id="{D04960E5-FE25-4A27-91D8-4279B67D5F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609975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26">
              <a:extLst>
                <a:ext uri="{FF2B5EF4-FFF2-40B4-BE49-F238E27FC236}">
                  <a16:creationId xmlns:a16="http://schemas.microsoft.com/office/drawing/2014/main" xmlns="" id="{C0C3797F-AD4E-4A8B-87FF-60021E76B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586163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27">
              <a:extLst>
                <a:ext uri="{FF2B5EF4-FFF2-40B4-BE49-F238E27FC236}">
                  <a16:creationId xmlns:a16="http://schemas.microsoft.com/office/drawing/2014/main" xmlns="" id="{ADF59732-B6E8-4602-9579-66A28CF23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3759200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Line 28">
              <a:extLst>
                <a:ext uri="{FF2B5EF4-FFF2-40B4-BE49-F238E27FC236}">
                  <a16:creationId xmlns:a16="http://schemas.microsoft.com/office/drawing/2014/main" xmlns="" id="{64144774-FF37-417B-926B-E037159D78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3759200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29">
              <a:extLst>
                <a:ext uri="{FF2B5EF4-FFF2-40B4-BE49-F238E27FC236}">
                  <a16:creationId xmlns:a16="http://schemas.microsoft.com/office/drawing/2014/main" xmlns="" id="{AA6FAF1A-F505-471C-885C-E205BA6CD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3736975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xmlns="" id="{B32C509F-3E31-41D9-8AC4-92E902539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913188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Line 31">
              <a:extLst>
                <a:ext uri="{FF2B5EF4-FFF2-40B4-BE49-F238E27FC236}">
                  <a16:creationId xmlns:a16="http://schemas.microsoft.com/office/drawing/2014/main" xmlns="" id="{AEA69708-0D7D-4AB0-8116-382721B8A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913188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xmlns="" id="{76CC40C8-185D-41E9-BD75-38FD74201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890963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10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33">
              <a:extLst>
                <a:ext uri="{FF2B5EF4-FFF2-40B4-BE49-F238E27FC236}">
                  <a16:creationId xmlns:a16="http://schemas.microsoft.com/office/drawing/2014/main" xmlns="" id="{56204A8E-422B-4477-AA71-084ACD5AF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0671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Line 34">
              <a:extLst>
                <a:ext uri="{FF2B5EF4-FFF2-40B4-BE49-F238E27FC236}">
                  <a16:creationId xmlns:a16="http://schemas.microsoft.com/office/drawing/2014/main" xmlns="" id="{589F9D0F-6288-4CE6-9036-D12F6D9D38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0671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35">
              <a:extLst>
                <a:ext uri="{FF2B5EF4-FFF2-40B4-BE49-F238E27FC236}">
                  <a16:creationId xmlns:a16="http://schemas.microsoft.com/office/drawing/2014/main" xmlns="" id="{817E8965-0391-4E7D-92E5-241CD66A4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044950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9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36">
              <a:extLst>
                <a:ext uri="{FF2B5EF4-FFF2-40B4-BE49-F238E27FC236}">
                  <a16:creationId xmlns:a16="http://schemas.microsoft.com/office/drawing/2014/main" xmlns="" id="{76E7CEDE-A339-4E90-8389-F88BD1922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2211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Line 37">
              <a:extLst>
                <a:ext uri="{FF2B5EF4-FFF2-40B4-BE49-F238E27FC236}">
                  <a16:creationId xmlns:a16="http://schemas.microsoft.com/office/drawing/2014/main" xmlns="" id="{1ED853F1-FF35-4615-8CFA-ABD102A773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2211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38">
              <a:extLst>
                <a:ext uri="{FF2B5EF4-FFF2-40B4-BE49-F238E27FC236}">
                  <a16:creationId xmlns:a16="http://schemas.microsoft.com/office/drawing/2014/main" xmlns="" id="{2B9B17A9-5A00-4431-AFFD-7FC4B6096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198938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xmlns="" id="{8B0B5EE5-0686-498F-AD62-FCBA67B62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5259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Line 40">
              <a:extLst>
                <a:ext uri="{FF2B5EF4-FFF2-40B4-BE49-F238E27FC236}">
                  <a16:creationId xmlns:a16="http://schemas.microsoft.com/office/drawing/2014/main" xmlns="" id="{24F55C4E-2F21-4459-8B45-F1B95591DC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5259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41">
              <a:extLst>
                <a:ext uri="{FF2B5EF4-FFF2-40B4-BE49-F238E27FC236}">
                  <a16:creationId xmlns:a16="http://schemas.microsoft.com/office/drawing/2014/main" xmlns="" id="{74254297-B497-44A4-ACA8-D16D76865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502150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42">
              <a:extLst>
                <a:ext uri="{FF2B5EF4-FFF2-40B4-BE49-F238E27FC236}">
                  <a16:creationId xmlns:a16="http://schemas.microsoft.com/office/drawing/2014/main" xmlns="" id="{DF6E09B7-4F04-4CFE-B4E3-707733FFB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3719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Line 43">
              <a:extLst>
                <a:ext uri="{FF2B5EF4-FFF2-40B4-BE49-F238E27FC236}">
                  <a16:creationId xmlns:a16="http://schemas.microsoft.com/office/drawing/2014/main" xmlns="" id="{C6A6EF8B-04A3-42B0-A128-BAAD811E33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3719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44">
              <a:extLst>
                <a:ext uri="{FF2B5EF4-FFF2-40B4-BE49-F238E27FC236}">
                  <a16:creationId xmlns:a16="http://schemas.microsoft.com/office/drawing/2014/main" xmlns="" id="{59371498-43FE-405F-AFFE-2CB2BD4FF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348163"/>
              <a:ext cx="884238" cy="46038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45">
              <a:extLst>
                <a:ext uri="{FF2B5EF4-FFF2-40B4-BE49-F238E27FC236}">
                  <a16:creationId xmlns:a16="http://schemas.microsoft.com/office/drawing/2014/main" xmlns="" id="{A33F882E-EBD8-4491-87C2-0196547FA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3200400"/>
              <a:ext cx="604838" cy="184150"/>
            </a:xfrm>
            <a:custGeom>
              <a:avLst/>
              <a:gdLst>
                <a:gd name="T0" fmla="*/ 161 w 161"/>
                <a:gd name="T1" fmla="*/ 36 h 49"/>
                <a:gd name="T2" fmla="*/ 126 w 161"/>
                <a:gd name="T3" fmla="*/ 0 h 49"/>
                <a:gd name="T4" fmla="*/ 36 w 161"/>
                <a:gd name="T5" fmla="*/ 0 h 49"/>
                <a:gd name="T6" fmla="*/ 0 w 161"/>
                <a:gd name="T7" fmla="*/ 36 h 49"/>
                <a:gd name="T8" fmla="*/ 0 w 161"/>
                <a:gd name="T9" fmla="*/ 36 h 49"/>
                <a:gd name="T10" fmla="*/ 13 w 161"/>
                <a:gd name="T11" fmla="*/ 49 h 49"/>
                <a:gd name="T12" fmla="*/ 148 w 161"/>
                <a:gd name="T13" fmla="*/ 49 h 49"/>
                <a:gd name="T14" fmla="*/ 161 w 161"/>
                <a:gd name="T1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49">
                  <a:moveTo>
                    <a:pt x="161" y="36"/>
                  </a:moveTo>
                  <a:cubicBezTo>
                    <a:pt x="161" y="16"/>
                    <a:pt x="146" y="0"/>
                    <a:pt x="1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9"/>
                    <a:pt x="13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55" y="49"/>
                    <a:pt x="161" y="43"/>
                    <a:pt x="16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46">
              <a:extLst>
                <a:ext uri="{FF2B5EF4-FFF2-40B4-BE49-F238E27FC236}">
                  <a16:creationId xmlns:a16="http://schemas.microsoft.com/office/drawing/2014/main" xmlns="" id="{1AE29EF4-21FB-419D-BDCA-98B66E0DE3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9763" y="3016250"/>
              <a:ext cx="304800" cy="303213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9 h 81"/>
                <a:gd name="T12" fmla="*/ 12 w 81"/>
                <a:gd name="T13" fmla="*/ 40 h 81"/>
                <a:gd name="T14" fmla="*/ 41 w 81"/>
                <a:gd name="T15" fmla="*/ 12 h 81"/>
                <a:gd name="T16" fmla="*/ 69 w 81"/>
                <a:gd name="T17" fmla="*/ 40 h 81"/>
                <a:gd name="T18" fmla="*/ 41 w 81"/>
                <a:gd name="T19" fmla="*/ 6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9"/>
                  </a:moveTo>
                  <a:cubicBezTo>
                    <a:pt x="25" y="69"/>
                    <a:pt x="12" y="56"/>
                    <a:pt x="12" y="40"/>
                  </a:cubicBezTo>
                  <a:cubicBezTo>
                    <a:pt x="12" y="24"/>
                    <a:pt x="25" y="12"/>
                    <a:pt x="41" y="12"/>
                  </a:cubicBezTo>
                  <a:cubicBezTo>
                    <a:pt x="56" y="12"/>
                    <a:pt x="69" y="24"/>
                    <a:pt x="69" y="40"/>
                  </a:cubicBezTo>
                  <a:cubicBezTo>
                    <a:pt x="69" y="56"/>
                    <a:pt x="56" y="69"/>
                    <a:pt x="41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xmlns="" id="{15C310A7-401F-423F-8320-EEB523B9B3B5}"/>
              </a:ext>
            </a:extLst>
          </p:cNvPr>
          <p:cNvSpPr/>
          <p:nvPr/>
        </p:nvSpPr>
        <p:spPr>
          <a:xfrm rot="2717603">
            <a:off x="-173015" y="4960000"/>
            <a:ext cx="751360" cy="834887"/>
          </a:xfrm>
          <a:custGeom>
            <a:avLst/>
            <a:gdLst>
              <a:gd name="connsiteX0" fmla="*/ 184970 w 751360"/>
              <a:gd name="connsiteY0" fmla="*/ 3969 h 834887"/>
              <a:gd name="connsiteX1" fmla="*/ 218776 w 751360"/>
              <a:gd name="connsiteY1" fmla="*/ 9240 h 834887"/>
              <a:gd name="connsiteX2" fmla="*/ 474653 w 751360"/>
              <a:gd name="connsiteY2" fmla="*/ 128216 h 834887"/>
              <a:gd name="connsiteX3" fmla="*/ 680823 w 751360"/>
              <a:gd name="connsiteY3" fmla="*/ 223558 h 834887"/>
              <a:gd name="connsiteX4" fmla="*/ 701195 w 751360"/>
              <a:gd name="connsiteY4" fmla="*/ 239449 h 834887"/>
              <a:gd name="connsiteX5" fmla="*/ 737865 w 751360"/>
              <a:gd name="connsiteY5" fmla="*/ 255339 h 834887"/>
              <a:gd name="connsiteX6" fmla="*/ 746829 w 751360"/>
              <a:gd name="connsiteY6" fmla="*/ 282230 h 834887"/>
              <a:gd name="connsiteX7" fmla="*/ 562663 w 751360"/>
              <a:gd name="connsiteY7" fmla="*/ 670937 h 834887"/>
              <a:gd name="connsiteX8" fmla="*/ 485328 w 751360"/>
              <a:gd name="connsiteY8" fmla="*/ 834887 h 834887"/>
              <a:gd name="connsiteX9" fmla="*/ 0 w 751360"/>
              <a:gd name="connsiteY9" fmla="*/ 354504 h 834887"/>
              <a:gd name="connsiteX10" fmla="*/ 101839 w 751360"/>
              <a:gd name="connsiteY10" fmla="*/ 158774 h 834887"/>
              <a:gd name="connsiteX11" fmla="*/ 176401 w 751360"/>
              <a:gd name="connsiteY11" fmla="*/ 14130 h 834887"/>
              <a:gd name="connsiteX12" fmla="*/ 184970 w 751360"/>
              <a:gd name="connsiteY12" fmla="*/ 3969 h 83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1360" h="834887">
                <a:moveTo>
                  <a:pt x="184970" y="3969"/>
                </a:moveTo>
                <a:cubicBezTo>
                  <a:pt x="192343" y="-2983"/>
                  <a:pt x="197996" y="-539"/>
                  <a:pt x="218776" y="9240"/>
                </a:cubicBezTo>
                <a:lnTo>
                  <a:pt x="474653" y="128216"/>
                </a:lnTo>
                <a:lnTo>
                  <a:pt x="680823" y="223558"/>
                </a:lnTo>
                <a:cubicBezTo>
                  <a:pt x="689379" y="227225"/>
                  <a:pt x="698343" y="229670"/>
                  <a:pt x="701195" y="239449"/>
                </a:cubicBezTo>
                <a:cubicBezTo>
                  <a:pt x="713419" y="244745"/>
                  <a:pt x="725234" y="251265"/>
                  <a:pt x="737865" y="255339"/>
                </a:cubicBezTo>
                <a:cubicBezTo>
                  <a:pt x="754163" y="260636"/>
                  <a:pt x="753756" y="268377"/>
                  <a:pt x="746829" y="282230"/>
                </a:cubicBezTo>
                <a:cubicBezTo>
                  <a:pt x="684896" y="411799"/>
                  <a:pt x="623780" y="541368"/>
                  <a:pt x="562663" y="670937"/>
                </a:cubicBezTo>
                <a:lnTo>
                  <a:pt x="485328" y="834887"/>
                </a:lnTo>
                <a:lnTo>
                  <a:pt x="0" y="354504"/>
                </a:lnTo>
                <a:lnTo>
                  <a:pt x="101839" y="158774"/>
                </a:lnTo>
                <a:cubicBezTo>
                  <a:pt x="127100" y="110694"/>
                  <a:pt x="152361" y="62616"/>
                  <a:pt x="176401" y="14130"/>
                </a:cubicBezTo>
                <a:cubicBezTo>
                  <a:pt x="179864" y="9648"/>
                  <a:pt x="182513" y="6286"/>
                  <a:pt x="184970" y="3969"/>
                </a:cubicBezTo>
                <a:close/>
              </a:path>
            </a:pathLst>
          </a:custGeom>
          <a:solidFill>
            <a:schemeClr val="bg1"/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xmlns="" id="{769BEC89-BFE1-480F-BA4F-C7B0C9FABF72}"/>
              </a:ext>
            </a:extLst>
          </p:cNvPr>
          <p:cNvSpPr/>
          <p:nvPr/>
        </p:nvSpPr>
        <p:spPr>
          <a:xfrm rot="578905">
            <a:off x="1255322" y="5572258"/>
            <a:ext cx="1098009" cy="279768"/>
          </a:xfrm>
          <a:custGeom>
            <a:avLst/>
            <a:gdLst>
              <a:gd name="connsiteX0" fmla="*/ 58249 w 1098009"/>
              <a:gd name="connsiteY0" fmla="*/ 232663 h 279768"/>
              <a:gd name="connsiteX1" fmla="*/ 125616 w 1098009"/>
              <a:gd name="connsiteY1" fmla="*/ 279768 h 279768"/>
              <a:gd name="connsiteX2" fmla="*/ 0 w 1098009"/>
              <a:gd name="connsiteY2" fmla="*/ 268625 h 279768"/>
              <a:gd name="connsiteX3" fmla="*/ 58249 w 1098009"/>
              <a:gd name="connsiteY3" fmla="*/ 232663 h 279768"/>
              <a:gd name="connsiteX4" fmla="*/ 1066212 w 1098009"/>
              <a:gd name="connsiteY4" fmla="*/ 1186 h 279768"/>
              <a:gd name="connsiteX5" fmla="*/ 1083940 w 1098009"/>
              <a:gd name="connsiteY5" fmla="*/ 11822 h 279768"/>
              <a:gd name="connsiteX6" fmla="*/ 1097110 w 1098009"/>
              <a:gd name="connsiteY6" fmla="*/ 72604 h 279768"/>
              <a:gd name="connsiteX7" fmla="*/ 1087992 w 1098009"/>
              <a:gd name="connsiteY7" fmla="*/ 86280 h 279768"/>
              <a:gd name="connsiteX8" fmla="*/ 348989 w 1098009"/>
              <a:gd name="connsiteY8" fmla="*/ 236208 h 279768"/>
              <a:gd name="connsiteX9" fmla="*/ 317079 w 1098009"/>
              <a:gd name="connsiteY9" fmla="*/ 228104 h 279768"/>
              <a:gd name="connsiteX10" fmla="*/ 248699 w 1098009"/>
              <a:gd name="connsiteY10" fmla="*/ 165296 h 279768"/>
              <a:gd name="connsiteX11" fmla="*/ 1066212 w 1098009"/>
              <a:gd name="connsiteY11" fmla="*/ 1186 h 27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8009" h="279768">
                <a:moveTo>
                  <a:pt x="58249" y="232663"/>
                </a:moveTo>
                <a:cubicBezTo>
                  <a:pt x="82562" y="245832"/>
                  <a:pt x="103836" y="263560"/>
                  <a:pt x="125616" y="279768"/>
                </a:cubicBezTo>
                <a:cubicBezTo>
                  <a:pt x="85094" y="276223"/>
                  <a:pt x="44573" y="272677"/>
                  <a:pt x="0" y="268625"/>
                </a:cubicBezTo>
                <a:cubicBezTo>
                  <a:pt x="20767" y="255456"/>
                  <a:pt x="39508" y="243806"/>
                  <a:pt x="58249" y="232663"/>
                </a:cubicBezTo>
                <a:close/>
                <a:moveTo>
                  <a:pt x="1066212" y="1186"/>
                </a:moveTo>
                <a:cubicBezTo>
                  <a:pt x="1075836" y="-841"/>
                  <a:pt x="1081914" y="-1854"/>
                  <a:pt x="1083940" y="11822"/>
                </a:cubicBezTo>
                <a:cubicBezTo>
                  <a:pt x="1086473" y="32083"/>
                  <a:pt x="1091538" y="52850"/>
                  <a:pt x="1097110" y="72604"/>
                </a:cubicBezTo>
                <a:cubicBezTo>
                  <a:pt x="1100149" y="83241"/>
                  <a:pt x="1095084" y="84760"/>
                  <a:pt x="1087992" y="86280"/>
                </a:cubicBezTo>
                <a:cubicBezTo>
                  <a:pt x="1075836" y="88812"/>
                  <a:pt x="381406" y="229117"/>
                  <a:pt x="348989" y="236208"/>
                </a:cubicBezTo>
                <a:cubicBezTo>
                  <a:pt x="336832" y="238740"/>
                  <a:pt x="327208" y="238234"/>
                  <a:pt x="317079" y="228104"/>
                </a:cubicBezTo>
                <a:cubicBezTo>
                  <a:pt x="296311" y="206830"/>
                  <a:pt x="273518" y="187583"/>
                  <a:pt x="248699" y="165296"/>
                </a:cubicBezTo>
                <a:cubicBezTo>
                  <a:pt x="278583" y="159724"/>
                  <a:pt x="1046458" y="5238"/>
                  <a:pt x="1066212" y="118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xmlns="" id="{F5E746BC-3350-41F9-84C5-CA7FC663E46B}"/>
              </a:ext>
            </a:extLst>
          </p:cNvPr>
          <p:cNvSpPr/>
          <p:nvPr/>
        </p:nvSpPr>
        <p:spPr>
          <a:xfrm rot="578905">
            <a:off x="327149" y="4514057"/>
            <a:ext cx="2328005" cy="1837744"/>
          </a:xfrm>
          <a:custGeom>
            <a:avLst/>
            <a:gdLst>
              <a:gd name="connsiteX0" fmla="*/ 1352938 w 2328005"/>
              <a:gd name="connsiteY0" fmla="*/ 868370 h 1837744"/>
              <a:gd name="connsiteX1" fmla="*/ 1475452 w 2328005"/>
              <a:gd name="connsiteY1" fmla="*/ 875207 h 1837744"/>
              <a:gd name="connsiteX2" fmla="*/ 1492673 w 2328005"/>
              <a:gd name="connsiteY2" fmla="*/ 879766 h 1837744"/>
              <a:gd name="connsiteX3" fmla="*/ 1564091 w 2328005"/>
              <a:gd name="connsiteY3" fmla="*/ 901040 h 1837744"/>
              <a:gd name="connsiteX4" fmla="*/ 1586885 w 2328005"/>
              <a:gd name="connsiteY4" fmla="*/ 904078 h 1837744"/>
              <a:gd name="connsiteX5" fmla="*/ 1724656 w 2328005"/>
              <a:gd name="connsiteY5" fmla="*/ 886857 h 1837744"/>
              <a:gd name="connsiteX6" fmla="*/ 1822413 w 2328005"/>
              <a:gd name="connsiteY6" fmla="*/ 889389 h 1837744"/>
              <a:gd name="connsiteX7" fmla="*/ 1886234 w 2328005"/>
              <a:gd name="connsiteY7" fmla="*/ 930924 h 1837744"/>
              <a:gd name="connsiteX8" fmla="*/ 1917132 w 2328005"/>
              <a:gd name="connsiteY8" fmla="*/ 951691 h 1837744"/>
              <a:gd name="connsiteX9" fmla="*/ 1962718 w 2328005"/>
              <a:gd name="connsiteY9" fmla="*/ 983601 h 1837744"/>
              <a:gd name="connsiteX10" fmla="*/ 1987537 w 2328005"/>
              <a:gd name="connsiteY10" fmla="*/ 1011459 h 1837744"/>
              <a:gd name="connsiteX11" fmla="*/ 1251066 w 2328005"/>
              <a:gd name="connsiteY11" fmla="*/ 1165945 h 1837744"/>
              <a:gd name="connsiteX12" fmla="*/ 1248027 w 2328005"/>
              <a:gd name="connsiteY12" fmla="*/ 1175569 h 1837744"/>
              <a:gd name="connsiteX13" fmla="*/ 1308302 w 2328005"/>
              <a:gd name="connsiteY13" fmla="*/ 1228753 h 1837744"/>
              <a:gd name="connsiteX14" fmla="*/ 1334134 w 2328005"/>
              <a:gd name="connsiteY14" fmla="*/ 1229260 h 1837744"/>
              <a:gd name="connsiteX15" fmla="*/ 2030591 w 2328005"/>
              <a:gd name="connsiteY15" fmla="*/ 1090982 h 1837744"/>
              <a:gd name="connsiteX16" fmla="*/ 2054903 w 2328005"/>
              <a:gd name="connsiteY16" fmla="*/ 1123398 h 1837744"/>
              <a:gd name="connsiteX17" fmla="*/ 2328005 w 2328005"/>
              <a:gd name="connsiteY17" fmla="*/ 1509212 h 1837744"/>
              <a:gd name="connsiteX18" fmla="*/ 1890846 w 2328005"/>
              <a:gd name="connsiteY18" fmla="*/ 1837539 h 1837744"/>
              <a:gd name="connsiteX19" fmla="*/ 1695475 w 2328005"/>
              <a:gd name="connsiteY19" fmla="*/ 1616268 h 1837744"/>
              <a:gd name="connsiteX20" fmla="*/ 1461234 w 2328005"/>
              <a:gd name="connsiteY20" fmla="*/ 1539142 h 1837744"/>
              <a:gd name="connsiteX21" fmla="*/ 1230805 w 2328005"/>
              <a:gd name="connsiteY21" fmla="*/ 1421228 h 1837744"/>
              <a:gd name="connsiteX22" fmla="*/ 1137607 w 2328005"/>
              <a:gd name="connsiteY22" fmla="*/ 1336641 h 1837744"/>
              <a:gd name="connsiteX23" fmla="*/ 1105190 w 2328005"/>
              <a:gd name="connsiteY23" fmla="*/ 1279912 h 1837744"/>
              <a:gd name="connsiteX24" fmla="*/ 1037823 w 2328005"/>
              <a:gd name="connsiteY24" fmla="*/ 1232806 h 1837744"/>
              <a:gd name="connsiteX25" fmla="*/ 1012498 w 2328005"/>
              <a:gd name="connsiteY25" fmla="*/ 1191271 h 1837744"/>
              <a:gd name="connsiteX26" fmla="*/ 1075812 w 2328005"/>
              <a:gd name="connsiteY26" fmla="*/ 1123398 h 1837744"/>
              <a:gd name="connsiteX27" fmla="*/ 1122917 w 2328005"/>
              <a:gd name="connsiteY27" fmla="*/ 1098073 h 1837744"/>
              <a:gd name="connsiteX28" fmla="*/ 1244988 w 2328005"/>
              <a:gd name="connsiteY28" fmla="*/ 938521 h 1837744"/>
              <a:gd name="connsiteX29" fmla="*/ 1313367 w 2328005"/>
              <a:gd name="connsiteY29" fmla="*/ 884831 h 1837744"/>
              <a:gd name="connsiteX30" fmla="*/ 1352938 w 2328005"/>
              <a:gd name="connsiteY30" fmla="*/ 868370 h 1837744"/>
              <a:gd name="connsiteX31" fmla="*/ 624850 w 2328005"/>
              <a:gd name="connsiteY31" fmla="*/ 11 h 1837744"/>
              <a:gd name="connsiteX32" fmla="*/ 651531 w 2328005"/>
              <a:gd name="connsiteY32" fmla="*/ 10872 h 1837744"/>
              <a:gd name="connsiteX33" fmla="*/ 653875 w 2328005"/>
              <a:gd name="connsiteY33" fmla="*/ 74725 h 1837744"/>
              <a:gd name="connsiteX34" fmla="*/ 608687 w 2328005"/>
              <a:gd name="connsiteY34" fmla="*/ 126552 h 1837744"/>
              <a:gd name="connsiteX35" fmla="*/ 694621 w 2328005"/>
              <a:gd name="connsiteY35" fmla="*/ 93416 h 1837744"/>
              <a:gd name="connsiteX36" fmla="*/ 815750 w 2328005"/>
              <a:gd name="connsiteY36" fmla="*/ 59445 h 1837744"/>
              <a:gd name="connsiteX37" fmla="*/ 866339 w 2328005"/>
              <a:gd name="connsiteY37" fmla="*/ 58118 h 1837744"/>
              <a:gd name="connsiteX38" fmla="*/ 895795 w 2328005"/>
              <a:gd name="connsiteY38" fmla="*/ 135900 h 1837744"/>
              <a:gd name="connsiteX39" fmla="*/ 972751 w 2328005"/>
              <a:gd name="connsiteY39" fmla="*/ 117382 h 1837744"/>
              <a:gd name="connsiteX40" fmla="*/ 1013012 w 2328005"/>
              <a:gd name="connsiteY40" fmla="*/ 117174 h 1837744"/>
              <a:gd name="connsiteX41" fmla="*/ 1045375 w 2328005"/>
              <a:gd name="connsiteY41" fmla="*/ 186008 h 1837744"/>
              <a:gd name="connsiteX42" fmla="*/ 994321 w 2328005"/>
              <a:gd name="connsiteY42" fmla="*/ 234130 h 1837744"/>
              <a:gd name="connsiteX43" fmla="*/ 850090 w 2328005"/>
              <a:gd name="connsiteY43" fmla="*/ 312201 h 1837744"/>
              <a:gd name="connsiteX44" fmla="*/ 675866 w 2328005"/>
              <a:gd name="connsiteY44" fmla="*/ 497120 h 1837744"/>
              <a:gd name="connsiteX45" fmla="*/ 655208 w 2328005"/>
              <a:gd name="connsiteY45" fmla="*/ 525927 h 1837744"/>
              <a:gd name="connsiteX46" fmla="*/ 865231 w 2328005"/>
              <a:gd name="connsiteY46" fmla="*/ 421832 h 1837744"/>
              <a:gd name="connsiteX47" fmla="*/ 1021286 w 2328005"/>
              <a:gd name="connsiteY47" fmla="*/ 302101 h 1837744"/>
              <a:gd name="connsiteX48" fmla="*/ 1077606 w 2328005"/>
              <a:gd name="connsiteY48" fmla="*/ 275304 h 1837744"/>
              <a:gd name="connsiteX49" fmla="*/ 1135640 w 2328005"/>
              <a:gd name="connsiteY49" fmla="*/ 294358 h 1837744"/>
              <a:gd name="connsiteX50" fmla="*/ 1128862 w 2328005"/>
              <a:gd name="connsiteY50" fmla="*/ 347158 h 1837744"/>
              <a:gd name="connsiteX51" fmla="*/ 1028813 w 2328005"/>
              <a:gd name="connsiteY51" fmla="*/ 455910 h 1837744"/>
              <a:gd name="connsiteX52" fmla="*/ 800327 w 2328005"/>
              <a:gd name="connsiteY52" fmla="*/ 657068 h 1837744"/>
              <a:gd name="connsiteX53" fmla="*/ 576118 w 2328005"/>
              <a:gd name="connsiteY53" fmla="*/ 875332 h 1837744"/>
              <a:gd name="connsiteX54" fmla="*/ 571369 w 2328005"/>
              <a:gd name="connsiteY54" fmla="*/ 881954 h 1837744"/>
              <a:gd name="connsiteX55" fmla="*/ 583741 w 2328005"/>
              <a:gd name="connsiteY55" fmla="*/ 877289 h 1837744"/>
              <a:gd name="connsiteX56" fmla="*/ 826112 w 2328005"/>
              <a:gd name="connsiteY56" fmla="*/ 723190 h 1837744"/>
              <a:gd name="connsiteX57" fmla="*/ 977646 w 2328005"/>
              <a:gd name="connsiteY57" fmla="*/ 716038 h 1837744"/>
              <a:gd name="connsiteX58" fmla="*/ 1017891 w 2328005"/>
              <a:gd name="connsiteY58" fmla="*/ 749411 h 1837744"/>
              <a:gd name="connsiteX59" fmla="*/ 1013203 w 2328005"/>
              <a:gd name="connsiteY59" fmla="*/ 774126 h 1837744"/>
              <a:gd name="connsiteX60" fmla="*/ 737147 w 2328005"/>
              <a:gd name="connsiteY60" fmla="*/ 957718 h 1837744"/>
              <a:gd name="connsiteX61" fmla="*/ 480939 w 2328005"/>
              <a:gd name="connsiteY61" fmla="*/ 1089859 h 1837744"/>
              <a:gd name="connsiteX62" fmla="*/ 396830 w 2328005"/>
              <a:gd name="connsiteY62" fmla="*/ 1109264 h 1837744"/>
              <a:gd name="connsiteX63" fmla="*/ 287055 w 2328005"/>
              <a:gd name="connsiteY63" fmla="*/ 1125305 h 1837744"/>
              <a:gd name="connsiteX64" fmla="*/ 261671 w 2328005"/>
              <a:gd name="connsiteY64" fmla="*/ 1123646 h 1837744"/>
              <a:gd name="connsiteX65" fmla="*/ 10194 w 2328005"/>
              <a:gd name="connsiteY65" fmla="*/ 676571 h 1837744"/>
              <a:gd name="connsiteX66" fmla="*/ 0 w 2328005"/>
              <a:gd name="connsiteY66" fmla="*/ 657227 h 1837744"/>
              <a:gd name="connsiteX67" fmla="*/ 241867 w 2328005"/>
              <a:gd name="connsiteY67" fmla="*/ 342324 h 1837744"/>
              <a:gd name="connsiteX68" fmla="*/ 494032 w 2328005"/>
              <a:gd name="connsiteY68" fmla="*/ 66894 h 1837744"/>
              <a:gd name="connsiteX69" fmla="*/ 596077 w 2328005"/>
              <a:gd name="connsiteY69" fmla="*/ 5700 h 1837744"/>
              <a:gd name="connsiteX70" fmla="*/ 624850 w 2328005"/>
              <a:gd name="connsiteY70" fmla="*/ 11 h 18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328005" h="1837744">
                <a:moveTo>
                  <a:pt x="1352938" y="868370"/>
                </a:moveTo>
                <a:cubicBezTo>
                  <a:pt x="1392921" y="857827"/>
                  <a:pt x="1434044" y="863810"/>
                  <a:pt x="1475452" y="875207"/>
                </a:cubicBezTo>
                <a:lnTo>
                  <a:pt x="1492673" y="879766"/>
                </a:lnTo>
                <a:cubicBezTo>
                  <a:pt x="1517492" y="882805"/>
                  <a:pt x="1541298" y="890909"/>
                  <a:pt x="1564091" y="901040"/>
                </a:cubicBezTo>
                <a:cubicBezTo>
                  <a:pt x="1571689" y="904079"/>
                  <a:pt x="1578780" y="905092"/>
                  <a:pt x="1586885" y="904078"/>
                </a:cubicBezTo>
                <a:cubicBezTo>
                  <a:pt x="1632470" y="896987"/>
                  <a:pt x="1678563" y="890402"/>
                  <a:pt x="1724656" y="886857"/>
                </a:cubicBezTo>
                <a:cubicBezTo>
                  <a:pt x="1757580" y="884324"/>
                  <a:pt x="1789997" y="882805"/>
                  <a:pt x="1822413" y="889389"/>
                </a:cubicBezTo>
                <a:cubicBezTo>
                  <a:pt x="1848752" y="894961"/>
                  <a:pt x="1871545" y="907118"/>
                  <a:pt x="1886234" y="930924"/>
                </a:cubicBezTo>
                <a:cubicBezTo>
                  <a:pt x="1893325" y="942573"/>
                  <a:pt x="1901936" y="949664"/>
                  <a:pt x="1917132" y="951691"/>
                </a:cubicBezTo>
                <a:cubicBezTo>
                  <a:pt x="1936886" y="953717"/>
                  <a:pt x="1950561" y="968912"/>
                  <a:pt x="1962718" y="983601"/>
                </a:cubicBezTo>
                <a:cubicBezTo>
                  <a:pt x="1970315" y="993225"/>
                  <a:pt x="1978420" y="1002849"/>
                  <a:pt x="1987537" y="1011459"/>
                </a:cubicBezTo>
                <a:cubicBezTo>
                  <a:pt x="1982979" y="1023109"/>
                  <a:pt x="1255624" y="1164426"/>
                  <a:pt x="1251066" y="1165945"/>
                </a:cubicBezTo>
                <a:cubicBezTo>
                  <a:pt x="1244988" y="1167466"/>
                  <a:pt x="1241948" y="1171011"/>
                  <a:pt x="1248027" y="1175569"/>
                </a:cubicBezTo>
                <a:cubicBezTo>
                  <a:pt x="1268793" y="1192284"/>
                  <a:pt x="1286015" y="1213558"/>
                  <a:pt x="1308302" y="1228753"/>
                </a:cubicBezTo>
                <a:cubicBezTo>
                  <a:pt x="1316406" y="1234325"/>
                  <a:pt x="1325524" y="1231286"/>
                  <a:pt x="1334134" y="1229260"/>
                </a:cubicBezTo>
                <a:lnTo>
                  <a:pt x="2030591" y="1090982"/>
                </a:lnTo>
                <a:cubicBezTo>
                  <a:pt x="2043253" y="1098073"/>
                  <a:pt x="2047812" y="1112255"/>
                  <a:pt x="2054903" y="1123398"/>
                </a:cubicBezTo>
                <a:cubicBezTo>
                  <a:pt x="2059462" y="1137074"/>
                  <a:pt x="2267775" y="1373801"/>
                  <a:pt x="2328005" y="1509212"/>
                </a:cubicBezTo>
                <a:cubicBezTo>
                  <a:pt x="2203872" y="1632333"/>
                  <a:pt x="2050398" y="1700274"/>
                  <a:pt x="1890846" y="1837539"/>
                </a:cubicBezTo>
                <a:cubicBezTo>
                  <a:pt x="1882742" y="1844630"/>
                  <a:pt x="1767078" y="1666001"/>
                  <a:pt x="1695475" y="1616268"/>
                </a:cubicBezTo>
                <a:cubicBezTo>
                  <a:pt x="1623873" y="1566536"/>
                  <a:pt x="1538679" y="1571649"/>
                  <a:pt x="1461234" y="1539142"/>
                </a:cubicBezTo>
                <a:cubicBezTo>
                  <a:pt x="1383789" y="1506636"/>
                  <a:pt x="1284743" y="1454979"/>
                  <a:pt x="1230805" y="1421228"/>
                </a:cubicBezTo>
                <a:cubicBezTo>
                  <a:pt x="1176868" y="1387478"/>
                  <a:pt x="1160400" y="1373616"/>
                  <a:pt x="1137607" y="1336641"/>
                </a:cubicBezTo>
                <a:cubicBezTo>
                  <a:pt x="1126463" y="1317899"/>
                  <a:pt x="1116333" y="1298652"/>
                  <a:pt x="1105190" y="1279912"/>
                </a:cubicBezTo>
                <a:cubicBezTo>
                  <a:pt x="1079864" y="1268261"/>
                  <a:pt x="1057578" y="1252560"/>
                  <a:pt x="1037823" y="1232806"/>
                </a:cubicBezTo>
                <a:cubicBezTo>
                  <a:pt x="1026680" y="1220649"/>
                  <a:pt x="1013511" y="1209506"/>
                  <a:pt x="1012498" y="1191271"/>
                </a:cubicBezTo>
                <a:cubicBezTo>
                  <a:pt x="1009965" y="1153789"/>
                  <a:pt x="1037823" y="1122386"/>
                  <a:pt x="1075812" y="1123398"/>
                </a:cubicBezTo>
                <a:cubicBezTo>
                  <a:pt x="1098099" y="1123905"/>
                  <a:pt x="1110761" y="1117320"/>
                  <a:pt x="1122917" y="1098073"/>
                </a:cubicBezTo>
                <a:cubicBezTo>
                  <a:pt x="1158880" y="1041343"/>
                  <a:pt x="1198388" y="987653"/>
                  <a:pt x="1244988" y="938521"/>
                </a:cubicBezTo>
                <a:cubicBezTo>
                  <a:pt x="1265248" y="917248"/>
                  <a:pt x="1287028" y="898000"/>
                  <a:pt x="1313367" y="884831"/>
                </a:cubicBezTo>
                <a:cubicBezTo>
                  <a:pt x="1326410" y="877234"/>
                  <a:pt x="1339611" y="871884"/>
                  <a:pt x="1352938" y="868370"/>
                </a:cubicBezTo>
                <a:close/>
                <a:moveTo>
                  <a:pt x="624850" y="11"/>
                </a:moveTo>
                <a:cubicBezTo>
                  <a:pt x="634228" y="218"/>
                  <a:pt x="643257" y="3184"/>
                  <a:pt x="651531" y="10872"/>
                </a:cubicBezTo>
                <a:cubicBezTo>
                  <a:pt x="663589" y="22026"/>
                  <a:pt x="664048" y="54945"/>
                  <a:pt x="653875" y="74725"/>
                </a:cubicBezTo>
                <a:cubicBezTo>
                  <a:pt x="642989" y="95498"/>
                  <a:pt x="626288" y="111096"/>
                  <a:pt x="608687" y="126552"/>
                </a:cubicBezTo>
                <a:cubicBezTo>
                  <a:pt x="637221" y="115427"/>
                  <a:pt x="665993" y="103972"/>
                  <a:pt x="694621" y="93416"/>
                </a:cubicBezTo>
                <a:cubicBezTo>
                  <a:pt x="734246" y="78712"/>
                  <a:pt x="773914" y="66045"/>
                  <a:pt x="815750" y="59445"/>
                </a:cubicBezTo>
                <a:cubicBezTo>
                  <a:pt x="832806" y="56635"/>
                  <a:pt x="849670" y="56192"/>
                  <a:pt x="866339" y="58118"/>
                </a:cubicBezTo>
                <a:cubicBezTo>
                  <a:pt x="910235" y="64027"/>
                  <a:pt x="924189" y="99103"/>
                  <a:pt x="895795" y="135900"/>
                </a:cubicBezTo>
                <a:cubicBezTo>
                  <a:pt x="922805" y="129699"/>
                  <a:pt x="946979" y="120460"/>
                  <a:pt x="972751" y="117382"/>
                </a:cubicBezTo>
                <a:cubicBezTo>
                  <a:pt x="986252" y="116033"/>
                  <a:pt x="999754" y="114685"/>
                  <a:pt x="1013012" y="117174"/>
                </a:cubicBezTo>
                <a:cubicBezTo>
                  <a:pt x="1048854" y="123824"/>
                  <a:pt x="1062866" y="153927"/>
                  <a:pt x="1045375" y="186008"/>
                </a:cubicBezTo>
                <a:cubicBezTo>
                  <a:pt x="1033446" y="207536"/>
                  <a:pt x="1015183" y="222517"/>
                  <a:pt x="994321" y="234130"/>
                </a:cubicBezTo>
                <a:cubicBezTo>
                  <a:pt x="946386" y="260422"/>
                  <a:pt x="897270" y="284866"/>
                  <a:pt x="850090" y="312201"/>
                </a:cubicBezTo>
                <a:cubicBezTo>
                  <a:pt x="774506" y="356773"/>
                  <a:pt x="724312" y="426068"/>
                  <a:pt x="675866" y="497120"/>
                </a:cubicBezTo>
                <a:cubicBezTo>
                  <a:pt x="670499" y="505304"/>
                  <a:pt x="664231" y="513344"/>
                  <a:pt x="655208" y="525927"/>
                </a:cubicBezTo>
                <a:cubicBezTo>
                  <a:pt x="733364" y="498743"/>
                  <a:pt x="803380" y="468229"/>
                  <a:pt x="865231" y="421832"/>
                </a:cubicBezTo>
                <a:cubicBezTo>
                  <a:pt x="917691" y="382239"/>
                  <a:pt x="969158" y="341933"/>
                  <a:pt x="1021286" y="302101"/>
                </a:cubicBezTo>
                <a:cubicBezTo>
                  <a:pt x="1037888" y="289439"/>
                  <a:pt x="1056332" y="279101"/>
                  <a:pt x="1077606" y="275304"/>
                </a:cubicBezTo>
                <a:cubicBezTo>
                  <a:pt x="1100254" y="270989"/>
                  <a:pt x="1121515" y="274202"/>
                  <a:pt x="1135640" y="294358"/>
                </a:cubicBezTo>
                <a:cubicBezTo>
                  <a:pt x="1148677" y="313235"/>
                  <a:pt x="1138792" y="331215"/>
                  <a:pt x="1128862" y="347158"/>
                </a:cubicBezTo>
                <a:cubicBezTo>
                  <a:pt x="1102874" y="389690"/>
                  <a:pt x="1065772" y="423250"/>
                  <a:pt x="1028813" y="455910"/>
                </a:cubicBezTo>
                <a:cubicBezTo>
                  <a:pt x="952903" y="523310"/>
                  <a:pt x="875150" y="588387"/>
                  <a:pt x="800327" y="657068"/>
                </a:cubicBezTo>
                <a:cubicBezTo>
                  <a:pt x="723748" y="727499"/>
                  <a:pt x="649105" y="800822"/>
                  <a:pt x="576118" y="875332"/>
                </a:cubicBezTo>
                <a:cubicBezTo>
                  <a:pt x="574363" y="877082"/>
                  <a:pt x="573031" y="879636"/>
                  <a:pt x="571369" y="881954"/>
                </a:cubicBezTo>
                <a:cubicBezTo>
                  <a:pt x="577380" y="884760"/>
                  <a:pt x="580135" y="880218"/>
                  <a:pt x="583741" y="877289"/>
                </a:cubicBezTo>
                <a:cubicBezTo>
                  <a:pt x="661855" y="821496"/>
                  <a:pt x="737608" y="762006"/>
                  <a:pt x="826112" y="723190"/>
                </a:cubicBezTo>
                <a:cubicBezTo>
                  <a:pt x="875127" y="701683"/>
                  <a:pt x="925635" y="692779"/>
                  <a:pt x="977646" y="716038"/>
                </a:cubicBezTo>
                <a:cubicBezTo>
                  <a:pt x="994351" y="723505"/>
                  <a:pt x="1007402" y="735371"/>
                  <a:pt x="1017891" y="749411"/>
                </a:cubicBezTo>
                <a:cubicBezTo>
                  <a:pt x="1024269" y="757996"/>
                  <a:pt x="1027330" y="767711"/>
                  <a:pt x="1013203" y="774126"/>
                </a:cubicBezTo>
                <a:cubicBezTo>
                  <a:pt x="910242" y="819120"/>
                  <a:pt x="827071" y="893848"/>
                  <a:pt x="737147" y="957718"/>
                </a:cubicBezTo>
                <a:cubicBezTo>
                  <a:pt x="657989" y="1014265"/>
                  <a:pt x="575670" y="1064033"/>
                  <a:pt x="480939" y="1089859"/>
                </a:cubicBezTo>
                <a:cubicBezTo>
                  <a:pt x="452792" y="1096249"/>
                  <a:pt x="424977" y="1102874"/>
                  <a:pt x="396830" y="1109264"/>
                </a:cubicBezTo>
                <a:cubicBezTo>
                  <a:pt x="360349" y="1114689"/>
                  <a:pt x="323300" y="1120209"/>
                  <a:pt x="287055" y="1125305"/>
                </a:cubicBezTo>
                <a:cubicBezTo>
                  <a:pt x="278527" y="1126710"/>
                  <a:pt x="269618" y="1129345"/>
                  <a:pt x="261671" y="1123646"/>
                </a:cubicBezTo>
                <a:cubicBezTo>
                  <a:pt x="177876" y="974811"/>
                  <a:pt x="93751" y="825738"/>
                  <a:pt x="10194" y="676571"/>
                </a:cubicBezTo>
                <a:cubicBezTo>
                  <a:pt x="7127" y="670360"/>
                  <a:pt x="3398" y="663675"/>
                  <a:pt x="0" y="657227"/>
                </a:cubicBezTo>
                <a:cubicBezTo>
                  <a:pt x="79818" y="551515"/>
                  <a:pt x="158074" y="445186"/>
                  <a:pt x="241867" y="342324"/>
                </a:cubicBezTo>
                <a:cubicBezTo>
                  <a:pt x="320578" y="245846"/>
                  <a:pt x="397778" y="147282"/>
                  <a:pt x="494032" y="66894"/>
                </a:cubicBezTo>
                <a:cubicBezTo>
                  <a:pt x="524537" y="41137"/>
                  <a:pt x="557640" y="18749"/>
                  <a:pt x="596077" y="5700"/>
                </a:cubicBezTo>
                <a:cubicBezTo>
                  <a:pt x="605745" y="2355"/>
                  <a:pt x="615472" y="-196"/>
                  <a:pt x="624850" y="11"/>
                </a:cubicBezTo>
                <a:close/>
              </a:path>
            </a:pathLst>
          </a:custGeom>
          <a:solidFill>
            <a:srgbClr val="FCD9C1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xmlns="" id="{D07C8FF0-F737-485B-9503-9192581ACE69}"/>
              </a:ext>
            </a:extLst>
          </p:cNvPr>
          <p:cNvSpPr/>
          <p:nvPr/>
        </p:nvSpPr>
        <p:spPr>
          <a:xfrm rot="21479217" flipH="1">
            <a:off x="1937072" y="6023955"/>
            <a:ext cx="1006835" cy="848673"/>
          </a:xfrm>
          <a:custGeom>
            <a:avLst/>
            <a:gdLst>
              <a:gd name="connsiteX0" fmla="*/ 447868 w 1006835"/>
              <a:gd name="connsiteY0" fmla="*/ 72 h 848673"/>
              <a:gd name="connsiteX1" fmla="*/ 431875 w 1006835"/>
              <a:gd name="connsiteY1" fmla="*/ 14129 h 848673"/>
              <a:gd name="connsiteX2" fmla="*/ 357313 w 1006835"/>
              <a:gd name="connsiteY2" fmla="*/ 158774 h 848673"/>
              <a:gd name="connsiteX3" fmla="*/ 216335 w 1006835"/>
              <a:gd name="connsiteY3" fmla="*/ 429727 h 848673"/>
              <a:gd name="connsiteX4" fmla="*/ 58246 w 1006835"/>
              <a:gd name="connsiteY4" fmla="*/ 736943 h 848673"/>
              <a:gd name="connsiteX5" fmla="*/ 0 w 1006835"/>
              <a:gd name="connsiteY5" fmla="*/ 848673 h 848673"/>
              <a:gd name="connsiteX6" fmla="*/ 746679 w 1006835"/>
              <a:gd name="connsiteY6" fmla="*/ 822428 h 848673"/>
              <a:gd name="connsiteX7" fmla="*/ 818137 w 1006835"/>
              <a:gd name="connsiteY7" fmla="*/ 670937 h 848673"/>
              <a:gd name="connsiteX8" fmla="*/ 1002304 w 1006835"/>
              <a:gd name="connsiteY8" fmla="*/ 282230 h 848673"/>
              <a:gd name="connsiteX9" fmla="*/ 993340 w 1006835"/>
              <a:gd name="connsiteY9" fmla="*/ 255339 h 848673"/>
              <a:gd name="connsiteX10" fmla="*/ 474251 w 1006835"/>
              <a:gd name="connsiteY10" fmla="*/ 9240 h 848673"/>
              <a:gd name="connsiteX11" fmla="*/ 447868 w 1006835"/>
              <a:gd name="connsiteY11" fmla="*/ 72 h 8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6835" h="848673">
                <a:moveTo>
                  <a:pt x="447868" y="72"/>
                </a:moveTo>
                <a:cubicBezTo>
                  <a:pt x="442470" y="683"/>
                  <a:pt x="438803" y="5165"/>
                  <a:pt x="431875" y="14129"/>
                </a:cubicBezTo>
                <a:cubicBezTo>
                  <a:pt x="407836" y="62616"/>
                  <a:pt x="382575" y="110695"/>
                  <a:pt x="357313" y="158774"/>
                </a:cubicBezTo>
                <a:cubicBezTo>
                  <a:pt x="310050" y="248820"/>
                  <a:pt x="261970" y="338866"/>
                  <a:pt x="216335" y="429727"/>
                </a:cubicBezTo>
                <a:cubicBezTo>
                  <a:pt x="164590" y="532812"/>
                  <a:pt x="108362" y="633043"/>
                  <a:pt x="58246" y="736943"/>
                </a:cubicBezTo>
                <a:lnTo>
                  <a:pt x="0" y="848673"/>
                </a:lnTo>
                <a:lnTo>
                  <a:pt x="746679" y="822428"/>
                </a:lnTo>
                <a:lnTo>
                  <a:pt x="818137" y="670937"/>
                </a:lnTo>
                <a:cubicBezTo>
                  <a:pt x="879254" y="541368"/>
                  <a:pt x="940372" y="411799"/>
                  <a:pt x="1002304" y="282230"/>
                </a:cubicBezTo>
                <a:cubicBezTo>
                  <a:pt x="1009231" y="268377"/>
                  <a:pt x="1009638" y="260636"/>
                  <a:pt x="993340" y="255339"/>
                </a:cubicBezTo>
                <a:lnTo>
                  <a:pt x="474251" y="9240"/>
                </a:lnTo>
                <a:cubicBezTo>
                  <a:pt x="460397" y="2721"/>
                  <a:pt x="453267" y="-539"/>
                  <a:pt x="447868" y="72"/>
                </a:cubicBezTo>
                <a:close/>
              </a:path>
            </a:pathLst>
          </a:custGeom>
          <a:solidFill>
            <a:schemeClr val="bg1"/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80A03F-50A4-41B8-8782-EB6B0EF85957}"/>
              </a:ext>
            </a:extLst>
          </p:cNvPr>
          <p:cNvSpPr txBox="1"/>
          <p:nvPr/>
        </p:nvSpPr>
        <p:spPr>
          <a:xfrm>
            <a:off x="0" y="571781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Cooper Black" pitchFamily="18" charset="0"/>
              </a:rPr>
              <a:t>Clinical pharmacy lab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Cooper Black" pitchFamily="18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C3D65AE-A17C-44F8-B5D1-BBFD21B3771A}"/>
              </a:ext>
            </a:extLst>
          </p:cNvPr>
          <p:cNvSpPr txBox="1"/>
          <p:nvPr/>
        </p:nvSpPr>
        <p:spPr>
          <a:xfrm>
            <a:off x="74" y="1419702"/>
            <a:ext cx="1219185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ooper Black" pitchFamily="18" charset="0"/>
                <a:cs typeface="Arial" pitchFamily="34" charset="0"/>
              </a:rPr>
              <a:t>Nausea,  vomiting &amp; motion sickness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ooper Black" pitchFamily="18" charset="0"/>
              <a:cs typeface="Arial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62657F83-321A-4381-AE2B-7DADEFC27EEF}"/>
              </a:ext>
            </a:extLst>
          </p:cNvPr>
          <p:cNvGrpSpPr/>
          <p:nvPr/>
        </p:nvGrpSpPr>
        <p:grpSpPr>
          <a:xfrm flipH="1">
            <a:off x="8350688" y="3844199"/>
            <a:ext cx="908498" cy="944789"/>
            <a:chOff x="3160515" y="4567864"/>
            <a:chExt cx="908498" cy="944789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47F2F30F-9918-48E4-B2A8-FAD0813AA32D}"/>
                </a:ext>
              </a:extLst>
            </p:cNvPr>
            <p:cNvSpPr/>
            <p:nvPr/>
          </p:nvSpPr>
          <p:spPr>
            <a:xfrm>
              <a:off x="3160515" y="4567864"/>
              <a:ext cx="908498" cy="944789"/>
            </a:xfrm>
            <a:custGeom>
              <a:avLst/>
              <a:gdLst>
                <a:gd name="connsiteX0" fmla="*/ 145130 w 949555"/>
                <a:gd name="connsiteY0" fmla="*/ 136100 h 987486"/>
                <a:gd name="connsiteX1" fmla="*/ 394259 w 949555"/>
                <a:gd name="connsiteY1" fmla="*/ 7490 h 987486"/>
                <a:gd name="connsiteX2" fmla="*/ 935955 w 949555"/>
                <a:gd name="connsiteY2" fmla="*/ 359252 h 987486"/>
                <a:gd name="connsiteX3" fmla="*/ 706416 w 949555"/>
                <a:gd name="connsiteY3" fmla="*/ 882210 h 987486"/>
                <a:gd name="connsiteX4" fmla="*/ 688530 w 949555"/>
                <a:gd name="connsiteY4" fmla="*/ 893282 h 987486"/>
                <a:gd name="connsiteX5" fmla="*/ 658293 w 949555"/>
                <a:gd name="connsiteY5" fmla="*/ 912446 h 987486"/>
                <a:gd name="connsiteX6" fmla="*/ 274166 w 949555"/>
                <a:gd name="connsiteY6" fmla="*/ 900948 h 987486"/>
                <a:gd name="connsiteX7" fmla="*/ 230728 w 949555"/>
                <a:gd name="connsiteY7" fmla="*/ 878377 h 987486"/>
                <a:gd name="connsiteX8" fmla="*/ 196659 w 949555"/>
                <a:gd name="connsiteY8" fmla="*/ 883488 h 987486"/>
                <a:gd name="connsiteX9" fmla="*/ 143000 w 949555"/>
                <a:gd name="connsiteY9" fmla="*/ 940127 h 987486"/>
                <a:gd name="connsiteX10" fmla="*/ 115319 w 949555"/>
                <a:gd name="connsiteY10" fmla="*/ 971215 h 987486"/>
                <a:gd name="connsiteX11" fmla="*/ 75288 w 949555"/>
                <a:gd name="connsiteY11" fmla="*/ 974622 h 987486"/>
                <a:gd name="connsiteX12" fmla="*/ 4169 w 949555"/>
                <a:gd name="connsiteY12" fmla="*/ 919260 h 987486"/>
                <a:gd name="connsiteX13" fmla="*/ 9280 w 949555"/>
                <a:gd name="connsiteY13" fmla="*/ 892857 h 987486"/>
                <a:gd name="connsiteX14" fmla="*/ 91045 w 949555"/>
                <a:gd name="connsiteY14" fmla="*/ 795334 h 987486"/>
                <a:gd name="connsiteX15" fmla="*/ 92323 w 949555"/>
                <a:gd name="connsiteY15" fmla="*/ 750619 h 987486"/>
                <a:gd name="connsiteX16" fmla="*/ 42923 w 949555"/>
                <a:gd name="connsiteY16" fmla="*/ 277060 h 987486"/>
                <a:gd name="connsiteX17" fmla="*/ 126392 w 949555"/>
                <a:gd name="connsiteY17" fmla="*/ 150153 h 987486"/>
                <a:gd name="connsiteX18" fmla="*/ 145130 w 949555"/>
                <a:gd name="connsiteY18" fmla="*/ 136100 h 98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49555" h="987486">
                  <a:moveTo>
                    <a:pt x="145130" y="136100"/>
                  </a:moveTo>
                  <a:cubicBezTo>
                    <a:pt x="216249" y="70091"/>
                    <a:pt x="298014" y="24950"/>
                    <a:pt x="394259" y="7490"/>
                  </a:cubicBezTo>
                  <a:cubicBezTo>
                    <a:pt x="640407" y="-36374"/>
                    <a:pt x="875909" y="116510"/>
                    <a:pt x="935955" y="359252"/>
                  </a:cubicBezTo>
                  <a:cubicBezTo>
                    <a:pt x="986633" y="564943"/>
                    <a:pt x="892518" y="779577"/>
                    <a:pt x="706416" y="882210"/>
                  </a:cubicBezTo>
                  <a:cubicBezTo>
                    <a:pt x="700454" y="885617"/>
                    <a:pt x="694492" y="889450"/>
                    <a:pt x="688530" y="893282"/>
                  </a:cubicBezTo>
                  <a:cubicBezTo>
                    <a:pt x="680864" y="903077"/>
                    <a:pt x="669366" y="908188"/>
                    <a:pt x="658293" y="912446"/>
                  </a:cubicBezTo>
                  <a:cubicBezTo>
                    <a:pt x="528831" y="962698"/>
                    <a:pt x="400221" y="959717"/>
                    <a:pt x="274166" y="900948"/>
                  </a:cubicBezTo>
                  <a:cubicBezTo>
                    <a:pt x="259261" y="894134"/>
                    <a:pt x="244356" y="887320"/>
                    <a:pt x="230728" y="878377"/>
                  </a:cubicBezTo>
                  <a:cubicBezTo>
                    <a:pt x="217100" y="869008"/>
                    <a:pt x="207731" y="869860"/>
                    <a:pt x="196659" y="883488"/>
                  </a:cubicBezTo>
                  <a:cubicBezTo>
                    <a:pt x="180050" y="903503"/>
                    <a:pt x="165997" y="926074"/>
                    <a:pt x="143000" y="940127"/>
                  </a:cubicBezTo>
                  <a:cubicBezTo>
                    <a:pt x="133631" y="950348"/>
                    <a:pt x="124262" y="960569"/>
                    <a:pt x="115319" y="971215"/>
                  </a:cubicBezTo>
                  <a:cubicBezTo>
                    <a:pt x="97007" y="992082"/>
                    <a:pt x="97433" y="992508"/>
                    <a:pt x="75288" y="974622"/>
                  </a:cubicBezTo>
                  <a:cubicBezTo>
                    <a:pt x="46330" y="963124"/>
                    <a:pt x="25888" y="940127"/>
                    <a:pt x="4169" y="919260"/>
                  </a:cubicBezTo>
                  <a:cubicBezTo>
                    <a:pt x="-5200" y="910743"/>
                    <a:pt x="3318" y="900522"/>
                    <a:pt x="9280" y="892857"/>
                  </a:cubicBezTo>
                  <a:cubicBezTo>
                    <a:pt x="35683" y="859639"/>
                    <a:pt x="64216" y="827700"/>
                    <a:pt x="91045" y="795334"/>
                  </a:cubicBezTo>
                  <a:cubicBezTo>
                    <a:pt x="108931" y="773615"/>
                    <a:pt x="108506" y="774467"/>
                    <a:pt x="92323" y="750619"/>
                  </a:cubicBezTo>
                  <a:cubicBezTo>
                    <a:pt x="-10310" y="601993"/>
                    <a:pt x="-27770" y="443998"/>
                    <a:pt x="42923" y="277060"/>
                  </a:cubicBezTo>
                  <a:cubicBezTo>
                    <a:pt x="62938" y="229790"/>
                    <a:pt x="89768" y="186777"/>
                    <a:pt x="126392" y="150153"/>
                  </a:cubicBezTo>
                  <a:cubicBezTo>
                    <a:pt x="132354" y="144617"/>
                    <a:pt x="137038" y="138229"/>
                    <a:pt x="145130" y="136100"/>
                  </a:cubicBezTo>
                  <a:close/>
                </a:path>
              </a:pathLst>
            </a:custGeom>
            <a:solidFill>
              <a:srgbClr val="FDFDFD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EB4907E3-C054-49E1-8159-008E6CA1929C}"/>
                </a:ext>
              </a:extLst>
            </p:cNvPr>
            <p:cNvSpPr/>
            <p:nvPr/>
          </p:nvSpPr>
          <p:spPr>
            <a:xfrm>
              <a:off x="3241906" y="4642259"/>
              <a:ext cx="752250" cy="752255"/>
            </a:xfrm>
            <a:custGeom>
              <a:avLst/>
              <a:gdLst>
                <a:gd name="connsiteX0" fmla="*/ 395213 w 786246"/>
                <a:gd name="connsiteY0" fmla="*/ 0 h 786251"/>
                <a:gd name="connsiteX1" fmla="*/ 786154 w 786246"/>
                <a:gd name="connsiteY1" fmla="*/ 400310 h 786251"/>
                <a:gd name="connsiteX2" fmla="*/ 385418 w 786246"/>
                <a:gd name="connsiteY2" fmla="*/ 786141 h 786251"/>
                <a:gd name="connsiteX3" fmla="*/ 13 w 786246"/>
                <a:gd name="connsiteY3" fmla="*/ 391793 h 786251"/>
                <a:gd name="connsiteX4" fmla="*/ 395213 w 786246"/>
                <a:gd name="connsiteY4" fmla="*/ 0 h 7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246" h="786251">
                  <a:moveTo>
                    <a:pt x="395213" y="0"/>
                  </a:moveTo>
                  <a:cubicBezTo>
                    <a:pt x="617087" y="4685"/>
                    <a:pt x="790839" y="182269"/>
                    <a:pt x="786154" y="400310"/>
                  </a:cubicBezTo>
                  <a:cubicBezTo>
                    <a:pt x="781470" y="617926"/>
                    <a:pt x="602182" y="791251"/>
                    <a:pt x="385418" y="786141"/>
                  </a:cubicBezTo>
                  <a:cubicBezTo>
                    <a:pt x="163970" y="781031"/>
                    <a:pt x="-1690" y="604298"/>
                    <a:pt x="13" y="391793"/>
                  </a:cubicBezTo>
                  <a:cubicBezTo>
                    <a:pt x="2568" y="162253"/>
                    <a:pt x="182282" y="1703"/>
                    <a:pt x="395213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6" name="Freeform: Shape 65">
            <a:extLst>
              <a:ext uri="{FF2B5EF4-FFF2-40B4-BE49-F238E27FC236}">
                <a16:creationId xmlns:a16="http://schemas.microsoft.com/office/drawing/2014/main" xmlns="" id="{8FA8FA9B-9D2C-4297-A22F-E61782D61A42}"/>
              </a:ext>
            </a:extLst>
          </p:cNvPr>
          <p:cNvSpPr>
            <a:spLocks noChangeAspect="1"/>
          </p:cNvSpPr>
          <p:nvPr/>
        </p:nvSpPr>
        <p:spPr>
          <a:xfrm rot="21005696">
            <a:off x="7824613" y="5615183"/>
            <a:ext cx="508264" cy="809479"/>
          </a:xfrm>
          <a:custGeom>
            <a:avLst/>
            <a:gdLst>
              <a:gd name="connsiteX0" fmla="*/ 535055 w 1065905"/>
              <a:gd name="connsiteY0" fmla="*/ 156808 h 1697595"/>
              <a:gd name="connsiteX1" fmla="*/ 623457 w 1065905"/>
              <a:gd name="connsiteY1" fmla="*/ 310223 h 1697595"/>
              <a:gd name="connsiteX2" fmla="*/ 535055 w 1065905"/>
              <a:gd name="connsiteY2" fmla="*/ 463638 h 1697595"/>
              <a:gd name="connsiteX3" fmla="*/ 446652 w 1065905"/>
              <a:gd name="connsiteY3" fmla="*/ 310223 h 1697595"/>
              <a:gd name="connsiteX4" fmla="*/ 535055 w 1065905"/>
              <a:gd name="connsiteY4" fmla="*/ 156808 h 1697595"/>
              <a:gd name="connsiteX5" fmla="*/ 411386 w 1065905"/>
              <a:gd name="connsiteY5" fmla="*/ 0 h 1697595"/>
              <a:gd name="connsiteX6" fmla="*/ 411386 w 1065905"/>
              <a:gd name="connsiteY6" fmla="*/ 615052 h 1697595"/>
              <a:gd name="connsiteX7" fmla="*/ 488157 w 1065905"/>
              <a:gd name="connsiteY7" fmla="*/ 716376 h 1697595"/>
              <a:gd name="connsiteX8" fmla="*/ 488157 w 1065905"/>
              <a:gd name="connsiteY8" fmla="*/ 931518 h 1697595"/>
              <a:gd name="connsiteX9" fmla="*/ 534818 w 1065905"/>
              <a:gd name="connsiteY9" fmla="*/ 978179 h 1697595"/>
              <a:gd name="connsiteX10" fmla="*/ 581479 w 1065905"/>
              <a:gd name="connsiteY10" fmla="*/ 931518 h 1697595"/>
              <a:gd name="connsiteX11" fmla="*/ 581479 w 1065905"/>
              <a:gd name="connsiteY11" fmla="*/ 716523 h 1697595"/>
              <a:gd name="connsiteX12" fmla="*/ 658724 w 1065905"/>
              <a:gd name="connsiteY12" fmla="*/ 615052 h 1697595"/>
              <a:gd name="connsiteX13" fmla="*/ 658724 w 1065905"/>
              <a:gd name="connsiteY13" fmla="*/ 641 h 1697595"/>
              <a:gd name="connsiteX14" fmla="*/ 1065904 w 1065905"/>
              <a:gd name="connsiteY14" fmla="*/ 465924 h 1697595"/>
              <a:gd name="connsiteX15" fmla="*/ 1065904 w 1065905"/>
              <a:gd name="connsiteY15" fmla="*/ 760441 h 1697595"/>
              <a:gd name="connsiteX16" fmla="*/ 1065905 w 1065905"/>
              <a:gd name="connsiteY16" fmla="*/ 760441 h 1697595"/>
              <a:gd name="connsiteX17" fmla="*/ 1065905 w 1065905"/>
              <a:gd name="connsiteY17" fmla="*/ 1229018 h 1697595"/>
              <a:gd name="connsiteX18" fmla="*/ 597327 w 1065905"/>
              <a:gd name="connsiteY18" fmla="*/ 1697595 h 1697595"/>
              <a:gd name="connsiteX19" fmla="*/ 468579 w 1065905"/>
              <a:gd name="connsiteY19" fmla="*/ 1697595 h 1697595"/>
              <a:gd name="connsiteX20" fmla="*/ 1 w 1065905"/>
              <a:gd name="connsiteY20" fmla="*/ 1229018 h 1697595"/>
              <a:gd name="connsiteX21" fmla="*/ 1 w 1065905"/>
              <a:gd name="connsiteY21" fmla="*/ 767827 h 1697595"/>
              <a:gd name="connsiteX22" fmla="*/ 0 w 1065905"/>
              <a:gd name="connsiteY22" fmla="*/ 767827 h 1697595"/>
              <a:gd name="connsiteX23" fmla="*/ 0 w 1065905"/>
              <a:gd name="connsiteY23" fmla="*/ 465924 h 1697595"/>
              <a:gd name="connsiteX24" fmla="*/ 411386 w 1065905"/>
              <a:gd name="connsiteY24" fmla="*/ 0 h 16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65905" h="1697595">
                <a:moveTo>
                  <a:pt x="535055" y="156808"/>
                </a:moveTo>
                <a:cubicBezTo>
                  <a:pt x="583878" y="156808"/>
                  <a:pt x="623457" y="225494"/>
                  <a:pt x="623457" y="310223"/>
                </a:cubicBezTo>
                <a:cubicBezTo>
                  <a:pt x="623457" y="394952"/>
                  <a:pt x="583878" y="463638"/>
                  <a:pt x="535055" y="463638"/>
                </a:cubicBezTo>
                <a:cubicBezTo>
                  <a:pt x="486231" y="463638"/>
                  <a:pt x="446652" y="394952"/>
                  <a:pt x="446652" y="310223"/>
                </a:cubicBezTo>
                <a:cubicBezTo>
                  <a:pt x="446652" y="225494"/>
                  <a:pt x="486231" y="156808"/>
                  <a:pt x="535055" y="156808"/>
                </a:cubicBezTo>
                <a:close/>
                <a:moveTo>
                  <a:pt x="411386" y="0"/>
                </a:moveTo>
                <a:lnTo>
                  <a:pt x="411386" y="615052"/>
                </a:lnTo>
                <a:cubicBezTo>
                  <a:pt x="411386" y="663385"/>
                  <a:pt x="443769" y="704154"/>
                  <a:pt x="488157" y="716376"/>
                </a:cubicBezTo>
                <a:cubicBezTo>
                  <a:pt x="488157" y="788090"/>
                  <a:pt x="488157" y="859804"/>
                  <a:pt x="488157" y="931518"/>
                </a:cubicBezTo>
                <a:cubicBezTo>
                  <a:pt x="488157" y="957288"/>
                  <a:pt x="509048" y="978179"/>
                  <a:pt x="534818" y="978179"/>
                </a:cubicBezTo>
                <a:cubicBezTo>
                  <a:pt x="560588" y="978179"/>
                  <a:pt x="581479" y="957288"/>
                  <a:pt x="581479" y="931518"/>
                </a:cubicBezTo>
                <a:lnTo>
                  <a:pt x="581479" y="716523"/>
                </a:lnTo>
                <a:cubicBezTo>
                  <a:pt x="626107" y="704448"/>
                  <a:pt x="658724" y="663559"/>
                  <a:pt x="658724" y="615052"/>
                </a:cubicBezTo>
                <a:lnTo>
                  <a:pt x="658724" y="641"/>
                </a:lnTo>
                <a:cubicBezTo>
                  <a:pt x="888628" y="30848"/>
                  <a:pt x="1065904" y="227684"/>
                  <a:pt x="1065904" y="465924"/>
                </a:cubicBezTo>
                <a:lnTo>
                  <a:pt x="1065904" y="760441"/>
                </a:lnTo>
                <a:lnTo>
                  <a:pt x="1065905" y="760441"/>
                </a:lnTo>
                <a:lnTo>
                  <a:pt x="1065905" y="1229018"/>
                </a:lnTo>
                <a:cubicBezTo>
                  <a:pt x="1065905" y="1487806"/>
                  <a:pt x="856115" y="1697595"/>
                  <a:pt x="597327" y="1697595"/>
                </a:cubicBezTo>
                <a:lnTo>
                  <a:pt x="468579" y="1697595"/>
                </a:lnTo>
                <a:cubicBezTo>
                  <a:pt x="209790" y="1697595"/>
                  <a:pt x="1" y="1487806"/>
                  <a:pt x="1" y="1229018"/>
                </a:cubicBezTo>
                <a:lnTo>
                  <a:pt x="1" y="767827"/>
                </a:lnTo>
                <a:lnTo>
                  <a:pt x="0" y="767827"/>
                </a:lnTo>
                <a:lnTo>
                  <a:pt x="0" y="465924"/>
                </a:lnTo>
                <a:cubicBezTo>
                  <a:pt x="0" y="226227"/>
                  <a:pt x="179451" y="28442"/>
                  <a:pt x="41138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95EEA8FD-5294-436A-9083-B91E06E01770}"/>
              </a:ext>
            </a:extLst>
          </p:cNvPr>
          <p:cNvGrpSpPr/>
          <p:nvPr/>
        </p:nvGrpSpPr>
        <p:grpSpPr>
          <a:xfrm rot="7200000">
            <a:off x="8082304" y="4249978"/>
            <a:ext cx="303895" cy="1494472"/>
            <a:chOff x="9909547" y="3622831"/>
            <a:chExt cx="303895" cy="1494472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8D28C0F1-C1C5-4023-89D6-EA7EB03504AE}"/>
                </a:ext>
              </a:extLst>
            </p:cNvPr>
            <p:cNvSpPr/>
            <p:nvPr/>
          </p:nvSpPr>
          <p:spPr>
            <a:xfrm>
              <a:off x="9909547" y="3622831"/>
              <a:ext cx="303895" cy="1494472"/>
            </a:xfrm>
            <a:custGeom>
              <a:avLst/>
              <a:gdLst>
                <a:gd name="connsiteX0" fmla="*/ 251008 w 303895"/>
                <a:gd name="connsiteY0" fmla="*/ 64770 h 1494472"/>
                <a:gd name="connsiteX1" fmla="*/ 152900 w 303895"/>
                <a:gd name="connsiteY1" fmla="*/ 0 h 1494472"/>
                <a:gd name="connsiteX2" fmla="*/ 151948 w 303895"/>
                <a:gd name="connsiteY2" fmla="*/ 0 h 1494472"/>
                <a:gd name="connsiteX3" fmla="*/ 150995 w 303895"/>
                <a:gd name="connsiteY3" fmla="*/ 0 h 1494472"/>
                <a:gd name="connsiteX4" fmla="*/ 52888 w 303895"/>
                <a:gd name="connsiteY4" fmla="*/ 64770 h 1494472"/>
                <a:gd name="connsiteX5" fmla="*/ 8120 w 303895"/>
                <a:gd name="connsiteY5" fmla="*/ 495300 h 1494472"/>
                <a:gd name="connsiteX6" fmla="*/ 30980 w 303895"/>
                <a:gd name="connsiteY6" fmla="*/ 645795 h 1494472"/>
                <a:gd name="connsiteX7" fmla="*/ 92893 w 303895"/>
                <a:gd name="connsiteY7" fmla="*/ 1082040 h 1494472"/>
                <a:gd name="connsiteX8" fmla="*/ 110990 w 303895"/>
                <a:gd name="connsiteY8" fmla="*/ 1440180 h 1494472"/>
                <a:gd name="connsiteX9" fmla="*/ 148138 w 303895"/>
                <a:gd name="connsiteY9" fmla="*/ 1494473 h 1494472"/>
                <a:gd name="connsiteX10" fmla="*/ 151948 w 303895"/>
                <a:gd name="connsiteY10" fmla="*/ 1494473 h 1494472"/>
                <a:gd name="connsiteX11" fmla="*/ 155758 w 303895"/>
                <a:gd name="connsiteY11" fmla="*/ 1494473 h 1494472"/>
                <a:gd name="connsiteX12" fmla="*/ 192905 w 303895"/>
                <a:gd name="connsiteY12" fmla="*/ 1440180 h 1494472"/>
                <a:gd name="connsiteX13" fmla="*/ 211003 w 303895"/>
                <a:gd name="connsiteY13" fmla="*/ 1082040 h 1494472"/>
                <a:gd name="connsiteX14" fmla="*/ 272915 w 303895"/>
                <a:gd name="connsiteY14" fmla="*/ 645795 h 1494472"/>
                <a:gd name="connsiteX15" fmla="*/ 295775 w 303895"/>
                <a:gd name="connsiteY15" fmla="*/ 495300 h 1494472"/>
                <a:gd name="connsiteX16" fmla="*/ 251008 w 303895"/>
                <a:gd name="connsiteY16" fmla="*/ 64770 h 149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3895" h="1494472">
                  <a:moveTo>
                    <a:pt x="251008" y="64770"/>
                  </a:moveTo>
                  <a:cubicBezTo>
                    <a:pt x="234815" y="19050"/>
                    <a:pt x="203383" y="0"/>
                    <a:pt x="152900" y="0"/>
                  </a:cubicBezTo>
                  <a:cubicBezTo>
                    <a:pt x="152900" y="0"/>
                    <a:pt x="152900" y="0"/>
                    <a:pt x="151948" y="0"/>
                  </a:cubicBezTo>
                  <a:cubicBezTo>
                    <a:pt x="150995" y="0"/>
                    <a:pt x="151948" y="0"/>
                    <a:pt x="150995" y="0"/>
                  </a:cubicBezTo>
                  <a:cubicBezTo>
                    <a:pt x="101465" y="0"/>
                    <a:pt x="69080" y="19050"/>
                    <a:pt x="52888" y="64770"/>
                  </a:cubicBezTo>
                  <a:cubicBezTo>
                    <a:pt x="3358" y="205740"/>
                    <a:pt x="-10930" y="349568"/>
                    <a:pt x="8120" y="495300"/>
                  </a:cubicBezTo>
                  <a:cubicBezTo>
                    <a:pt x="14788" y="545783"/>
                    <a:pt x="23360" y="595313"/>
                    <a:pt x="30980" y="645795"/>
                  </a:cubicBezTo>
                  <a:cubicBezTo>
                    <a:pt x="30028" y="647700"/>
                    <a:pt x="73843" y="939165"/>
                    <a:pt x="92893" y="1082040"/>
                  </a:cubicBezTo>
                  <a:cubicBezTo>
                    <a:pt x="108133" y="1196340"/>
                    <a:pt x="110990" y="1433513"/>
                    <a:pt x="110990" y="1440180"/>
                  </a:cubicBezTo>
                  <a:cubicBezTo>
                    <a:pt x="110990" y="1462088"/>
                    <a:pt x="123373" y="1493520"/>
                    <a:pt x="148138" y="1494473"/>
                  </a:cubicBezTo>
                  <a:cubicBezTo>
                    <a:pt x="150043" y="1494473"/>
                    <a:pt x="150995" y="1494473"/>
                    <a:pt x="151948" y="1494473"/>
                  </a:cubicBezTo>
                  <a:cubicBezTo>
                    <a:pt x="152900" y="1494473"/>
                    <a:pt x="154805" y="1494473"/>
                    <a:pt x="155758" y="1494473"/>
                  </a:cubicBezTo>
                  <a:cubicBezTo>
                    <a:pt x="180523" y="1493520"/>
                    <a:pt x="192905" y="1462088"/>
                    <a:pt x="192905" y="1440180"/>
                  </a:cubicBezTo>
                  <a:cubicBezTo>
                    <a:pt x="192905" y="1433513"/>
                    <a:pt x="195763" y="1196340"/>
                    <a:pt x="211003" y="1082040"/>
                  </a:cubicBezTo>
                  <a:cubicBezTo>
                    <a:pt x="230053" y="939165"/>
                    <a:pt x="272915" y="648653"/>
                    <a:pt x="272915" y="645795"/>
                  </a:cubicBezTo>
                  <a:cubicBezTo>
                    <a:pt x="280535" y="595313"/>
                    <a:pt x="289108" y="545783"/>
                    <a:pt x="295775" y="495300"/>
                  </a:cubicBezTo>
                  <a:cubicBezTo>
                    <a:pt x="314825" y="349568"/>
                    <a:pt x="300538" y="205740"/>
                    <a:pt x="251008" y="6477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9715C192-13CE-426F-9794-FEA75312BA06}"/>
                </a:ext>
              </a:extLst>
            </p:cNvPr>
            <p:cNvSpPr/>
            <p:nvPr/>
          </p:nvSpPr>
          <p:spPr>
            <a:xfrm>
              <a:off x="9939575" y="3655216"/>
              <a:ext cx="245745" cy="760094"/>
            </a:xfrm>
            <a:custGeom>
              <a:avLst/>
              <a:gdLst>
                <a:gd name="connsiteX0" fmla="*/ 245745 w 245745"/>
                <a:gd name="connsiteY0" fmla="*/ 380048 h 760094"/>
                <a:gd name="connsiteX1" fmla="*/ 122873 w 245745"/>
                <a:gd name="connsiteY1" fmla="*/ 760095 h 760094"/>
                <a:gd name="connsiteX2" fmla="*/ 0 w 245745"/>
                <a:gd name="connsiteY2" fmla="*/ 380047 h 760094"/>
                <a:gd name="connsiteX3" fmla="*/ 122873 w 245745"/>
                <a:gd name="connsiteY3" fmla="*/ 0 h 760094"/>
                <a:gd name="connsiteX4" fmla="*/ 245745 w 245745"/>
                <a:gd name="connsiteY4" fmla="*/ 380048 h 76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745" h="760094">
                  <a:moveTo>
                    <a:pt x="245745" y="380048"/>
                  </a:moveTo>
                  <a:cubicBezTo>
                    <a:pt x="245745" y="589942"/>
                    <a:pt x="190733" y="760095"/>
                    <a:pt x="122873" y="760095"/>
                  </a:cubicBezTo>
                  <a:cubicBezTo>
                    <a:pt x="55012" y="760095"/>
                    <a:pt x="0" y="589942"/>
                    <a:pt x="0" y="380047"/>
                  </a:cubicBezTo>
                  <a:cubicBezTo>
                    <a:pt x="0" y="170153"/>
                    <a:pt x="55012" y="0"/>
                    <a:pt x="122873" y="0"/>
                  </a:cubicBezTo>
                  <a:cubicBezTo>
                    <a:pt x="190733" y="0"/>
                    <a:pt x="245745" y="170153"/>
                    <a:pt x="245745" y="380048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1BB6CF68-4FA0-4E40-8C97-ACB9B4797516}"/>
                </a:ext>
              </a:extLst>
            </p:cNvPr>
            <p:cNvSpPr/>
            <p:nvPr/>
          </p:nvSpPr>
          <p:spPr>
            <a:xfrm>
              <a:off x="9991010" y="3977161"/>
              <a:ext cx="136207" cy="288607"/>
            </a:xfrm>
            <a:custGeom>
              <a:avLst/>
              <a:gdLst>
                <a:gd name="connsiteX0" fmla="*/ 94298 w 136207"/>
                <a:gd name="connsiteY0" fmla="*/ 288608 h 288607"/>
                <a:gd name="connsiteX1" fmla="*/ 41910 w 136207"/>
                <a:gd name="connsiteY1" fmla="*/ 288608 h 288607"/>
                <a:gd name="connsiteX2" fmla="*/ 0 w 136207"/>
                <a:gd name="connsiteY2" fmla="*/ 246697 h 288607"/>
                <a:gd name="connsiteX3" fmla="*/ 0 w 136207"/>
                <a:gd name="connsiteY3" fmla="*/ 41910 h 288607"/>
                <a:gd name="connsiteX4" fmla="*/ 41910 w 136207"/>
                <a:gd name="connsiteY4" fmla="*/ 0 h 288607"/>
                <a:gd name="connsiteX5" fmla="*/ 94298 w 136207"/>
                <a:gd name="connsiteY5" fmla="*/ 0 h 288607"/>
                <a:gd name="connsiteX6" fmla="*/ 136207 w 136207"/>
                <a:gd name="connsiteY6" fmla="*/ 41910 h 288607"/>
                <a:gd name="connsiteX7" fmla="*/ 136207 w 136207"/>
                <a:gd name="connsiteY7" fmla="*/ 247650 h 288607"/>
                <a:gd name="connsiteX8" fmla="*/ 94298 w 136207"/>
                <a:gd name="connsiteY8" fmla="*/ 288608 h 28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207" h="288607">
                  <a:moveTo>
                    <a:pt x="94298" y="288608"/>
                  </a:moveTo>
                  <a:lnTo>
                    <a:pt x="41910" y="288608"/>
                  </a:lnTo>
                  <a:cubicBezTo>
                    <a:pt x="19050" y="288608"/>
                    <a:pt x="0" y="269558"/>
                    <a:pt x="0" y="246697"/>
                  </a:cubicBezTo>
                  <a:lnTo>
                    <a:pt x="0" y="41910"/>
                  </a:lnTo>
                  <a:cubicBezTo>
                    <a:pt x="0" y="19050"/>
                    <a:pt x="19050" y="0"/>
                    <a:pt x="41910" y="0"/>
                  </a:cubicBezTo>
                  <a:lnTo>
                    <a:pt x="94298" y="0"/>
                  </a:lnTo>
                  <a:cubicBezTo>
                    <a:pt x="117157" y="0"/>
                    <a:pt x="136207" y="19050"/>
                    <a:pt x="136207" y="41910"/>
                  </a:cubicBezTo>
                  <a:lnTo>
                    <a:pt x="136207" y="247650"/>
                  </a:lnTo>
                  <a:cubicBezTo>
                    <a:pt x="136207" y="270510"/>
                    <a:pt x="117157" y="288608"/>
                    <a:pt x="94298" y="288608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556CB531-E055-47EB-B90E-7006F75BBC9A}"/>
                </a:ext>
              </a:extLst>
            </p:cNvPr>
            <p:cNvSpPr/>
            <p:nvPr/>
          </p:nvSpPr>
          <p:spPr>
            <a:xfrm>
              <a:off x="10010060" y="4003831"/>
              <a:ext cx="99060" cy="236220"/>
            </a:xfrm>
            <a:custGeom>
              <a:avLst/>
              <a:gdLst>
                <a:gd name="connsiteX0" fmla="*/ 72390 w 99060"/>
                <a:gd name="connsiteY0" fmla="*/ 236220 h 236220"/>
                <a:gd name="connsiteX1" fmla="*/ 26670 w 99060"/>
                <a:gd name="connsiteY1" fmla="*/ 236220 h 236220"/>
                <a:gd name="connsiteX2" fmla="*/ 0 w 99060"/>
                <a:gd name="connsiteY2" fmla="*/ 209550 h 236220"/>
                <a:gd name="connsiteX3" fmla="*/ 0 w 99060"/>
                <a:gd name="connsiteY3" fmla="*/ 26670 h 236220"/>
                <a:gd name="connsiteX4" fmla="*/ 26670 w 99060"/>
                <a:gd name="connsiteY4" fmla="*/ 0 h 236220"/>
                <a:gd name="connsiteX5" fmla="*/ 72390 w 99060"/>
                <a:gd name="connsiteY5" fmla="*/ 0 h 236220"/>
                <a:gd name="connsiteX6" fmla="*/ 99060 w 99060"/>
                <a:gd name="connsiteY6" fmla="*/ 26670 h 236220"/>
                <a:gd name="connsiteX7" fmla="*/ 99060 w 99060"/>
                <a:gd name="connsiteY7" fmla="*/ 209550 h 236220"/>
                <a:gd name="connsiteX8" fmla="*/ 72390 w 99060"/>
                <a:gd name="connsiteY8" fmla="*/ 236220 h 23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060" h="236220">
                  <a:moveTo>
                    <a:pt x="72390" y="236220"/>
                  </a:moveTo>
                  <a:lnTo>
                    <a:pt x="26670" y="236220"/>
                  </a:lnTo>
                  <a:cubicBezTo>
                    <a:pt x="11430" y="236220"/>
                    <a:pt x="0" y="223838"/>
                    <a:pt x="0" y="209550"/>
                  </a:cubicBezTo>
                  <a:lnTo>
                    <a:pt x="0" y="26670"/>
                  </a:lnTo>
                  <a:cubicBezTo>
                    <a:pt x="0" y="11430"/>
                    <a:pt x="12382" y="0"/>
                    <a:pt x="26670" y="0"/>
                  </a:cubicBezTo>
                  <a:lnTo>
                    <a:pt x="72390" y="0"/>
                  </a:lnTo>
                  <a:cubicBezTo>
                    <a:pt x="87630" y="0"/>
                    <a:pt x="99060" y="12382"/>
                    <a:pt x="99060" y="26670"/>
                  </a:cubicBezTo>
                  <a:lnTo>
                    <a:pt x="99060" y="209550"/>
                  </a:lnTo>
                  <a:cubicBezTo>
                    <a:pt x="99060" y="224790"/>
                    <a:pt x="86677" y="236220"/>
                    <a:pt x="72390" y="236220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7331760-C6DF-4891-9AC1-4BEA8D581F04}"/>
                </a:ext>
              </a:extLst>
            </p:cNvPr>
            <p:cNvSpPr/>
            <p:nvPr/>
          </p:nvSpPr>
          <p:spPr>
            <a:xfrm>
              <a:off x="10009108" y="3809521"/>
              <a:ext cx="100964" cy="100965"/>
            </a:xfrm>
            <a:custGeom>
              <a:avLst/>
              <a:gdLst>
                <a:gd name="connsiteX0" fmla="*/ 100965 w 100964"/>
                <a:gd name="connsiteY0" fmla="*/ 50482 h 100965"/>
                <a:gd name="connsiteX1" fmla="*/ 50482 w 100964"/>
                <a:gd name="connsiteY1" fmla="*/ 100965 h 100965"/>
                <a:gd name="connsiteX2" fmla="*/ 0 w 100964"/>
                <a:gd name="connsiteY2" fmla="*/ 50482 h 100965"/>
                <a:gd name="connsiteX3" fmla="*/ 50482 w 100964"/>
                <a:gd name="connsiteY3" fmla="*/ 0 h 100965"/>
                <a:gd name="connsiteX4" fmla="*/ 100965 w 100964"/>
                <a:gd name="connsiteY4" fmla="*/ 50482 h 10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4" h="100965">
                  <a:moveTo>
                    <a:pt x="100965" y="50482"/>
                  </a:moveTo>
                  <a:cubicBezTo>
                    <a:pt x="100965" y="78363"/>
                    <a:pt x="78363" y="100965"/>
                    <a:pt x="50482" y="100965"/>
                  </a:cubicBezTo>
                  <a:cubicBezTo>
                    <a:pt x="22602" y="100965"/>
                    <a:pt x="0" y="78363"/>
                    <a:pt x="0" y="50482"/>
                  </a:cubicBezTo>
                  <a:cubicBezTo>
                    <a:pt x="0" y="22602"/>
                    <a:pt x="22602" y="0"/>
                    <a:pt x="50482" y="0"/>
                  </a:cubicBezTo>
                  <a:cubicBezTo>
                    <a:pt x="78363" y="0"/>
                    <a:pt x="100965" y="22602"/>
                    <a:pt x="100965" y="50482"/>
                  </a:cubicBezTo>
                  <a:close/>
                </a:path>
              </a:pathLst>
            </a:custGeom>
            <a:solidFill>
              <a:srgbClr val="1818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FF56BB88-2C1E-47F5-AB02-13617AA1C235}"/>
                </a:ext>
              </a:extLst>
            </p:cNvPr>
            <p:cNvSpPr/>
            <p:nvPr/>
          </p:nvSpPr>
          <p:spPr>
            <a:xfrm>
              <a:off x="10018633" y="3819046"/>
              <a:ext cx="81914" cy="81915"/>
            </a:xfrm>
            <a:custGeom>
              <a:avLst/>
              <a:gdLst>
                <a:gd name="connsiteX0" fmla="*/ 81915 w 81914"/>
                <a:gd name="connsiteY0" fmla="*/ 40957 h 81915"/>
                <a:gd name="connsiteX1" fmla="*/ 40957 w 81914"/>
                <a:gd name="connsiteY1" fmla="*/ 81915 h 81915"/>
                <a:gd name="connsiteX2" fmla="*/ 0 w 81914"/>
                <a:gd name="connsiteY2" fmla="*/ 40957 h 81915"/>
                <a:gd name="connsiteX3" fmla="*/ 40957 w 81914"/>
                <a:gd name="connsiteY3" fmla="*/ 0 h 81915"/>
                <a:gd name="connsiteX4" fmla="*/ 81915 w 81914"/>
                <a:gd name="connsiteY4" fmla="*/ 40957 h 8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914" h="81915">
                  <a:moveTo>
                    <a:pt x="81915" y="40957"/>
                  </a:moveTo>
                  <a:cubicBezTo>
                    <a:pt x="81915" y="63578"/>
                    <a:pt x="63578" y="81915"/>
                    <a:pt x="40957" y="81915"/>
                  </a:cubicBezTo>
                  <a:cubicBezTo>
                    <a:pt x="18337" y="81915"/>
                    <a:pt x="0" y="63578"/>
                    <a:pt x="0" y="40957"/>
                  </a:cubicBezTo>
                  <a:cubicBezTo>
                    <a:pt x="0" y="18337"/>
                    <a:pt x="18337" y="0"/>
                    <a:pt x="40957" y="0"/>
                  </a:cubicBezTo>
                  <a:cubicBezTo>
                    <a:pt x="63578" y="0"/>
                    <a:pt x="81915" y="18337"/>
                    <a:pt x="81915" y="40957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1" name="Graphic 10">
            <a:extLst>
              <a:ext uri="{FF2B5EF4-FFF2-40B4-BE49-F238E27FC236}">
                <a16:creationId xmlns:a16="http://schemas.microsoft.com/office/drawing/2014/main" xmlns="" id="{7D07EDDD-E96F-45AD-ADF4-A522ABA89C78}"/>
              </a:ext>
            </a:extLst>
          </p:cNvPr>
          <p:cNvGrpSpPr/>
          <p:nvPr/>
        </p:nvGrpSpPr>
        <p:grpSpPr>
          <a:xfrm>
            <a:off x="2941813" y="2980119"/>
            <a:ext cx="1858687" cy="3146425"/>
            <a:chOff x="947897" y="1831704"/>
            <a:chExt cx="2670285" cy="4520317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0A8BB503-95C5-42D4-A2BE-C791D43F903E}"/>
                </a:ext>
              </a:extLst>
            </p:cNvPr>
            <p:cNvSpPr/>
            <p:nvPr/>
          </p:nvSpPr>
          <p:spPr>
            <a:xfrm>
              <a:off x="3129268" y="5540427"/>
              <a:ext cx="488914" cy="502556"/>
            </a:xfrm>
            <a:custGeom>
              <a:avLst/>
              <a:gdLst>
                <a:gd name="connsiteX0" fmla="*/ 491422 w 488903"/>
                <a:gd name="connsiteY0" fmla="*/ 222634 h 498489"/>
                <a:gd name="connsiteX1" fmla="*/ 488546 w 488903"/>
                <a:gd name="connsiteY1" fmla="*/ 246600 h 498489"/>
                <a:gd name="connsiteX2" fmla="*/ 312157 w 488903"/>
                <a:gd name="connsiteY2" fmla="*/ 483862 h 498489"/>
                <a:gd name="connsiteX3" fmla="*/ 296819 w 488903"/>
                <a:gd name="connsiteY3" fmla="*/ 488175 h 498489"/>
                <a:gd name="connsiteX4" fmla="*/ 273812 w 488903"/>
                <a:gd name="connsiteY4" fmla="*/ 496324 h 498489"/>
                <a:gd name="connsiteX5" fmla="*/ 208625 w 488903"/>
                <a:gd name="connsiteY5" fmla="*/ 495365 h 498489"/>
                <a:gd name="connsiteX6" fmla="*/ 184180 w 488903"/>
                <a:gd name="connsiteY6" fmla="*/ 502555 h 498489"/>
                <a:gd name="connsiteX7" fmla="*/ 167883 w 488903"/>
                <a:gd name="connsiteY7" fmla="*/ 480506 h 498489"/>
                <a:gd name="connsiteX8" fmla="*/ 122 w 488903"/>
                <a:gd name="connsiteY8" fmla="*/ 239410 h 498489"/>
                <a:gd name="connsiteX9" fmla="*/ 205749 w 488903"/>
                <a:gd name="connsiteY9" fmla="*/ 3586 h 498489"/>
                <a:gd name="connsiteX10" fmla="*/ 487108 w 488903"/>
                <a:gd name="connsiteY10" fmla="*/ 192437 h 498489"/>
                <a:gd name="connsiteX11" fmla="*/ 490942 w 488903"/>
                <a:gd name="connsiteY11" fmla="*/ 202023 h 498489"/>
                <a:gd name="connsiteX12" fmla="*/ 491422 w 488903"/>
                <a:gd name="connsiteY12" fmla="*/ 222634 h 498489"/>
                <a:gd name="connsiteX0" fmla="*/ 491422 w 509389"/>
                <a:gd name="connsiteY0" fmla="*/ 222634 h 502555"/>
                <a:gd name="connsiteX1" fmla="*/ 488546 w 509389"/>
                <a:gd name="connsiteY1" fmla="*/ 246600 h 502555"/>
                <a:gd name="connsiteX2" fmla="*/ 312157 w 509389"/>
                <a:gd name="connsiteY2" fmla="*/ 483862 h 502555"/>
                <a:gd name="connsiteX3" fmla="*/ 296819 w 509389"/>
                <a:gd name="connsiteY3" fmla="*/ 488175 h 502555"/>
                <a:gd name="connsiteX4" fmla="*/ 273812 w 509389"/>
                <a:gd name="connsiteY4" fmla="*/ 496324 h 502555"/>
                <a:gd name="connsiteX5" fmla="*/ 208625 w 509389"/>
                <a:gd name="connsiteY5" fmla="*/ 495365 h 502555"/>
                <a:gd name="connsiteX6" fmla="*/ 184180 w 509389"/>
                <a:gd name="connsiteY6" fmla="*/ 502555 h 502555"/>
                <a:gd name="connsiteX7" fmla="*/ 167883 w 509389"/>
                <a:gd name="connsiteY7" fmla="*/ 480506 h 502555"/>
                <a:gd name="connsiteX8" fmla="*/ 122 w 509389"/>
                <a:gd name="connsiteY8" fmla="*/ 239410 h 502555"/>
                <a:gd name="connsiteX9" fmla="*/ 205749 w 509389"/>
                <a:gd name="connsiteY9" fmla="*/ 3586 h 502555"/>
                <a:gd name="connsiteX10" fmla="*/ 487108 w 509389"/>
                <a:gd name="connsiteY10" fmla="*/ 192437 h 502555"/>
                <a:gd name="connsiteX11" fmla="*/ 491422 w 509389"/>
                <a:gd name="connsiteY11" fmla="*/ 222634 h 502555"/>
                <a:gd name="connsiteX0" fmla="*/ 487108 w 516710"/>
                <a:gd name="connsiteY0" fmla="*/ 192437 h 502555"/>
                <a:gd name="connsiteX1" fmla="*/ 488546 w 516710"/>
                <a:gd name="connsiteY1" fmla="*/ 246600 h 502555"/>
                <a:gd name="connsiteX2" fmla="*/ 312157 w 516710"/>
                <a:gd name="connsiteY2" fmla="*/ 483862 h 502555"/>
                <a:gd name="connsiteX3" fmla="*/ 296819 w 516710"/>
                <a:gd name="connsiteY3" fmla="*/ 488175 h 502555"/>
                <a:gd name="connsiteX4" fmla="*/ 273812 w 516710"/>
                <a:gd name="connsiteY4" fmla="*/ 496324 h 502555"/>
                <a:gd name="connsiteX5" fmla="*/ 208625 w 516710"/>
                <a:gd name="connsiteY5" fmla="*/ 495365 h 502555"/>
                <a:gd name="connsiteX6" fmla="*/ 184180 w 516710"/>
                <a:gd name="connsiteY6" fmla="*/ 502555 h 502555"/>
                <a:gd name="connsiteX7" fmla="*/ 167883 w 516710"/>
                <a:gd name="connsiteY7" fmla="*/ 480506 h 502555"/>
                <a:gd name="connsiteX8" fmla="*/ 122 w 516710"/>
                <a:gd name="connsiteY8" fmla="*/ 239410 h 502555"/>
                <a:gd name="connsiteX9" fmla="*/ 205749 w 516710"/>
                <a:gd name="connsiteY9" fmla="*/ 3586 h 502555"/>
                <a:gd name="connsiteX10" fmla="*/ 487108 w 516710"/>
                <a:gd name="connsiteY10" fmla="*/ 192437 h 502555"/>
                <a:gd name="connsiteX0" fmla="*/ 487108 w 502324"/>
                <a:gd name="connsiteY0" fmla="*/ 192437 h 502555"/>
                <a:gd name="connsiteX1" fmla="*/ 488546 w 502324"/>
                <a:gd name="connsiteY1" fmla="*/ 246600 h 502555"/>
                <a:gd name="connsiteX2" fmla="*/ 312157 w 502324"/>
                <a:gd name="connsiteY2" fmla="*/ 483862 h 502555"/>
                <a:gd name="connsiteX3" fmla="*/ 296819 w 502324"/>
                <a:gd name="connsiteY3" fmla="*/ 488175 h 502555"/>
                <a:gd name="connsiteX4" fmla="*/ 273812 w 502324"/>
                <a:gd name="connsiteY4" fmla="*/ 496324 h 502555"/>
                <a:gd name="connsiteX5" fmla="*/ 208625 w 502324"/>
                <a:gd name="connsiteY5" fmla="*/ 495365 h 502555"/>
                <a:gd name="connsiteX6" fmla="*/ 184180 w 502324"/>
                <a:gd name="connsiteY6" fmla="*/ 502555 h 502555"/>
                <a:gd name="connsiteX7" fmla="*/ 167883 w 502324"/>
                <a:gd name="connsiteY7" fmla="*/ 480506 h 502555"/>
                <a:gd name="connsiteX8" fmla="*/ 122 w 502324"/>
                <a:gd name="connsiteY8" fmla="*/ 239410 h 502555"/>
                <a:gd name="connsiteX9" fmla="*/ 205749 w 502324"/>
                <a:gd name="connsiteY9" fmla="*/ 3586 h 502555"/>
                <a:gd name="connsiteX10" fmla="*/ 487108 w 502324"/>
                <a:gd name="connsiteY10" fmla="*/ 192437 h 502555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296819 w 489819"/>
                <a:gd name="connsiteY3" fmla="*/ 488175 h 502555"/>
                <a:gd name="connsiteX4" fmla="*/ 273812 w 489819"/>
                <a:gd name="connsiteY4" fmla="*/ 496324 h 502555"/>
                <a:gd name="connsiteX5" fmla="*/ 208625 w 489819"/>
                <a:gd name="connsiteY5" fmla="*/ 495365 h 502555"/>
                <a:gd name="connsiteX6" fmla="*/ 184180 w 489819"/>
                <a:gd name="connsiteY6" fmla="*/ 502555 h 502555"/>
                <a:gd name="connsiteX7" fmla="*/ 167883 w 489819"/>
                <a:gd name="connsiteY7" fmla="*/ 480506 h 502555"/>
                <a:gd name="connsiteX8" fmla="*/ 122 w 489819"/>
                <a:gd name="connsiteY8" fmla="*/ 239410 h 502555"/>
                <a:gd name="connsiteX9" fmla="*/ 205749 w 489819"/>
                <a:gd name="connsiteY9" fmla="*/ 3586 h 502555"/>
                <a:gd name="connsiteX10" fmla="*/ 487108 w 489819"/>
                <a:gd name="connsiteY10" fmla="*/ 192437 h 502555"/>
                <a:gd name="connsiteX0" fmla="*/ 487108 w 489819"/>
                <a:gd name="connsiteY0" fmla="*/ 192437 h 503175"/>
                <a:gd name="connsiteX1" fmla="*/ 488546 w 489819"/>
                <a:gd name="connsiteY1" fmla="*/ 246600 h 503175"/>
                <a:gd name="connsiteX2" fmla="*/ 312157 w 489819"/>
                <a:gd name="connsiteY2" fmla="*/ 483862 h 503175"/>
                <a:gd name="connsiteX3" fmla="*/ 296819 w 489819"/>
                <a:gd name="connsiteY3" fmla="*/ 488175 h 503175"/>
                <a:gd name="connsiteX4" fmla="*/ 273812 w 489819"/>
                <a:gd name="connsiteY4" fmla="*/ 496324 h 503175"/>
                <a:gd name="connsiteX5" fmla="*/ 184180 w 489819"/>
                <a:gd name="connsiteY5" fmla="*/ 502555 h 503175"/>
                <a:gd name="connsiteX6" fmla="*/ 167883 w 489819"/>
                <a:gd name="connsiteY6" fmla="*/ 480506 h 503175"/>
                <a:gd name="connsiteX7" fmla="*/ 122 w 489819"/>
                <a:gd name="connsiteY7" fmla="*/ 239410 h 503175"/>
                <a:gd name="connsiteX8" fmla="*/ 205749 w 489819"/>
                <a:gd name="connsiteY8" fmla="*/ 3586 h 503175"/>
                <a:gd name="connsiteX9" fmla="*/ 487108 w 489819"/>
                <a:gd name="connsiteY9" fmla="*/ 192437 h 503175"/>
                <a:gd name="connsiteX0" fmla="*/ 487108 w 489819"/>
                <a:gd name="connsiteY0" fmla="*/ 192437 h 502646"/>
                <a:gd name="connsiteX1" fmla="*/ 488546 w 489819"/>
                <a:gd name="connsiteY1" fmla="*/ 246600 h 502646"/>
                <a:gd name="connsiteX2" fmla="*/ 312157 w 489819"/>
                <a:gd name="connsiteY2" fmla="*/ 483862 h 502646"/>
                <a:gd name="connsiteX3" fmla="*/ 296819 w 489819"/>
                <a:gd name="connsiteY3" fmla="*/ 488175 h 502646"/>
                <a:gd name="connsiteX4" fmla="*/ 184180 w 489819"/>
                <a:gd name="connsiteY4" fmla="*/ 502555 h 502646"/>
                <a:gd name="connsiteX5" fmla="*/ 167883 w 489819"/>
                <a:gd name="connsiteY5" fmla="*/ 480506 h 502646"/>
                <a:gd name="connsiteX6" fmla="*/ 122 w 489819"/>
                <a:gd name="connsiteY6" fmla="*/ 239410 h 502646"/>
                <a:gd name="connsiteX7" fmla="*/ 205749 w 489819"/>
                <a:gd name="connsiteY7" fmla="*/ 3586 h 502646"/>
                <a:gd name="connsiteX8" fmla="*/ 487108 w 489819"/>
                <a:gd name="connsiteY8" fmla="*/ 192437 h 502646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184180 w 489819"/>
                <a:gd name="connsiteY3" fmla="*/ 502555 h 502555"/>
                <a:gd name="connsiteX4" fmla="*/ 167883 w 489819"/>
                <a:gd name="connsiteY4" fmla="*/ 480506 h 502555"/>
                <a:gd name="connsiteX5" fmla="*/ 122 w 489819"/>
                <a:gd name="connsiteY5" fmla="*/ 239410 h 502555"/>
                <a:gd name="connsiteX6" fmla="*/ 205749 w 489819"/>
                <a:gd name="connsiteY6" fmla="*/ 3586 h 502555"/>
                <a:gd name="connsiteX7" fmla="*/ 487108 w 489819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913" h="502555">
                  <a:moveTo>
                    <a:pt x="487108" y="192437"/>
                  </a:moveTo>
                  <a:cubicBezTo>
                    <a:pt x="492332" y="226652"/>
                    <a:pt x="482083" y="229460"/>
                    <a:pt x="488546" y="246600"/>
                  </a:cubicBezTo>
                  <a:cubicBezTo>
                    <a:pt x="495256" y="362115"/>
                    <a:pt x="408979" y="457499"/>
                    <a:pt x="312157" y="483862"/>
                  </a:cubicBezTo>
                  <a:lnTo>
                    <a:pt x="184180" y="502555"/>
                  </a:lnTo>
                  <a:cubicBezTo>
                    <a:pt x="185138" y="490572"/>
                    <a:pt x="180345" y="484820"/>
                    <a:pt x="167883" y="480506"/>
                  </a:cubicBezTo>
                  <a:cubicBezTo>
                    <a:pt x="62912" y="444078"/>
                    <a:pt x="-3233" y="350612"/>
                    <a:pt x="122" y="239410"/>
                  </a:cubicBezTo>
                  <a:cubicBezTo>
                    <a:pt x="3956" y="116705"/>
                    <a:pt x="95985" y="22759"/>
                    <a:pt x="205749" y="3586"/>
                  </a:cubicBezTo>
                  <a:cubicBezTo>
                    <a:pt x="338040" y="-19421"/>
                    <a:pt x="460266" y="71170"/>
                    <a:pt x="487108" y="192437"/>
                  </a:cubicBezTo>
                  <a:close/>
                </a:path>
              </a:pathLst>
            </a:custGeom>
            <a:solidFill>
              <a:schemeClr val="accent5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F50ED870-3A45-4576-A49C-CEFCD25693D4}"/>
                </a:ext>
              </a:extLst>
            </p:cNvPr>
            <p:cNvSpPr/>
            <p:nvPr/>
          </p:nvSpPr>
          <p:spPr>
            <a:xfrm>
              <a:off x="1674333" y="1831704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15ED6A34-2397-4C07-94FC-208AD290306B}"/>
                </a:ext>
              </a:extLst>
            </p:cNvPr>
            <p:cNvSpPr/>
            <p:nvPr/>
          </p:nvSpPr>
          <p:spPr>
            <a:xfrm>
              <a:off x="1866868" y="1831704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A940AD7E-8ECC-4BB7-8A67-94E389B87780}"/>
                </a:ext>
              </a:extLst>
            </p:cNvPr>
            <p:cNvSpPr/>
            <p:nvPr/>
          </p:nvSpPr>
          <p:spPr>
            <a:xfrm>
              <a:off x="947897" y="2809870"/>
              <a:ext cx="2478068" cy="3542151"/>
            </a:xfrm>
            <a:custGeom>
              <a:avLst/>
              <a:gdLst>
                <a:gd name="connsiteX0" fmla="*/ 2365550 w 2478068"/>
                <a:gd name="connsiteY0" fmla="*/ 3232633 h 3542151"/>
                <a:gd name="connsiteX1" fmla="*/ 2388078 w 2478068"/>
                <a:gd name="connsiteY1" fmla="*/ 3219691 h 3542151"/>
                <a:gd name="connsiteX2" fmla="*/ 2478189 w 2478068"/>
                <a:gd name="connsiteY2" fmla="*/ 3217774 h 3542151"/>
                <a:gd name="connsiteX3" fmla="*/ 2355005 w 2478068"/>
                <a:gd name="connsiteY3" fmla="*/ 3476126 h 3542151"/>
                <a:gd name="connsiteX4" fmla="*/ 2072687 w 2478068"/>
                <a:gd name="connsiteY4" fmla="*/ 3510157 h 3542151"/>
                <a:gd name="connsiteX5" fmla="*/ 1861308 w 2478068"/>
                <a:gd name="connsiteY5" fmla="*/ 3353900 h 3542151"/>
                <a:gd name="connsiteX6" fmla="*/ 1673416 w 2478068"/>
                <a:gd name="connsiteY6" fmla="*/ 3133414 h 3542151"/>
                <a:gd name="connsiteX7" fmla="*/ 1531539 w 2478068"/>
                <a:gd name="connsiteY7" fmla="*/ 3003999 h 3542151"/>
                <a:gd name="connsiteX8" fmla="*/ 1192182 w 2478068"/>
                <a:gd name="connsiteY8" fmla="*/ 3018858 h 3542151"/>
                <a:gd name="connsiteX9" fmla="*/ 1014356 w 2478068"/>
                <a:gd name="connsiteY9" fmla="*/ 3204832 h 3542151"/>
                <a:gd name="connsiteX10" fmla="*/ 841322 w 2478068"/>
                <a:gd name="connsiteY10" fmla="*/ 3400873 h 3542151"/>
                <a:gd name="connsiteX11" fmla="*/ 549898 w 2478068"/>
                <a:gd name="connsiteY11" fmla="*/ 3543230 h 3542151"/>
                <a:gd name="connsiteX12" fmla="*/ 180824 w 2478068"/>
                <a:gd name="connsiteY12" fmla="*/ 3373552 h 3542151"/>
                <a:gd name="connsiteX13" fmla="*/ 63870 w 2478068"/>
                <a:gd name="connsiteY13" fmla="*/ 3055286 h 3542151"/>
                <a:gd name="connsiteX14" fmla="*/ 132413 w 2478068"/>
                <a:gd name="connsiteY14" fmla="*/ 2584596 h 3542151"/>
                <a:gd name="connsiteX15" fmla="*/ 387888 w 2478068"/>
                <a:gd name="connsiteY15" fmla="*/ 2089941 h 3542151"/>
                <a:gd name="connsiteX16" fmla="*/ 630902 w 2478068"/>
                <a:gd name="connsiteY16" fmla="*/ 1706488 h 3542151"/>
                <a:gd name="connsiteX17" fmla="*/ 804415 w 2478068"/>
                <a:gd name="connsiteY17" fmla="*/ 1289003 h 3542151"/>
                <a:gd name="connsiteX18" fmla="*/ 804894 w 2478068"/>
                <a:gd name="connsiteY18" fmla="*/ 1027296 h 3542151"/>
                <a:gd name="connsiteX19" fmla="*/ 13542 w 2478068"/>
                <a:gd name="connsiteY19" fmla="*/ 491899 h 3542151"/>
                <a:gd name="connsiteX20" fmla="*/ 31756 w 2478068"/>
                <a:gd name="connsiteY20" fmla="*/ 153501 h 3542151"/>
                <a:gd name="connsiteX21" fmla="*/ 73936 w 2478068"/>
                <a:gd name="connsiteY21" fmla="*/ 95983 h 3542151"/>
                <a:gd name="connsiteX22" fmla="*/ 151585 w 2478068"/>
                <a:gd name="connsiteY22" fmla="*/ 127139 h 3542151"/>
                <a:gd name="connsiteX23" fmla="*/ 151585 w 2478068"/>
                <a:gd name="connsiteY23" fmla="*/ 173633 h 3542151"/>
                <a:gd name="connsiteX24" fmla="*/ 124264 w 2478068"/>
                <a:gd name="connsiteY24" fmla="*/ 281479 h 3542151"/>
                <a:gd name="connsiteX25" fmla="*/ 238342 w 2478068"/>
                <a:gd name="connsiteY25" fmla="*/ 713343 h 3542151"/>
                <a:gd name="connsiteX26" fmla="*/ 612209 w 2478068"/>
                <a:gd name="connsiteY26" fmla="*/ 918970 h 3542151"/>
                <a:gd name="connsiteX27" fmla="*/ 1174927 w 2478068"/>
                <a:gd name="connsiteY27" fmla="*/ 839404 h 3542151"/>
                <a:gd name="connsiteX28" fmla="*/ 1440468 w 2478068"/>
                <a:gd name="connsiteY28" fmla="*/ 476561 h 3542151"/>
                <a:gd name="connsiteX29" fmla="*/ 1385826 w 2478068"/>
                <a:gd name="connsiteY29" fmla="*/ 113718 h 3542151"/>
                <a:gd name="connsiteX30" fmla="*/ 1371926 w 2478068"/>
                <a:gd name="connsiteY30" fmla="*/ 89273 h 3542151"/>
                <a:gd name="connsiteX31" fmla="*/ 1372405 w 2478068"/>
                <a:gd name="connsiteY31" fmla="*/ 35589 h 3542151"/>
                <a:gd name="connsiteX32" fmla="*/ 1403561 w 2478068"/>
                <a:gd name="connsiteY32" fmla="*/ 5392 h 3542151"/>
                <a:gd name="connsiteX33" fmla="*/ 1446220 w 2478068"/>
                <a:gd name="connsiteY33" fmla="*/ 8268 h 3542151"/>
                <a:gd name="connsiteX34" fmla="*/ 1500862 w 2478068"/>
                <a:gd name="connsiteY34" fmla="*/ 77290 h 3542151"/>
                <a:gd name="connsiteX35" fmla="*/ 1505655 w 2478068"/>
                <a:gd name="connsiteY35" fmla="*/ 647198 h 3542151"/>
                <a:gd name="connsiteX36" fmla="*/ 1166299 w 2478068"/>
                <a:gd name="connsiteY36" fmla="*/ 969778 h 3542151"/>
                <a:gd name="connsiteX37" fmla="*/ 929037 w 2478068"/>
                <a:gd name="connsiteY37" fmla="*/ 1021544 h 3542151"/>
                <a:gd name="connsiteX38" fmla="*/ 875354 w 2478068"/>
                <a:gd name="connsiteY38" fmla="*/ 1439508 h 3542151"/>
                <a:gd name="connsiteX39" fmla="*/ 663975 w 2478068"/>
                <a:gd name="connsiteY39" fmla="*/ 1870894 h 3542151"/>
                <a:gd name="connsiteX40" fmla="*/ 427672 w 2478068"/>
                <a:gd name="connsiteY40" fmla="*/ 2228943 h 3542151"/>
                <a:gd name="connsiteX41" fmla="*/ 186575 w 2478068"/>
                <a:gd name="connsiteY41" fmla="*/ 2759547 h 3542151"/>
                <a:gd name="connsiteX42" fmla="*/ 205269 w 2478068"/>
                <a:gd name="connsiteY42" fmla="*/ 3166008 h 3542151"/>
                <a:gd name="connsiteX43" fmla="*/ 376864 w 2478068"/>
                <a:gd name="connsiteY43" fmla="*/ 3386014 h 3542151"/>
                <a:gd name="connsiteX44" fmla="*/ 648158 w 2478068"/>
                <a:gd name="connsiteY44" fmla="*/ 3392725 h 3542151"/>
                <a:gd name="connsiteX45" fmla="*/ 824546 w 2478068"/>
                <a:gd name="connsiteY45" fmla="*/ 3237426 h 3542151"/>
                <a:gd name="connsiteX46" fmla="*/ 1007166 w 2478068"/>
                <a:gd name="connsiteY46" fmla="*/ 3022213 h 3542151"/>
                <a:gd name="connsiteX47" fmla="*/ 1211355 w 2478068"/>
                <a:gd name="connsiteY47" fmla="*/ 2864997 h 3542151"/>
                <a:gd name="connsiteX48" fmla="*/ 1563653 w 2478068"/>
                <a:gd name="connsiteY48" fmla="*/ 2888004 h 3542151"/>
                <a:gd name="connsiteX49" fmla="*/ 1733810 w 2478068"/>
                <a:gd name="connsiteY49" fmla="*/ 3029882 h 3542151"/>
                <a:gd name="connsiteX50" fmla="*/ 1896299 w 2478068"/>
                <a:gd name="connsiteY50" fmla="*/ 3227360 h 3542151"/>
                <a:gd name="connsiteX51" fmla="*/ 2089943 w 2478068"/>
                <a:gd name="connsiteY51" fmla="*/ 3395600 h 3542151"/>
                <a:gd name="connsiteX52" fmla="*/ 2168071 w 2478068"/>
                <a:gd name="connsiteY52" fmla="*/ 3421484 h 3542151"/>
                <a:gd name="connsiteX53" fmla="*/ 2314742 w 2478068"/>
                <a:gd name="connsiteY53" fmla="*/ 3358693 h 3542151"/>
                <a:gd name="connsiteX54" fmla="*/ 2365550 w 2478068"/>
                <a:gd name="connsiteY54" fmla="*/ 3232633 h 354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78068" h="3542151">
                  <a:moveTo>
                    <a:pt x="2365550" y="3232633"/>
                  </a:moveTo>
                  <a:cubicBezTo>
                    <a:pt x="2368905" y="3220650"/>
                    <a:pt x="2375136" y="3217774"/>
                    <a:pt x="2388078" y="3219691"/>
                  </a:cubicBezTo>
                  <a:cubicBezTo>
                    <a:pt x="2418275" y="3224484"/>
                    <a:pt x="2448472" y="3223046"/>
                    <a:pt x="2478189" y="3217774"/>
                  </a:cubicBezTo>
                  <a:cubicBezTo>
                    <a:pt x="2470520" y="3319868"/>
                    <a:pt x="2436489" y="3410939"/>
                    <a:pt x="2355005" y="3476126"/>
                  </a:cubicBezTo>
                  <a:cubicBezTo>
                    <a:pt x="2269687" y="3544189"/>
                    <a:pt x="2172385" y="3548982"/>
                    <a:pt x="2072687" y="3510157"/>
                  </a:cubicBezTo>
                  <a:cubicBezTo>
                    <a:pt x="1988327" y="3477084"/>
                    <a:pt x="1922661" y="3418128"/>
                    <a:pt x="1861308" y="3353900"/>
                  </a:cubicBezTo>
                  <a:cubicBezTo>
                    <a:pt x="1794683" y="3283920"/>
                    <a:pt x="1738124" y="3205312"/>
                    <a:pt x="1673416" y="3133414"/>
                  </a:cubicBezTo>
                  <a:cubicBezTo>
                    <a:pt x="1630278" y="3085482"/>
                    <a:pt x="1585701" y="3039468"/>
                    <a:pt x="1531539" y="3003999"/>
                  </a:cubicBezTo>
                  <a:cubicBezTo>
                    <a:pt x="1417940" y="2930184"/>
                    <a:pt x="1299070" y="2935456"/>
                    <a:pt x="1192182" y="3018858"/>
                  </a:cubicBezTo>
                  <a:cubicBezTo>
                    <a:pt x="1123640" y="3072062"/>
                    <a:pt x="1069477" y="3138687"/>
                    <a:pt x="1014356" y="3204832"/>
                  </a:cubicBezTo>
                  <a:cubicBezTo>
                    <a:pt x="958755" y="3271937"/>
                    <a:pt x="905551" y="3340958"/>
                    <a:pt x="841322" y="3400873"/>
                  </a:cubicBezTo>
                  <a:cubicBezTo>
                    <a:pt x="758880" y="3478043"/>
                    <a:pt x="663975" y="3531247"/>
                    <a:pt x="549898" y="3543230"/>
                  </a:cubicBezTo>
                  <a:cubicBezTo>
                    <a:pt x="394120" y="3559047"/>
                    <a:pt x="270935" y="3499133"/>
                    <a:pt x="180824" y="3373552"/>
                  </a:cubicBezTo>
                  <a:cubicBezTo>
                    <a:pt x="113240" y="3278647"/>
                    <a:pt x="78729" y="3169842"/>
                    <a:pt x="63870" y="3055286"/>
                  </a:cubicBezTo>
                  <a:cubicBezTo>
                    <a:pt x="42301" y="2892318"/>
                    <a:pt x="75853" y="2736540"/>
                    <a:pt x="132413" y="2584596"/>
                  </a:cubicBezTo>
                  <a:cubicBezTo>
                    <a:pt x="198079" y="2409646"/>
                    <a:pt x="286753" y="2246678"/>
                    <a:pt x="387888" y="2089941"/>
                  </a:cubicBezTo>
                  <a:cubicBezTo>
                    <a:pt x="469852" y="1962922"/>
                    <a:pt x="555170" y="1837821"/>
                    <a:pt x="630902" y="1706488"/>
                  </a:cubicBezTo>
                  <a:cubicBezTo>
                    <a:pt x="706634" y="1574676"/>
                    <a:pt x="770383" y="1438070"/>
                    <a:pt x="804415" y="1289003"/>
                  </a:cubicBezTo>
                  <a:cubicBezTo>
                    <a:pt x="823108" y="1207040"/>
                    <a:pt x="817356" y="1024899"/>
                    <a:pt x="804894" y="1027296"/>
                  </a:cubicBezTo>
                  <a:cubicBezTo>
                    <a:pt x="456910" y="109200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7940" y="-839"/>
                    <a:pt x="1432799" y="-3715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29037" y="1021544"/>
                    <a:pt x="929037" y="1021544"/>
                  </a:cubicBezTo>
                  <a:cubicBezTo>
                    <a:pt x="929037" y="1021544"/>
                    <a:pt x="941020" y="1268392"/>
                    <a:pt x="875354" y="1439508"/>
                  </a:cubicBezTo>
                  <a:cubicBezTo>
                    <a:pt x="824546" y="1592890"/>
                    <a:pt x="750731" y="1735247"/>
                    <a:pt x="663975" y="1870894"/>
                  </a:cubicBezTo>
                  <a:cubicBezTo>
                    <a:pt x="586805" y="1991202"/>
                    <a:pt x="504842" y="2108635"/>
                    <a:pt x="427672" y="2228943"/>
                  </a:cubicBezTo>
                  <a:cubicBezTo>
                    <a:pt x="321743" y="2393828"/>
                    <a:pt x="230673" y="2566382"/>
                    <a:pt x="186575" y="2759547"/>
                  </a:cubicBezTo>
                  <a:cubicBezTo>
                    <a:pt x="155420" y="2896152"/>
                    <a:pt x="154940" y="3032758"/>
                    <a:pt x="205269" y="3166008"/>
                  </a:cubicBezTo>
                  <a:cubicBezTo>
                    <a:pt x="239780" y="3256599"/>
                    <a:pt x="292984" y="3333768"/>
                    <a:pt x="376864" y="3386014"/>
                  </a:cubicBezTo>
                  <a:cubicBezTo>
                    <a:pt x="466017" y="3441615"/>
                    <a:pt x="556129" y="3441615"/>
                    <a:pt x="648158" y="3392725"/>
                  </a:cubicBezTo>
                  <a:cubicBezTo>
                    <a:pt x="719576" y="3354859"/>
                    <a:pt x="772780" y="3296861"/>
                    <a:pt x="824546" y="3237426"/>
                  </a:cubicBezTo>
                  <a:cubicBezTo>
                    <a:pt x="886378" y="3166487"/>
                    <a:pt x="944855" y="3092672"/>
                    <a:pt x="1007166" y="3022213"/>
                  </a:cubicBezTo>
                  <a:cubicBezTo>
                    <a:pt x="1064684" y="2956546"/>
                    <a:pt x="1130830" y="2901425"/>
                    <a:pt x="1211355" y="2864997"/>
                  </a:cubicBezTo>
                  <a:cubicBezTo>
                    <a:pt x="1332622" y="2809875"/>
                    <a:pt x="1450055" y="2825693"/>
                    <a:pt x="1563653" y="2888004"/>
                  </a:cubicBezTo>
                  <a:cubicBezTo>
                    <a:pt x="1629319" y="2923953"/>
                    <a:pt x="1682523" y="2976198"/>
                    <a:pt x="1733810" y="3029882"/>
                  </a:cubicBezTo>
                  <a:cubicBezTo>
                    <a:pt x="1793246" y="3091713"/>
                    <a:pt x="1839260" y="3164091"/>
                    <a:pt x="1896299" y="3227360"/>
                  </a:cubicBezTo>
                  <a:cubicBezTo>
                    <a:pt x="1953817" y="3291109"/>
                    <a:pt x="2011335" y="3355338"/>
                    <a:pt x="2089943" y="3395600"/>
                  </a:cubicBezTo>
                  <a:cubicBezTo>
                    <a:pt x="2114867" y="3408542"/>
                    <a:pt x="2140750" y="3417649"/>
                    <a:pt x="2168071" y="3421484"/>
                  </a:cubicBezTo>
                  <a:cubicBezTo>
                    <a:pt x="2229424" y="3430111"/>
                    <a:pt x="2277835" y="3406146"/>
                    <a:pt x="2314742" y="3358693"/>
                  </a:cubicBezTo>
                  <a:cubicBezTo>
                    <a:pt x="2343501" y="3321786"/>
                    <a:pt x="2358360" y="3278647"/>
                    <a:pt x="2365550" y="32326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01FCA7CF-8DCD-4BD6-991B-69EF63B17D0E}"/>
                </a:ext>
              </a:extLst>
            </p:cNvPr>
            <p:cNvSpPr/>
            <p:nvPr/>
          </p:nvSpPr>
          <p:spPr>
            <a:xfrm>
              <a:off x="1601327" y="1922774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52AA6956-4981-4776-9590-4C0288810BA6}"/>
                </a:ext>
              </a:extLst>
            </p:cNvPr>
            <p:cNvSpPr/>
            <p:nvPr/>
          </p:nvSpPr>
          <p:spPr>
            <a:xfrm>
              <a:off x="1021833" y="1881553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F6FDE41F-1FD3-4476-AF86-0824E5FCB896}"/>
                </a:ext>
              </a:extLst>
            </p:cNvPr>
            <p:cNvSpPr/>
            <p:nvPr/>
          </p:nvSpPr>
          <p:spPr>
            <a:xfrm>
              <a:off x="1299963" y="1870238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E22DA241-5B65-41FE-BEFA-198E33448F18}"/>
                </a:ext>
              </a:extLst>
            </p:cNvPr>
            <p:cNvSpPr/>
            <p:nvPr/>
          </p:nvSpPr>
          <p:spPr>
            <a:xfrm>
              <a:off x="3206080" y="5617828"/>
              <a:ext cx="335522" cy="335522"/>
            </a:xfrm>
            <a:custGeom>
              <a:avLst/>
              <a:gdLst>
                <a:gd name="connsiteX0" fmla="*/ 169678 w 335521"/>
                <a:gd name="connsiteY0" fmla="*/ 339835 h 335521"/>
                <a:gd name="connsiteX1" fmla="*/ 0 w 335521"/>
                <a:gd name="connsiteY1" fmla="*/ 171116 h 335521"/>
                <a:gd name="connsiteX2" fmla="*/ 169678 w 335521"/>
                <a:gd name="connsiteY2" fmla="*/ 0 h 335521"/>
                <a:gd name="connsiteX3" fmla="*/ 339836 w 335521"/>
                <a:gd name="connsiteY3" fmla="*/ 169199 h 335521"/>
                <a:gd name="connsiteX4" fmla="*/ 169678 w 335521"/>
                <a:gd name="connsiteY4" fmla="*/ 339835 h 3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1" h="335521">
                  <a:moveTo>
                    <a:pt x="169678" y="339835"/>
                  </a:moveTo>
                  <a:cubicBezTo>
                    <a:pt x="74773" y="339835"/>
                    <a:pt x="479" y="266021"/>
                    <a:pt x="0" y="171116"/>
                  </a:cubicBezTo>
                  <a:cubicBezTo>
                    <a:pt x="0" y="75732"/>
                    <a:pt x="74294" y="0"/>
                    <a:pt x="169678" y="0"/>
                  </a:cubicBezTo>
                  <a:cubicBezTo>
                    <a:pt x="263624" y="0"/>
                    <a:pt x="339836" y="75732"/>
                    <a:pt x="339836" y="169199"/>
                  </a:cubicBezTo>
                  <a:cubicBezTo>
                    <a:pt x="340315" y="264103"/>
                    <a:pt x="265062" y="339835"/>
                    <a:pt x="169678" y="339835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xmlns="" id="{8FD87B2D-389F-4600-9C78-A66D502EF881}"/>
              </a:ext>
            </a:extLst>
          </p:cNvPr>
          <p:cNvGrpSpPr/>
          <p:nvPr/>
        </p:nvGrpSpPr>
        <p:grpSpPr>
          <a:xfrm rot="19991619">
            <a:off x="3371205" y="4866131"/>
            <a:ext cx="1316147" cy="518672"/>
            <a:chOff x="8060641" y="1503156"/>
            <a:chExt cx="3004811" cy="1184147"/>
          </a:xfrm>
          <a:solidFill>
            <a:schemeClr val="accent4"/>
          </a:solidFill>
        </p:grpSpPr>
        <p:sp>
          <p:nvSpPr>
            <p:cNvPr id="122" name="Freeform 7">
              <a:extLst>
                <a:ext uri="{FF2B5EF4-FFF2-40B4-BE49-F238E27FC236}">
                  <a16:creationId xmlns:a16="http://schemas.microsoft.com/office/drawing/2014/main" xmlns="" id="{2F1F71CB-9EE0-4213-889E-BD5D1D2851B6}"/>
                </a:ext>
              </a:extLst>
            </p:cNvPr>
            <p:cNvSpPr/>
            <p:nvPr/>
          </p:nvSpPr>
          <p:spPr>
            <a:xfrm>
              <a:off x="8131879" y="1640533"/>
              <a:ext cx="2907039" cy="1046770"/>
            </a:xfrm>
            <a:custGeom>
              <a:avLst/>
              <a:gdLst>
                <a:gd name="connsiteX0" fmla="*/ 5481115 w 5481115"/>
                <a:gd name="connsiteY0" fmla="*/ 0 h 1897513"/>
                <a:gd name="connsiteX1" fmla="*/ 1009540 w 5481115"/>
                <a:gd name="connsiteY1" fmla="*/ 623695 h 1897513"/>
                <a:gd name="connsiteX2" fmla="*/ 0 w 5481115"/>
                <a:gd name="connsiteY2" fmla="*/ 1812944 h 1897513"/>
                <a:gd name="connsiteX3" fmla="*/ 581411 w 5481115"/>
                <a:gd name="connsiteY3" fmla="*/ 1897513 h 1897513"/>
                <a:gd name="connsiteX4" fmla="*/ 1205106 w 5481115"/>
                <a:gd name="connsiteY4" fmla="*/ 813975 h 1897513"/>
                <a:gd name="connsiteX5" fmla="*/ 5433545 w 5481115"/>
                <a:gd name="connsiteY5" fmla="*/ 253707 h 1897513"/>
                <a:gd name="connsiteX6" fmla="*/ 5481115 w 5481115"/>
                <a:gd name="connsiteY6" fmla="*/ 0 h 1897513"/>
                <a:gd name="connsiteX0" fmla="*/ 5481115 w 5481115"/>
                <a:gd name="connsiteY0" fmla="*/ 1951 h 1899464"/>
                <a:gd name="connsiteX1" fmla="*/ 1009540 w 5481115"/>
                <a:gd name="connsiteY1" fmla="*/ 625646 h 1899464"/>
                <a:gd name="connsiteX2" fmla="*/ 0 w 5481115"/>
                <a:gd name="connsiteY2" fmla="*/ 1814895 h 1899464"/>
                <a:gd name="connsiteX3" fmla="*/ 581411 w 5481115"/>
                <a:gd name="connsiteY3" fmla="*/ 1899464 h 1899464"/>
                <a:gd name="connsiteX4" fmla="*/ 1205106 w 5481115"/>
                <a:gd name="connsiteY4" fmla="*/ 815926 h 1899464"/>
                <a:gd name="connsiteX5" fmla="*/ 5433545 w 5481115"/>
                <a:gd name="connsiteY5" fmla="*/ 255658 h 1899464"/>
                <a:gd name="connsiteX6" fmla="*/ 5481115 w 5481115"/>
                <a:gd name="connsiteY6" fmla="*/ 1951 h 1899464"/>
                <a:gd name="connsiteX0" fmla="*/ 5481115 w 5481115"/>
                <a:gd name="connsiteY0" fmla="*/ 1726 h 1899239"/>
                <a:gd name="connsiteX1" fmla="*/ 1009540 w 5481115"/>
                <a:gd name="connsiteY1" fmla="*/ 625421 h 1899239"/>
                <a:gd name="connsiteX2" fmla="*/ 0 w 5481115"/>
                <a:gd name="connsiteY2" fmla="*/ 1814670 h 1899239"/>
                <a:gd name="connsiteX3" fmla="*/ 581411 w 5481115"/>
                <a:gd name="connsiteY3" fmla="*/ 1899239 h 1899239"/>
                <a:gd name="connsiteX4" fmla="*/ 1205106 w 5481115"/>
                <a:gd name="connsiteY4" fmla="*/ 815701 h 1899239"/>
                <a:gd name="connsiteX5" fmla="*/ 5433545 w 5481115"/>
                <a:gd name="connsiteY5" fmla="*/ 255433 h 1899239"/>
                <a:gd name="connsiteX6" fmla="*/ 5481115 w 5481115"/>
                <a:gd name="connsiteY6" fmla="*/ 1726 h 1899239"/>
                <a:gd name="connsiteX0" fmla="*/ 5496972 w 5496972"/>
                <a:gd name="connsiteY0" fmla="*/ 1726 h 1899239"/>
                <a:gd name="connsiteX1" fmla="*/ 1025397 w 5496972"/>
                <a:gd name="connsiteY1" fmla="*/ 625421 h 1899239"/>
                <a:gd name="connsiteX2" fmla="*/ 0 w 5496972"/>
                <a:gd name="connsiteY2" fmla="*/ 1798814 h 1899239"/>
                <a:gd name="connsiteX3" fmla="*/ 597268 w 5496972"/>
                <a:gd name="connsiteY3" fmla="*/ 1899239 h 1899239"/>
                <a:gd name="connsiteX4" fmla="*/ 1220963 w 5496972"/>
                <a:gd name="connsiteY4" fmla="*/ 815701 h 1899239"/>
                <a:gd name="connsiteX5" fmla="*/ 5449402 w 5496972"/>
                <a:gd name="connsiteY5" fmla="*/ 255433 h 1899239"/>
                <a:gd name="connsiteX6" fmla="*/ 5496972 w 5496972"/>
                <a:gd name="connsiteY6" fmla="*/ 1726 h 1899239"/>
                <a:gd name="connsiteX0" fmla="*/ 5499844 w 5499844"/>
                <a:gd name="connsiteY0" fmla="*/ 1726 h 1899239"/>
                <a:gd name="connsiteX1" fmla="*/ 1028269 w 5499844"/>
                <a:gd name="connsiteY1" fmla="*/ 625421 h 1899239"/>
                <a:gd name="connsiteX2" fmla="*/ 2872 w 5499844"/>
                <a:gd name="connsiteY2" fmla="*/ 1798814 h 1899239"/>
                <a:gd name="connsiteX3" fmla="*/ 600140 w 5499844"/>
                <a:gd name="connsiteY3" fmla="*/ 1899239 h 1899239"/>
                <a:gd name="connsiteX4" fmla="*/ 1223835 w 5499844"/>
                <a:gd name="connsiteY4" fmla="*/ 815701 h 1899239"/>
                <a:gd name="connsiteX5" fmla="*/ 5452274 w 5499844"/>
                <a:gd name="connsiteY5" fmla="*/ 255433 h 1899239"/>
                <a:gd name="connsiteX6" fmla="*/ 5499844 w 5499844"/>
                <a:gd name="connsiteY6" fmla="*/ 1726 h 1899239"/>
                <a:gd name="connsiteX0" fmla="*/ 5499844 w 5499844"/>
                <a:gd name="connsiteY0" fmla="*/ 1726 h 1932850"/>
                <a:gd name="connsiteX1" fmla="*/ 1028269 w 5499844"/>
                <a:gd name="connsiteY1" fmla="*/ 625421 h 1932850"/>
                <a:gd name="connsiteX2" fmla="*/ 2872 w 5499844"/>
                <a:gd name="connsiteY2" fmla="*/ 1798814 h 1932850"/>
                <a:gd name="connsiteX3" fmla="*/ 600140 w 5499844"/>
                <a:gd name="connsiteY3" fmla="*/ 1899239 h 1932850"/>
                <a:gd name="connsiteX4" fmla="*/ 1223835 w 5499844"/>
                <a:gd name="connsiteY4" fmla="*/ 815701 h 1932850"/>
                <a:gd name="connsiteX5" fmla="*/ 5452274 w 5499844"/>
                <a:gd name="connsiteY5" fmla="*/ 255433 h 1932850"/>
                <a:gd name="connsiteX6" fmla="*/ 5499844 w 5499844"/>
                <a:gd name="connsiteY6" fmla="*/ 1726 h 1932850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23835 w 5499844"/>
                <a:gd name="connsiteY4" fmla="*/ 815701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80390"/>
                <a:gd name="connsiteX1" fmla="*/ 1028269 w 5499844"/>
                <a:gd name="connsiteY1" fmla="*/ 625421 h 1980390"/>
                <a:gd name="connsiteX2" fmla="*/ 2872 w 5499844"/>
                <a:gd name="connsiteY2" fmla="*/ 1798814 h 1980390"/>
                <a:gd name="connsiteX3" fmla="*/ 600140 w 5499844"/>
                <a:gd name="connsiteY3" fmla="*/ 1899239 h 1980390"/>
                <a:gd name="connsiteX4" fmla="*/ 1244977 w 5499844"/>
                <a:gd name="connsiteY4" fmla="*/ 836843 h 1980390"/>
                <a:gd name="connsiteX5" fmla="*/ 5452274 w 5499844"/>
                <a:gd name="connsiteY5" fmla="*/ 255433 h 1980390"/>
                <a:gd name="connsiteX6" fmla="*/ 5499844 w 5499844"/>
                <a:gd name="connsiteY6" fmla="*/ 1726 h 19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9844" h="1980390">
                  <a:moveTo>
                    <a:pt x="5499844" y="1726"/>
                  </a:moveTo>
                  <a:cubicBezTo>
                    <a:pt x="3824325" y="-33511"/>
                    <a:pt x="1155122" y="480949"/>
                    <a:pt x="1028269" y="625421"/>
                  </a:cubicBezTo>
                  <a:cubicBezTo>
                    <a:pt x="686470" y="1016552"/>
                    <a:pt x="-51745" y="1677245"/>
                    <a:pt x="2872" y="1798814"/>
                  </a:cubicBezTo>
                  <a:cubicBezTo>
                    <a:pt x="154391" y="2096567"/>
                    <a:pt x="549046" y="1950333"/>
                    <a:pt x="600140" y="1899239"/>
                  </a:cubicBezTo>
                  <a:cubicBezTo>
                    <a:pt x="815086" y="1545107"/>
                    <a:pt x="1146313" y="879127"/>
                    <a:pt x="1244977" y="836843"/>
                  </a:cubicBezTo>
                  <a:cubicBezTo>
                    <a:pt x="2287991" y="399905"/>
                    <a:pt x="4007558" y="126817"/>
                    <a:pt x="5452274" y="255433"/>
                  </a:cubicBezTo>
                  <a:lnTo>
                    <a:pt x="5499844" y="1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3" name="Freeform 10">
              <a:extLst>
                <a:ext uri="{FF2B5EF4-FFF2-40B4-BE49-F238E27FC236}">
                  <a16:creationId xmlns:a16="http://schemas.microsoft.com/office/drawing/2014/main" xmlns="" id="{AA987034-7496-499C-BDB0-FCB3BB1EA7F7}"/>
                </a:ext>
              </a:extLst>
            </p:cNvPr>
            <p:cNvSpPr/>
            <p:nvPr/>
          </p:nvSpPr>
          <p:spPr>
            <a:xfrm flipH="1">
              <a:off x="8131879" y="1640533"/>
              <a:ext cx="2907039" cy="1046770"/>
            </a:xfrm>
            <a:custGeom>
              <a:avLst/>
              <a:gdLst>
                <a:gd name="connsiteX0" fmla="*/ 5481115 w 5481115"/>
                <a:gd name="connsiteY0" fmla="*/ 0 h 1897513"/>
                <a:gd name="connsiteX1" fmla="*/ 1009540 w 5481115"/>
                <a:gd name="connsiteY1" fmla="*/ 623695 h 1897513"/>
                <a:gd name="connsiteX2" fmla="*/ 0 w 5481115"/>
                <a:gd name="connsiteY2" fmla="*/ 1812944 h 1897513"/>
                <a:gd name="connsiteX3" fmla="*/ 581411 w 5481115"/>
                <a:gd name="connsiteY3" fmla="*/ 1897513 h 1897513"/>
                <a:gd name="connsiteX4" fmla="*/ 1205106 w 5481115"/>
                <a:gd name="connsiteY4" fmla="*/ 813975 h 1897513"/>
                <a:gd name="connsiteX5" fmla="*/ 5433545 w 5481115"/>
                <a:gd name="connsiteY5" fmla="*/ 253707 h 1897513"/>
                <a:gd name="connsiteX6" fmla="*/ 5481115 w 5481115"/>
                <a:gd name="connsiteY6" fmla="*/ 0 h 1897513"/>
                <a:gd name="connsiteX0" fmla="*/ 5481115 w 5481115"/>
                <a:gd name="connsiteY0" fmla="*/ 1951 h 1899464"/>
                <a:gd name="connsiteX1" fmla="*/ 1009540 w 5481115"/>
                <a:gd name="connsiteY1" fmla="*/ 625646 h 1899464"/>
                <a:gd name="connsiteX2" fmla="*/ 0 w 5481115"/>
                <a:gd name="connsiteY2" fmla="*/ 1814895 h 1899464"/>
                <a:gd name="connsiteX3" fmla="*/ 581411 w 5481115"/>
                <a:gd name="connsiteY3" fmla="*/ 1899464 h 1899464"/>
                <a:gd name="connsiteX4" fmla="*/ 1205106 w 5481115"/>
                <a:gd name="connsiteY4" fmla="*/ 815926 h 1899464"/>
                <a:gd name="connsiteX5" fmla="*/ 5433545 w 5481115"/>
                <a:gd name="connsiteY5" fmla="*/ 255658 h 1899464"/>
                <a:gd name="connsiteX6" fmla="*/ 5481115 w 5481115"/>
                <a:gd name="connsiteY6" fmla="*/ 1951 h 1899464"/>
                <a:gd name="connsiteX0" fmla="*/ 5481115 w 5481115"/>
                <a:gd name="connsiteY0" fmla="*/ 1726 h 1899239"/>
                <a:gd name="connsiteX1" fmla="*/ 1009540 w 5481115"/>
                <a:gd name="connsiteY1" fmla="*/ 625421 h 1899239"/>
                <a:gd name="connsiteX2" fmla="*/ 0 w 5481115"/>
                <a:gd name="connsiteY2" fmla="*/ 1814670 h 1899239"/>
                <a:gd name="connsiteX3" fmla="*/ 581411 w 5481115"/>
                <a:gd name="connsiteY3" fmla="*/ 1899239 h 1899239"/>
                <a:gd name="connsiteX4" fmla="*/ 1205106 w 5481115"/>
                <a:gd name="connsiteY4" fmla="*/ 815701 h 1899239"/>
                <a:gd name="connsiteX5" fmla="*/ 5433545 w 5481115"/>
                <a:gd name="connsiteY5" fmla="*/ 255433 h 1899239"/>
                <a:gd name="connsiteX6" fmla="*/ 5481115 w 5481115"/>
                <a:gd name="connsiteY6" fmla="*/ 1726 h 1899239"/>
                <a:gd name="connsiteX0" fmla="*/ 5496972 w 5496972"/>
                <a:gd name="connsiteY0" fmla="*/ 1726 h 1899239"/>
                <a:gd name="connsiteX1" fmla="*/ 1025397 w 5496972"/>
                <a:gd name="connsiteY1" fmla="*/ 625421 h 1899239"/>
                <a:gd name="connsiteX2" fmla="*/ 0 w 5496972"/>
                <a:gd name="connsiteY2" fmla="*/ 1798814 h 1899239"/>
                <a:gd name="connsiteX3" fmla="*/ 597268 w 5496972"/>
                <a:gd name="connsiteY3" fmla="*/ 1899239 h 1899239"/>
                <a:gd name="connsiteX4" fmla="*/ 1220963 w 5496972"/>
                <a:gd name="connsiteY4" fmla="*/ 815701 h 1899239"/>
                <a:gd name="connsiteX5" fmla="*/ 5449402 w 5496972"/>
                <a:gd name="connsiteY5" fmla="*/ 255433 h 1899239"/>
                <a:gd name="connsiteX6" fmla="*/ 5496972 w 5496972"/>
                <a:gd name="connsiteY6" fmla="*/ 1726 h 1899239"/>
                <a:gd name="connsiteX0" fmla="*/ 5499844 w 5499844"/>
                <a:gd name="connsiteY0" fmla="*/ 1726 h 1899239"/>
                <a:gd name="connsiteX1" fmla="*/ 1028269 w 5499844"/>
                <a:gd name="connsiteY1" fmla="*/ 625421 h 1899239"/>
                <a:gd name="connsiteX2" fmla="*/ 2872 w 5499844"/>
                <a:gd name="connsiteY2" fmla="*/ 1798814 h 1899239"/>
                <a:gd name="connsiteX3" fmla="*/ 600140 w 5499844"/>
                <a:gd name="connsiteY3" fmla="*/ 1899239 h 1899239"/>
                <a:gd name="connsiteX4" fmla="*/ 1223835 w 5499844"/>
                <a:gd name="connsiteY4" fmla="*/ 815701 h 1899239"/>
                <a:gd name="connsiteX5" fmla="*/ 5452274 w 5499844"/>
                <a:gd name="connsiteY5" fmla="*/ 255433 h 1899239"/>
                <a:gd name="connsiteX6" fmla="*/ 5499844 w 5499844"/>
                <a:gd name="connsiteY6" fmla="*/ 1726 h 1899239"/>
                <a:gd name="connsiteX0" fmla="*/ 5499844 w 5499844"/>
                <a:gd name="connsiteY0" fmla="*/ 1726 h 1932850"/>
                <a:gd name="connsiteX1" fmla="*/ 1028269 w 5499844"/>
                <a:gd name="connsiteY1" fmla="*/ 625421 h 1932850"/>
                <a:gd name="connsiteX2" fmla="*/ 2872 w 5499844"/>
                <a:gd name="connsiteY2" fmla="*/ 1798814 h 1932850"/>
                <a:gd name="connsiteX3" fmla="*/ 600140 w 5499844"/>
                <a:gd name="connsiteY3" fmla="*/ 1899239 h 1932850"/>
                <a:gd name="connsiteX4" fmla="*/ 1223835 w 5499844"/>
                <a:gd name="connsiteY4" fmla="*/ 815701 h 1932850"/>
                <a:gd name="connsiteX5" fmla="*/ 5452274 w 5499844"/>
                <a:gd name="connsiteY5" fmla="*/ 255433 h 1932850"/>
                <a:gd name="connsiteX6" fmla="*/ 5499844 w 5499844"/>
                <a:gd name="connsiteY6" fmla="*/ 1726 h 1932850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23835 w 5499844"/>
                <a:gd name="connsiteY4" fmla="*/ 815701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80390"/>
                <a:gd name="connsiteX1" fmla="*/ 1028269 w 5499844"/>
                <a:gd name="connsiteY1" fmla="*/ 625421 h 1980390"/>
                <a:gd name="connsiteX2" fmla="*/ 2872 w 5499844"/>
                <a:gd name="connsiteY2" fmla="*/ 1798814 h 1980390"/>
                <a:gd name="connsiteX3" fmla="*/ 600140 w 5499844"/>
                <a:gd name="connsiteY3" fmla="*/ 1899239 h 1980390"/>
                <a:gd name="connsiteX4" fmla="*/ 1244977 w 5499844"/>
                <a:gd name="connsiteY4" fmla="*/ 836843 h 1980390"/>
                <a:gd name="connsiteX5" fmla="*/ 5452274 w 5499844"/>
                <a:gd name="connsiteY5" fmla="*/ 255433 h 1980390"/>
                <a:gd name="connsiteX6" fmla="*/ 5499844 w 5499844"/>
                <a:gd name="connsiteY6" fmla="*/ 1726 h 19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9844" h="1980390">
                  <a:moveTo>
                    <a:pt x="5499844" y="1726"/>
                  </a:moveTo>
                  <a:cubicBezTo>
                    <a:pt x="3824325" y="-33511"/>
                    <a:pt x="1155122" y="480949"/>
                    <a:pt x="1028269" y="625421"/>
                  </a:cubicBezTo>
                  <a:cubicBezTo>
                    <a:pt x="686470" y="1016552"/>
                    <a:pt x="-51745" y="1677245"/>
                    <a:pt x="2872" y="1798814"/>
                  </a:cubicBezTo>
                  <a:cubicBezTo>
                    <a:pt x="154391" y="2096567"/>
                    <a:pt x="549046" y="1950333"/>
                    <a:pt x="600140" y="1899239"/>
                  </a:cubicBezTo>
                  <a:cubicBezTo>
                    <a:pt x="815086" y="1545107"/>
                    <a:pt x="1146313" y="879127"/>
                    <a:pt x="1244977" y="836843"/>
                  </a:cubicBezTo>
                  <a:cubicBezTo>
                    <a:pt x="2287991" y="399905"/>
                    <a:pt x="4007558" y="126817"/>
                    <a:pt x="5452274" y="255433"/>
                  </a:cubicBezTo>
                  <a:lnTo>
                    <a:pt x="5499844" y="1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4" name="Freeform 3">
              <a:extLst>
                <a:ext uri="{FF2B5EF4-FFF2-40B4-BE49-F238E27FC236}">
                  <a16:creationId xmlns:a16="http://schemas.microsoft.com/office/drawing/2014/main" xmlns="" id="{CF093994-82D8-474C-A3EC-DD850BCA1594}"/>
                </a:ext>
              </a:extLst>
            </p:cNvPr>
            <p:cNvSpPr/>
            <p:nvPr/>
          </p:nvSpPr>
          <p:spPr>
            <a:xfrm>
              <a:off x="8277122" y="1601670"/>
              <a:ext cx="1111280" cy="842659"/>
            </a:xfrm>
            <a:custGeom>
              <a:avLst/>
              <a:gdLst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89855 w 1818229"/>
                <a:gd name="connsiteY2" fmla="*/ 21143 h 924972"/>
                <a:gd name="connsiteX3" fmla="*/ 1818229 w 1818229"/>
                <a:gd name="connsiteY3" fmla="*/ 0 h 924972"/>
                <a:gd name="connsiteX4" fmla="*/ 1580380 w 1818229"/>
                <a:gd name="connsiteY4" fmla="*/ 924972 h 924972"/>
                <a:gd name="connsiteX5" fmla="*/ 147996 w 1818229"/>
                <a:gd name="connsiteY5" fmla="*/ 872116 h 924972"/>
                <a:gd name="connsiteX6" fmla="*/ 0 w 1818229"/>
                <a:gd name="connsiteY6" fmla="*/ 21143 h 924972"/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1818229 w 1818229"/>
                <a:gd name="connsiteY2" fmla="*/ 0 h 924972"/>
                <a:gd name="connsiteX3" fmla="*/ 1580380 w 1818229"/>
                <a:gd name="connsiteY3" fmla="*/ 924972 h 924972"/>
                <a:gd name="connsiteX4" fmla="*/ 147996 w 1818229"/>
                <a:gd name="connsiteY4" fmla="*/ 872116 h 924972"/>
                <a:gd name="connsiteX5" fmla="*/ 0 w 1818229"/>
                <a:gd name="connsiteY5" fmla="*/ 21143 h 924972"/>
                <a:gd name="connsiteX0" fmla="*/ 162452 w 1943682"/>
                <a:gd name="connsiteY0" fmla="*/ 68713 h 924972"/>
                <a:gd name="connsiteX1" fmla="*/ 125453 w 1943682"/>
                <a:gd name="connsiteY1" fmla="*/ 21143 h 924972"/>
                <a:gd name="connsiteX2" fmla="*/ 1943682 w 1943682"/>
                <a:gd name="connsiteY2" fmla="*/ 0 h 924972"/>
                <a:gd name="connsiteX3" fmla="*/ 1705833 w 1943682"/>
                <a:gd name="connsiteY3" fmla="*/ 924972 h 924972"/>
                <a:gd name="connsiteX4" fmla="*/ 273449 w 1943682"/>
                <a:gd name="connsiteY4" fmla="*/ 872116 h 924972"/>
                <a:gd name="connsiteX5" fmla="*/ 162452 w 1943682"/>
                <a:gd name="connsiteY5" fmla="*/ 68713 h 924972"/>
                <a:gd name="connsiteX0" fmla="*/ 0 w 1781230"/>
                <a:gd name="connsiteY0" fmla="*/ 148099 h 1004358"/>
                <a:gd name="connsiteX1" fmla="*/ 1781230 w 1781230"/>
                <a:gd name="connsiteY1" fmla="*/ 79386 h 1004358"/>
                <a:gd name="connsiteX2" fmla="*/ 1543381 w 1781230"/>
                <a:gd name="connsiteY2" fmla="*/ 1004358 h 1004358"/>
                <a:gd name="connsiteX3" fmla="*/ 110997 w 1781230"/>
                <a:gd name="connsiteY3" fmla="*/ 951502 h 1004358"/>
                <a:gd name="connsiteX4" fmla="*/ 0 w 1781230"/>
                <a:gd name="connsiteY4" fmla="*/ 148099 h 1004358"/>
                <a:gd name="connsiteX0" fmla="*/ 0 w 1844656"/>
                <a:gd name="connsiteY0" fmla="*/ 174041 h 993302"/>
                <a:gd name="connsiteX1" fmla="*/ 1844656 w 1844656"/>
                <a:gd name="connsiteY1" fmla="*/ 68330 h 993302"/>
                <a:gd name="connsiteX2" fmla="*/ 1606807 w 1844656"/>
                <a:gd name="connsiteY2" fmla="*/ 993302 h 993302"/>
                <a:gd name="connsiteX3" fmla="*/ 174423 w 1844656"/>
                <a:gd name="connsiteY3" fmla="*/ 940446 h 993302"/>
                <a:gd name="connsiteX4" fmla="*/ 0 w 1844656"/>
                <a:gd name="connsiteY4" fmla="*/ 174041 h 993302"/>
                <a:gd name="connsiteX0" fmla="*/ 0 w 1844656"/>
                <a:gd name="connsiteY0" fmla="*/ 224630 h 1043891"/>
                <a:gd name="connsiteX1" fmla="*/ 1844656 w 1844656"/>
                <a:gd name="connsiteY1" fmla="*/ 118919 h 1043891"/>
                <a:gd name="connsiteX2" fmla="*/ 1606807 w 1844656"/>
                <a:gd name="connsiteY2" fmla="*/ 1043891 h 1043891"/>
                <a:gd name="connsiteX3" fmla="*/ 174423 w 1844656"/>
                <a:gd name="connsiteY3" fmla="*/ 991035 h 1043891"/>
                <a:gd name="connsiteX4" fmla="*/ 0 w 1844656"/>
                <a:gd name="connsiteY4" fmla="*/ 224630 h 1043891"/>
                <a:gd name="connsiteX0" fmla="*/ 0 w 2188217"/>
                <a:gd name="connsiteY0" fmla="*/ 167717 h 986978"/>
                <a:gd name="connsiteX1" fmla="*/ 2188217 w 2188217"/>
                <a:gd name="connsiteY1" fmla="*/ 194145 h 986978"/>
                <a:gd name="connsiteX2" fmla="*/ 1606807 w 2188217"/>
                <a:gd name="connsiteY2" fmla="*/ 986978 h 986978"/>
                <a:gd name="connsiteX3" fmla="*/ 174423 w 2188217"/>
                <a:gd name="connsiteY3" fmla="*/ 934122 h 986978"/>
                <a:gd name="connsiteX4" fmla="*/ 0 w 2188217"/>
                <a:gd name="connsiteY4" fmla="*/ 167717 h 986978"/>
                <a:gd name="connsiteX0" fmla="*/ 0 w 2188217"/>
                <a:gd name="connsiteY0" fmla="*/ 167717 h 1462677"/>
                <a:gd name="connsiteX1" fmla="*/ 2188217 w 2188217"/>
                <a:gd name="connsiteY1" fmla="*/ 194145 h 1462677"/>
                <a:gd name="connsiteX2" fmla="*/ 1849942 w 2188217"/>
                <a:gd name="connsiteY2" fmla="*/ 1462677 h 1462677"/>
                <a:gd name="connsiteX3" fmla="*/ 174423 w 2188217"/>
                <a:gd name="connsiteY3" fmla="*/ 934122 h 1462677"/>
                <a:gd name="connsiteX4" fmla="*/ 0 w 2188217"/>
                <a:gd name="connsiteY4" fmla="*/ 167717 h 1462677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80494"/>
                <a:gd name="connsiteX1" fmla="*/ 2188217 w 2188217"/>
                <a:gd name="connsiteY1" fmla="*/ 194145 h 1580494"/>
                <a:gd name="connsiteX2" fmla="*/ 1849942 w 2188217"/>
                <a:gd name="connsiteY2" fmla="*/ 1462677 h 1580494"/>
                <a:gd name="connsiteX3" fmla="*/ 243135 w 2188217"/>
                <a:gd name="connsiteY3" fmla="*/ 1520818 h 1580494"/>
                <a:gd name="connsiteX4" fmla="*/ 0 w 2188217"/>
                <a:gd name="connsiteY4" fmla="*/ 167717 h 1580494"/>
                <a:gd name="connsiteX0" fmla="*/ 0 w 2188217"/>
                <a:gd name="connsiteY0" fmla="*/ 167717 h 1614140"/>
                <a:gd name="connsiteX1" fmla="*/ 2188217 w 2188217"/>
                <a:gd name="connsiteY1" fmla="*/ 194145 h 1614140"/>
                <a:gd name="connsiteX2" fmla="*/ 1849942 w 2188217"/>
                <a:gd name="connsiteY2" fmla="*/ 1462677 h 1614140"/>
                <a:gd name="connsiteX3" fmla="*/ 243135 w 2188217"/>
                <a:gd name="connsiteY3" fmla="*/ 1520818 h 1614140"/>
                <a:gd name="connsiteX4" fmla="*/ 0 w 2188217"/>
                <a:gd name="connsiteY4" fmla="*/ 167717 h 1614140"/>
                <a:gd name="connsiteX0" fmla="*/ 0 w 2188217"/>
                <a:gd name="connsiteY0" fmla="*/ 167717 h 1571746"/>
                <a:gd name="connsiteX1" fmla="*/ 2188217 w 2188217"/>
                <a:gd name="connsiteY1" fmla="*/ 194145 h 1571746"/>
                <a:gd name="connsiteX2" fmla="*/ 1849942 w 2188217"/>
                <a:gd name="connsiteY2" fmla="*/ 1462677 h 1571746"/>
                <a:gd name="connsiteX3" fmla="*/ 237850 w 2188217"/>
                <a:gd name="connsiteY3" fmla="*/ 1441535 h 1571746"/>
                <a:gd name="connsiteX4" fmla="*/ 0 w 2188217"/>
                <a:gd name="connsiteY4" fmla="*/ 167717 h 1571746"/>
                <a:gd name="connsiteX0" fmla="*/ 18665 w 2206882"/>
                <a:gd name="connsiteY0" fmla="*/ 167717 h 1571746"/>
                <a:gd name="connsiteX1" fmla="*/ 2206882 w 2206882"/>
                <a:gd name="connsiteY1" fmla="*/ 194145 h 1571746"/>
                <a:gd name="connsiteX2" fmla="*/ 1868607 w 2206882"/>
                <a:gd name="connsiteY2" fmla="*/ 1462677 h 1571746"/>
                <a:gd name="connsiteX3" fmla="*/ 256515 w 2206882"/>
                <a:gd name="connsiteY3" fmla="*/ 1441535 h 1571746"/>
                <a:gd name="connsiteX4" fmla="*/ 18665 w 2206882"/>
                <a:gd name="connsiteY4" fmla="*/ 167717 h 1571746"/>
                <a:gd name="connsiteX0" fmla="*/ 18665 w 2206882"/>
                <a:gd name="connsiteY0" fmla="*/ 161918 h 1565947"/>
                <a:gd name="connsiteX1" fmla="*/ 2206882 w 2206882"/>
                <a:gd name="connsiteY1" fmla="*/ 188346 h 1565947"/>
                <a:gd name="connsiteX2" fmla="*/ 1868607 w 2206882"/>
                <a:gd name="connsiteY2" fmla="*/ 1456878 h 1565947"/>
                <a:gd name="connsiteX3" fmla="*/ 256515 w 2206882"/>
                <a:gd name="connsiteY3" fmla="*/ 1435736 h 1565947"/>
                <a:gd name="connsiteX4" fmla="*/ 18665 w 2206882"/>
                <a:gd name="connsiteY4" fmla="*/ 161918 h 1565947"/>
                <a:gd name="connsiteX0" fmla="*/ 18665 w 2218042"/>
                <a:gd name="connsiteY0" fmla="*/ 161918 h 1565947"/>
                <a:gd name="connsiteX1" fmla="*/ 2206882 w 2218042"/>
                <a:gd name="connsiteY1" fmla="*/ 188346 h 1565947"/>
                <a:gd name="connsiteX2" fmla="*/ 1868607 w 2218042"/>
                <a:gd name="connsiteY2" fmla="*/ 1456878 h 1565947"/>
                <a:gd name="connsiteX3" fmla="*/ 256515 w 2218042"/>
                <a:gd name="connsiteY3" fmla="*/ 1435736 h 1565947"/>
                <a:gd name="connsiteX4" fmla="*/ 18665 w 2218042"/>
                <a:gd name="connsiteY4" fmla="*/ 161918 h 1565947"/>
                <a:gd name="connsiteX0" fmla="*/ 18665 w 2107110"/>
                <a:gd name="connsiteY0" fmla="*/ 158561 h 1562590"/>
                <a:gd name="connsiteX1" fmla="*/ 2090599 w 2107110"/>
                <a:gd name="connsiteY1" fmla="*/ 195561 h 1562590"/>
                <a:gd name="connsiteX2" fmla="*/ 1868607 w 2107110"/>
                <a:gd name="connsiteY2" fmla="*/ 1453521 h 1562590"/>
                <a:gd name="connsiteX3" fmla="*/ 256515 w 2107110"/>
                <a:gd name="connsiteY3" fmla="*/ 1432379 h 1562590"/>
                <a:gd name="connsiteX4" fmla="*/ 18665 w 2107110"/>
                <a:gd name="connsiteY4" fmla="*/ 158561 h 1562590"/>
                <a:gd name="connsiteX0" fmla="*/ 18665 w 2107110"/>
                <a:gd name="connsiteY0" fmla="*/ 230473 h 1634502"/>
                <a:gd name="connsiteX1" fmla="*/ 2090599 w 2107110"/>
                <a:gd name="connsiteY1" fmla="*/ 267473 h 1634502"/>
                <a:gd name="connsiteX2" fmla="*/ 1868607 w 2107110"/>
                <a:gd name="connsiteY2" fmla="*/ 1525433 h 1634502"/>
                <a:gd name="connsiteX3" fmla="*/ 256515 w 2107110"/>
                <a:gd name="connsiteY3" fmla="*/ 1504291 h 1634502"/>
                <a:gd name="connsiteX4" fmla="*/ 18665 w 2107110"/>
                <a:gd name="connsiteY4" fmla="*/ 230473 h 1634502"/>
                <a:gd name="connsiteX0" fmla="*/ 18665 w 2107450"/>
                <a:gd name="connsiteY0" fmla="*/ 230473 h 1634502"/>
                <a:gd name="connsiteX1" fmla="*/ 2090599 w 2107450"/>
                <a:gd name="connsiteY1" fmla="*/ 267473 h 1634502"/>
                <a:gd name="connsiteX2" fmla="*/ 1868607 w 2107450"/>
                <a:gd name="connsiteY2" fmla="*/ 1525433 h 1634502"/>
                <a:gd name="connsiteX3" fmla="*/ 256515 w 2107450"/>
                <a:gd name="connsiteY3" fmla="*/ 1504291 h 1634502"/>
                <a:gd name="connsiteX4" fmla="*/ 18665 w 2107450"/>
                <a:gd name="connsiteY4" fmla="*/ 230473 h 1634502"/>
                <a:gd name="connsiteX0" fmla="*/ 18665 w 2107450"/>
                <a:gd name="connsiteY0" fmla="*/ 230473 h 1602563"/>
                <a:gd name="connsiteX1" fmla="*/ 2090599 w 2107450"/>
                <a:gd name="connsiteY1" fmla="*/ 267473 h 1602563"/>
                <a:gd name="connsiteX2" fmla="*/ 1868607 w 2107450"/>
                <a:gd name="connsiteY2" fmla="*/ 1525433 h 1602563"/>
                <a:gd name="connsiteX3" fmla="*/ 256515 w 2107450"/>
                <a:gd name="connsiteY3" fmla="*/ 1504291 h 1602563"/>
                <a:gd name="connsiteX4" fmla="*/ 18665 w 2107450"/>
                <a:gd name="connsiteY4" fmla="*/ 230473 h 1602563"/>
                <a:gd name="connsiteX0" fmla="*/ 13652 w 2102437"/>
                <a:gd name="connsiteY0" fmla="*/ 230473 h 1602563"/>
                <a:gd name="connsiteX1" fmla="*/ 2085586 w 2102437"/>
                <a:gd name="connsiteY1" fmla="*/ 267473 h 1602563"/>
                <a:gd name="connsiteX2" fmla="*/ 1863594 w 2102437"/>
                <a:gd name="connsiteY2" fmla="*/ 1525433 h 1602563"/>
                <a:gd name="connsiteX3" fmla="*/ 251502 w 2102437"/>
                <a:gd name="connsiteY3" fmla="*/ 1504291 h 1602563"/>
                <a:gd name="connsiteX4" fmla="*/ 13652 w 2102437"/>
                <a:gd name="connsiteY4" fmla="*/ 230473 h 1602563"/>
                <a:gd name="connsiteX0" fmla="*/ 13652 w 2102437"/>
                <a:gd name="connsiteY0" fmla="*/ 230473 h 1594232"/>
                <a:gd name="connsiteX1" fmla="*/ 2085586 w 2102437"/>
                <a:gd name="connsiteY1" fmla="*/ 267473 h 1594232"/>
                <a:gd name="connsiteX2" fmla="*/ 1863594 w 2102437"/>
                <a:gd name="connsiteY2" fmla="*/ 1525433 h 1594232"/>
                <a:gd name="connsiteX3" fmla="*/ 251502 w 2102437"/>
                <a:gd name="connsiteY3" fmla="*/ 1504291 h 1594232"/>
                <a:gd name="connsiteX4" fmla="*/ 13652 w 2102437"/>
                <a:gd name="connsiteY4" fmla="*/ 230473 h 15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437" h="1594232">
                  <a:moveTo>
                    <a:pt x="13652" y="230473"/>
                  </a:moveTo>
                  <a:cubicBezTo>
                    <a:pt x="434734" y="-84017"/>
                    <a:pt x="1807214" y="-81374"/>
                    <a:pt x="2085586" y="267473"/>
                  </a:cubicBezTo>
                  <a:cubicBezTo>
                    <a:pt x="2157823" y="463038"/>
                    <a:pt x="1981638" y="1430293"/>
                    <a:pt x="1863594" y="1525433"/>
                  </a:cubicBezTo>
                  <a:cubicBezTo>
                    <a:pt x="1655697" y="1602953"/>
                    <a:pt x="501683" y="1638192"/>
                    <a:pt x="251502" y="1504291"/>
                  </a:cubicBezTo>
                  <a:cubicBezTo>
                    <a:pt x="175742" y="1428531"/>
                    <a:pt x="-58584" y="359088"/>
                    <a:pt x="13652" y="23047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5" name="Freeform 11">
              <a:extLst>
                <a:ext uri="{FF2B5EF4-FFF2-40B4-BE49-F238E27FC236}">
                  <a16:creationId xmlns:a16="http://schemas.microsoft.com/office/drawing/2014/main" xmlns="" id="{1D6662A7-FD0F-410A-9C6B-B9AA3F10B712}"/>
                </a:ext>
              </a:extLst>
            </p:cNvPr>
            <p:cNvSpPr/>
            <p:nvPr/>
          </p:nvSpPr>
          <p:spPr>
            <a:xfrm>
              <a:off x="9719064" y="1601670"/>
              <a:ext cx="1111280" cy="842659"/>
            </a:xfrm>
            <a:custGeom>
              <a:avLst/>
              <a:gdLst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89855 w 1818229"/>
                <a:gd name="connsiteY2" fmla="*/ 21143 h 924972"/>
                <a:gd name="connsiteX3" fmla="*/ 1818229 w 1818229"/>
                <a:gd name="connsiteY3" fmla="*/ 0 h 924972"/>
                <a:gd name="connsiteX4" fmla="*/ 1580380 w 1818229"/>
                <a:gd name="connsiteY4" fmla="*/ 924972 h 924972"/>
                <a:gd name="connsiteX5" fmla="*/ 147996 w 1818229"/>
                <a:gd name="connsiteY5" fmla="*/ 872116 h 924972"/>
                <a:gd name="connsiteX6" fmla="*/ 0 w 1818229"/>
                <a:gd name="connsiteY6" fmla="*/ 21143 h 924972"/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1818229 w 1818229"/>
                <a:gd name="connsiteY2" fmla="*/ 0 h 924972"/>
                <a:gd name="connsiteX3" fmla="*/ 1580380 w 1818229"/>
                <a:gd name="connsiteY3" fmla="*/ 924972 h 924972"/>
                <a:gd name="connsiteX4" fmla="*/ 147996 w 1818229"/>
                <a:gd name="connsiteY4" fmla="*/ 872116 h 924972"/>
                <a:gd name="connsiteX5" fmla="*/ 0 w 1818229"/>
                <a:gd name="connsiteY5" fmla="*/ 21143 h 924972"/>
                <a:gd name="connsiteX0" fmla="*/ 162452 w 1943682"/>
                <a:gd name="connsiteY0" fmla="*/ 68713 h 924972"/>
                <a:gd name="connsiteX1" fmla="*/ 125453 w 1943682"/>
                <a:gd name="connsiteY1" fmla="*/ 21143 h 924972"/>
                <a:gd name="connsiteX2" fmla="*/ 1943682 w 1943682"/>
                <a:gd name="connsiteY2" fmla="*/ 0 h 924972"/>
                <a:gd name="connsiteX3" fmla="*/ 1705833 w 1943682"/>
                <a:gd name="connsiteY3" fmla="*/ 924972 h 924972"/>
                <a:gd name="connsiteX4" fmla="*/ 273449 w 1943682"/>
                <a:gd name="connsiteY4" fmla="*/ 872116 h 924972"/>
                <a:gd name="connsiteX5" fmla="*/ 162452 w 1943682"/>
                <a:gd name="connsiteY5" fmla="*/ 68713 h 924972"/>
                <a:gd name="connsiteX0" fmla="*/ 0 w 1781230"/>
                <a:gd name="connsiteY0" fmla="*/ 148099 h 1004358"/>
                <a:gd name="connsiteX1" fmla="*/ 1781230 w 1781230"/>
                <a:gd name="connsiteY1" fmla="*/ 79386 h 1004358"/>
                <a:gd name="connsiteX2" fmla="*/ 1543381 w 1781230"/>
                <a:gd name="connsiteY2" fmla="*/ 1004358 h 1004358"/>
                <a:gd name="connsiteX3" fmla="*/ 110997 w 1781230"/>
                <a:gd name="connsiteY3" fmla="*/ 951502 h 1004358"/>
                <a:gd name="connsiteX4" fmla="*/ 0 w 1781230"/>
                <a:gd name="connsiteY4" fmla="*/ 148099 h 1004358"/>
                <a:gd name="connsiteX0" fmla="*/ 0 w 1844656"/>
                <a:gd name="connsiteY0" fmla="*/ 174041 h 993302"/>
                <a:gd name="connsiteX1" fmla="*/ 1844656 w 1844656"/>
                <a:gd name="connsiteY1" fmla="*/ 68330 h 993302"/>
                <a:gd name="connsiteX2" fmla="*/ 1606807 w 1844656"/>
                <a:gd name="connsiteY2" fmla="*/ 993302 h 993302"/>
                <a:gd name="connsiteX3" fmla="*/ 174423 w 1844656"/>
                <a:gd name="connsiteY3" fmla="*/ 940446 h 993302"/>
                <a:gd name="connsiteX4" fmla="*/ 0 w 1844656"/>
                <a:gd name="connsiteY4" fmla="*/ 174041 h 993302"/>
                <a:gd name="connsiteX0" fmla="*/ 0 w 1844656"/>
                <a:gd name="connsiteY0" fmla="*/ 224630 h 1043891"/>
                <a:gd name="connsiteX1" fmla="*/ 1844656 w 1844656"/>
                <a:gd name="connsiteY1" fmla="*/ 118919 h 1043891"/>
                <a:gd name="connsiteX2" fmla="*/ 1606807 w 1844656"/>
                <a:gd name="connsiteY2" fmla="*/ 1043891 h 1043891"/>
                <a:gd name="connsiteX3" fmla="*/ 174423 w 1844656"/>
                <a:gd name="connsiteY3" fmla="*/ 991035 h 1043891"/>
                <a:gd name="connsiteX4" fmla="*/ 0 w 1844656"/>
                <a:gd name="connsiteY4" fmla="*/ 224630 h 1043891"/>
                <a:gd name="connsiteX0" fmla="*/ 0 w 2188217"/>
                <a:gd name="connsiteY0" fmla="*/ 167717 h 986978"/>
                <a:gd name="connsiteX1" fmla="*/ 2188217 w 2188217"/>
                <a:gd name="connsiteY1" fmla="*/ 194145 h 986978"/>
                <a:gd name="connsiteX2" fmla="*/ 1606807 w 2188217"/>
                <a:gd name="connsiteY2" fmla="*/ 986978 h 986978"/>
                <a:gd name="connsiteX3" fmla="*/ 174423 w 2188217"/>
                <a:gd name="connsiteY3" fmla="*/ 934122 h 986978"/>
                <a:gd name="connsiteX4" fmla="*/ 0 w 2188217"/>
                <a:gd name="connsiteY4" fmla="*/ 167717 h 986978"/>
                <a:gd name="connsiteX0" fmla="*/ 0 w 2188217"/>
                <a:gd name="connsiteY0" fmla="*/ 167717 h 1462677"/>
                <a:gd name="connsiteX1" fmla="*/ 2188217 w 2188217"/>
                <a:gd name="connsiteY1" fmla="*/ 194145 h 1462677"/>
                <a:gd name="connsiteX2" fmla="*/ 1849942 w 2188217"/>
                <a:gd name="connsiteY2" fmla="*/ 1462677 h 1462677"/>
                <a:gd name="connsiteX3" fmla="*/ 174423 w 2188217"/>
                <a:gd name="connsiteY3" fmla="*/ 934122 h 1462677"/>
                <a:gd name="connsiteX4" fmla="*/ 0 w 2188217"/>
                <a:gd name="connsiteY4" fmla="*/ 167717 h 1462677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80494"/>
                <a:gd name="connsiteX1" fmla="*/ 2188217 w 2188217"/>
                <a:gd name="connsiteY1" fmla="*/ 194145 h 1580494"/>
                <a:gd name="connsiteX2" fmla="*/ 1849942 w 2188217"/>
                <a:gd name="connsiteY2" fmla="*/ 1462677 h 1580494"/>
                <a:gd name="connsiteX3" fmla="*/ 243135 w 2188217"/>
                <a:gd name="connsiteY3" fmla="*/ 1520818 h 1580494"/>
                <a:gd name="connsiteX4" fmla="*/ 0 w 2188217"/>
                <a:gd name="connsiteY4" fmla="*/ 167717 h 1580494"/>
                <a:gd name="connsiteX0" fmla="*/ 0 w 2188217"/>
                <a:gd name="connsiteY0" fmla="*/ 167717 h 1614140"/>
                <a:gd name="connsiteX1" fmla="*/ 2188217 w 2188217"/>
                <a:gd name="connsiteY1" fmla="*/ 194145 h 1614140"/>
                <a:gd name="connsiteX2" fmla="*/ 1849942 w 2188217"/>
                <a:gd name="connsiteY2" fmla="*/ 1462677 h 1614140"/>
                <a:gd name="connsiteX3" fmla="*/ 243135 w 2188217"/>
                <a:gd name="connsiteY3" fmla="*/ 1520818 h 1614140"/>
                <a:gd name="connsiteX4" fmla="*/ 0 w 2188217"/>
                <a:gd name="connsiteY4" fmla="*/ 167717 h 1614140"/>
                <a:gd name="connsiteX0" fmla="*/ 0 w 2188217"/>
                <a:gd name="connsiteY0" fmla="*/ 167717 h 1571746"/>
                <a:gd name="connsiteX1" fmla="*/ 2188217 w 2188217"/>
                <a:gd name="connsiteY1" fmla="*/ 194145 h 1571746"/>
                <a:gd name="connsiteX2" fmla="*/ 1849942 w 2188217"/>
                <a:gd name="connsiteY2" fmla="*/ 1462677 h 1571746"/>
                <a:gd name="connsiteX3" fmla="*/ 237850 w 2188217"/>
                <a:gd name="connsiteY3" fmla="*/ 1441535 h 1571746"/>
                <a:gd name="connsiteX4" fmla="*/ 0 w 2188217"/>
                <a:gd name="connsiteY4" fmla="*/ 167717 h 1571746"/>
                <a:gd name="connsiteX0" fmla="*/ 18665 w 2206882"/>
                <a:gd name="connsiteY0" fmla="*/ 167717 h 1571746"/>
                <a:gd name="connsiteX1" fmla="*/ 2206882 w 2206882"/>
                <a:gd name="connsiteY1" fmla="*/ 194145 h 1571746"/>
                <a:gd name="connsiteX2" fmla="*/ 1868607 w 2206882"/>
                <a:gd name="connsiteY2" fmla="*/ 1462677 h 1571746"/>
                <a:gd name="connsiteX3" fmla="*/ 256515 w 2206882"/>
                <a:gd name="connsiteY3" fmla="*/ 1441535 h 1571746"/>
                <a:gd name="connsiteX4" fmla="*/ 18665 w 2206882"/>
                <a:gd name="connsiteY4" fmla="*/ 167717 h 1571746"/>
                <a:gd name="connsiteX0" fmla="*/ 18665 w 2206882"/>
                <a:gd name="connsiteY0" fmla="*/ 161918 h 1565947"/>
                <a:gd name="connsiteX1" fmla="*/ 2206882 w 2206882"/>
                <a:gd name="connsiteY1" fmla="*/ 188346 h 1565947"/>
                <a:gd name="connsiteX2" fmla="*/ 1868607 w 2206882"/>
                <a:gd name="connsiteY2" fmla="*/ 1456878 h 1565947"/>
                <a:gd name="connsiteX3" fmla="*/ 256515 w 2206882"/>
                <a:gd name="connsiteY3" fmla="*/ 1435736 h 1565947"/>
                <a:gd name="connsiteX4" fmla="*/ 18665 w 2206882"/>
                <a:gd name="connsiteY4" fmla="*/ 161918 h 1565947"/>
                <a:gd name="connsiteX0" fmla="*/ 18665 w 2218042"/>
                <a:gd name="connsiteY0" fmla="*/ 161918 h 1565947"/>
                <a:gd name="connsiteX1" fmla="*/ 2206882 w 2218042"/>
                <a:gd name="connsiteY1" fmla="*/ 188346 h 1565947"/>
                <a:gd name="connsiteX2" fmla="*/ 1868607 w 2218042"/>
                <a:gd name="connsiteY2" fmla="*/ 1456878 h 1565947"/>
                <a:gd name="connsiteX3" fmla="*/ 256515 w 2218042"/>
                <a:gd name="connsiteY3" fmla="*/ 1435736 h 1565947"/>
                <a:gd name="connsiteX4" fmla="*/ 18665 w 2218042"/>
                <a:gd name="connsiteY4" fmla="*/ 161918 h 1565947"/>
                <a:gd name="connsiteX0" fmla="*/ 18665 w 2107110"/>
                <a:gd name="connsiteY0" fmla="*/ 158561 h 1562590"/>
                <a:gd name="connsiteX1" fmla="*/ 2090599 w 2107110"/>
                <a:gd name="connsiteY1" fmla="*/ 195561 h 1562590"/>
                <a:gd name="connsiteX2" fmla="*/ 1868607 w 2107110"/>
                <a:gd name="connsiteY2" fmla="*/ 1453521 h 1562590"/>
                <a:gd name="connsiteX3" fmla="*/ 256515 w 2107110"/>
                <a:gd name="connsiteY3" fmla="*/ 1432379 h 1562590"/>
                <a:gd name="connsiteX4" fmla="*/ 18665 w 2107110"/>
                <a:gd name="connsiteY4" fmla="*/ 158561 h 1562590"/>
                <a:gd name="connsiteX0" fmla="*/ 18665 w 2107110"/>
                <a:gd name="connsiteY0" fmla="*/ 230473 h 1634502"/>
                <a:gd name="connsiteX1" fmla="*/ 2090599 w 2107110"/>
                <a:gd name="connsiteY1" fmla="*/ 267473 h 1634502"/>
                <a:gd name="connsiteX2" fmla="*/ 1868607 w 2107110"/>
                <a:gd name="connsiteY2" fmla="*/ 1525433 h 1634502"/>
                <a:gd name="connsiteX3" fmla="*/ 256515 w 2107110"/>
                <a:gd name="connsiteY3" fmla="*/ 1504291 h 1634502"/>
                <a:gd name="connsiteX4" fmla="*/ 18665 w 2107110"/>
                <a:gd name="connsiteY4" fmla="*/ 230473 h 1634502"/>
                <a:gd name="connsiteX0" fmla="*/ 18665 w 2107450"/>
                <a:gd name="connsiteY0" fmla="*/ 230473 h 1634502"/>
                <a:gd name="connsiteX1" fmla="*/ 2090599 w 2107450"/>
                <a:gd name="connsiteY1" fmla="*/ 267473 h 1634502"/>
                <a:gd name="connsiteX2" fmla="*/ 1868607 w 2107450"/>
                <a:gd name="connsiteY2" fmla="*/ 1525433 h 1634502"/>
                <a:gd name="connsiteX3" fmla="*/ 256515 w 2107450"/>
                <a:gd name="connsiteY3" fmla="*/ 1504291 h 1634502"/>
                <a:gd name="connsiteX4" fmla="*/ 18665 w 2107450"/>
                <a:gd name="connsiteY4" fmla="*/ 230473 h 1634502"/>
                <a:gd name="connsiteX0" fmla="*/ 18665 w 2107450"/>
                <a:gd name="connsiteY0" fmla="*/ 230473 h 1602563"/>
                <a:gd name="connsiteX1" fmla="*/ 2090599 w 2107450"/>
                <a:gd name="connsiteY1" fmla="*/ 267473 h 1602563"/>
                <a:gd name="connsiteX2" fmla="*/ 1868607 w 2107450"/>
                <a:gd name="connsiteY2" fmla="*/ 1525433 h 1602563"/>
                <a:gd name="connsiteX3" fmla="*/ 256515 w 2107450"/>
                <a:gd name="connsiteY3" fmla="*/ 1504291 h 1602563"/>
                <a:gd name="connsiteX4" fmla="*/ 18665 w 2107450"/>
                <a:gd name="connsiteY4" fmla="*/ 230473 h 1602563"/>
                <a:gd name="connsiteX0" fmla="*/ 13652 w 2102437"/>
                <a:gd name="connsiteY0" fmla="*/ 230473 h 1602563"/>
                <a:gd name="connsiteX1" fmla="*/ 2085586 w 2102437"/>
                <a:gd name="connsiteY1" fmla="*/ 267473 h 1602563"/>
                <a:gd name="connsiteX2" fmla="*/ 1863594 w 2102437"/>
                <a:gd name="connsiteY2" fmla="*/ 1525433 h 1602563"/>
                <a:gd name="connsiteX3" fmla="*/ 251502 w 2102437"/>
                <a:gd name="connsiteY3" fmla="*/ 1504291 h 1602563"/>
                <a:gd name="connsiteX4" fmla="*/ 13652 w 2102437"/>
                <a:gd name="connsiteY4" fmla="*/ 230473 h 1602563"/>
                <a:gd name="connsiteX0" fmla="*/ 13652 w 2102437"/>
                <a:gd name="connsiteY0" fmla="*/ 230473 h 1594232"/>
                <a:gd name="connsiteX1" fmla="*/ 2085586 w 2102437"/>
                <a:gd name="connsiteY1" fmla="*/ 267473 h 1594232"/>
                <a:gd name="connsiteX2" fmla="*/ 1863594 w 2102437"/>
                <a:gd name="connsiteY2" fmla="*/ 1525433 h 1594232"/>
                <a:gd name="connsiteX3" fmla="*/ 251502 w 2102437"/>
                <a:gd name="connsiteY3" fmla="*/ 1504291 h 1594232"/>
                <a:gd name="connsiteX4" fmla="*/ 13652 w 2102437"/>
                <a:gd name="connsiteY4" fmla="*/ 230473 h 15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437" h="1594232">
                  <a:moveTo>
                    <a:pt x="13652" y="230473"/>
                  </a:moveTo>
                  <a:cubicBezTo>
                    <a:pt x="434734" y="-84017"/>
                    <a:pt x="1807214" y="-81374"/>
                    <a:pt x="2085586" y="267473"/>
                  </a:cubicBezTo>
                  <a:cubicBezTo>
                    <a:pt x="2157823" y="463038"/>
                    <a:pt x="1981638" y="1430293"/>
                    <a:pt x="1863594" y="1525433"/>
                  </a:cubicBezTo>
                  <a:cubicBezTo>
                    <a:pt x="1655697" y="1602953"/>
                    <a:pt x="501683" y="1638192"/>
                    <a:pt x="251502" y="1504291"/>
                  </a:cubicBezTo>
                  <a:cubicBezTo>
                    <a:pt x="175742" y="1428531"/>
                    <a:pt x="-58584" y="359088"/>
                    <a:pt x="13652" y="23047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32" name="그룹 167">
              <a:extLst>
                <a:ext uri="{FF2B5EF4-FFF2-40B4-BE49-F238E27FC236}">
                  <a16:creationId xmlns:a16="http://schemas.microsoft.com/office/drawing/2014/main" xmlns="" id="{305C7DF4-E934-4491-ABEF-C12B2FD61428}"/>
                </a:ext>
              </a:extLst>
            </p:cNvPr>
            <p:cNvGrpSpPr/>
            <p:nvPr/>
          </p:nvGrpSpPr>
          <p:grpSpPr>
            <a:xfrm>
              <a:off x="8060641" y="1503156"/>
              <a:ext cx="3004811" cy="1032308"/>
              <a:chOff x="3493700" y="2896331"/>
              <a:chExt cx="5204600" cy="1788050"/>
            </a:xfrm>
            <a:grpFill/>
          </p:grpSpPr>
          <p:sp>
            <p:nvSpPr>
              <p:cNvPr id="133" name="Freeform 4">
                <a:extLst>
                  <a:ext uri="{FF2B5EF4-FFF2-40B4-BE49-F238E27FC236}">
                    <a16:creationId xmlns:a16="http://schemas.microsoft.com/office/drawing/2014/main" xmlns="" id="{D6184789-E50E-48C4-A1C0-5C670C76E49F}"/>
                  </a:ext>
                </a:extLst>
              </p:cNvPr>
              <p:cNvSpPr/>
              <p:nvPr/>
            </p:nvSpPr>
            <p:spPr>
              <a:xfrm>
                <a:off x="6086321" y="2896331"/>
                <a:ext cx="2611979" cy="1788050"/>
              </a:xfrm>
              <a:custGeom>
                <a:avLst/>
                <a:gdLst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01571 w 2852982"/>
                  <a:gd name="connsiteY13" fmla="*/ 740601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185714 w 2852982"/>
                  <a:gd name="connsiteY13" fmla="*/ 756457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54912 h 1952672"/>
                  <a:gd name="connsiteX1" fmla="*/ 409745 w 2852982"/>
                  <a:gd name="connsiteY1" fmla="*/ 483554 h 1952672"/>
                  <a:gd name="connsiteX2" fmla="*/ 710473 w 2852982"/>
                  <a:gd name="connsiteY2" fmla="*/ 1614957 h 1952672"/>
                  <a:gd name="connsiteX3" fmla="*/ 2025982 w 2852982"/>
                  <a:gd name="connsiteY3" fmla="*/ 1662907 h 1952672"/>
                  <a:gd name="connsiteX4" fmla="*/ 2292162 w 2852982"/>
                  <a:gd name="connsiteY4" fmla="*/ 417717 h 1952672"/>
                  <a:gd name="connsiteX5" fmla="*/ 1431639 w 2852982"/>
                  <a:gd name="connsiteY5" fmla="*/ 254912 h 1952672"/>
                  <a:gd name="connsiteX6" fmla="*/ 1436523 w 2852982"/>
                  <a:gd name="connsiteY6" fmla="*/ 38 h 1952672"/>
                  <a:gd name="connsiteX7" fmla="*/ 2523744 w 2852982"/>
                  <a:gd name="connsiteY7" fmla="*/ 219605 h 1952672"/>
                  <a:gd name="connsiteX8" fmla="*/ 2830984 w 2852982"/>
                  <a:gd name="connsiteY8" fmla="*/ 278127 h 1952672"/>
                  <a:gd name="connsiteX9" fmla="*/ 2823667 w 2852982"/>
                  <a:gd name="connsiteY9" fmla="*/ 526844 h 1952672"/>
                  <a:gd name="connsiteX10" fmla="*/ 2604212 w 2852982"/>
                  <a:gd name="connsiteY10" fmla="*/ 636571 h 1952672"/>
                  <a:gd name="connsiteX11" fmla="*/ 2296973 w 2852982"/>
                  <a:gd name="connsiteY11" fmla="*/ 1777743 h 1952672"/>
                  <a:gd name="connsiteX12" fmla="*/ 534010 w 2852982"/>
                  <a:gd name="connsiteY12" fmla="*/ 1792373 h 1952672"/>
                  <a:gd name="connsiteX13" fmla="*/ 185714 w 2852982"/>
                  <a:gd name="connsiteY13" fmla="*/ 777588 h 1952672"/>
                  <a:gd name="connsiteX14" fmla="*/ 7315 w 2852982"/>
                  <a:gd name="connsiteY14" fmla="*/ 725573 h 1952672"/>
                  <a:gd name="connsiteX15" fmla="*/ 0 w 2852982"/>
                  <a:gd name="connsiteY15" fmla="*/ 238887 h 1952672"/>
                  <a:gd name="connsiteX16" fmla="*/ 277978 w 2852982"/>
                  <a:gd name="connsiteY16" fmla="*/ 234236 h 1952672"/>
                  <a:gd name="connsiteX17" fmla="*/ 1436523 w 2852982"/>
                  <a:gd name="connsiteY17" fmla="*/ 38 h 1952672"/>
                  <a:gd name="connsiteX0" fmla="*/ 1431639 w 2852982"/>
                  <a:gd name="connsiteY0" fmla="*/ 255592 h 1953352"/>
                  <a:gd name="connsiteX1" fmla="*/ 409745 w 2852982"/>
                  <a:gd name="connsiteY1" fmla="*/ 484234 h 1953352"/>
                  <a:gd name="connsiteX2" fmla="*/ 710473 w 2852982"/>
                  <a:gd name="connsiteY2" fmla="*/ 1615637 h 1953352"/>
                  <a:gd name="connsiteX3" fmla="*/ 2025982 w 2852982"/>
                  <a:gd name="connsiteY3" fmla="*/ 1663587 h 1953352"/>
                  <a:gd name="connsiteX4" fmla="*/ 2292162 w 2852982"/>
                  <a:gd name="connsiteY4" fmla="*/ 418397 h 1953352"/>
                  <a:gd name="connsiteX5" fmla="*/ 1431639 w 2852982"/>
                  <a:gd name="connsiteY5" fmla="*/ 255592 h 1953352"/>
                  <a:gd name="connsiteX6" fmla="*/ 1436523 w 2852982"/>
                  <a:gd name="connsiteY6" fmla="*/ 718 h 1953352"/>
                  <a:gd name="connsiteX7" fmla="*/ 2523744 w 2852982"/>
                  <a:gd name="connsiteY7" fmla="*/ 220285 h 1953352"/>
                  <a:gd name="connsiteX8" fmla="*/ 2830984 w 2852982"/>
                  <a:gd name="connsiteY8" fmla="*/ 278807 h 1953352"/>
                  <a:gd name="connsiteX9" fmla="*/ 2823667 w 2852982"/>
                  <a:gd name="connsiteY9" fmla="*/ 527524 h 1953352"/>
                  <a:gd name="connsiteX10" fmla="*/ 2604212 w 2852982"/>
                  <a:gd name="connsiteY10" fmla="*/ 637251 h 1953352"/>
                  <a:gd name="connsiteX11" fmla="*/ 2296973 w 2852982"/>
                  <a:gd name="connsiteY11" fmla="*/ 1778423 h 1953352"/>
                  <a:gd name="connsiteX12" fmla="*/ 534010 w 2852982"/>
                  <a:gd name="connsiteY12" fmla="*/ 1793053 h 1953352"/>
                  <a:gd name="connsiteX13" fmla="*/ 185714 w 2852982"/>
                  <a:gd name="connsiteY13" fmla="*/ 778268 h 1953352"/>
                  <a:gd name="connsiteX14" fmla="*/ 7315 w 2852982"/>
                  <a:gd name="connsiteY14" fmla="*/ 726253 h 1953352"/>
                  <a:gd name="connsiteX15" fmla="*/ 0 w 2852982"/>
                  <a:gd name="connsiteY15" fmla="*/ 239567 h 1953352"/>
                  <a:gd name="connsiteX16" fmla="*/ 277978 w 2852982"/>
                  <a:gd name="connsiteY16" fmla="*/ 234916 h 1953352"/>
                  <a:gd name="connsiteX17" fmla="*/ 1436523 w 2852982"/>
                  <a:gd name="connsiteY17" fmla="*/ 718 h 1953352"/>
                  <a:gd name="connsiteX0" fmla="*/ 1431639 w 2852982"/>
                  <a:gd name="connsiteY0" fmla="*/ 256008 h 1953768"/>
                  <a:gd name="connsiteX1" fmla="*/ 409745 w 2852982"/>
                  <a:gd name="connsiteY1" fmla="*/ 484650 h 1953768"/>
                  <a:gd name="connsiteX2" fmla="*/ 710473 w 2852982"/>
                  <a:gd name="connsiteY2" fmla="*/ 1616053 h 1953768"/>
                  <a:gd name="connsiteX3" fmla="*/ 2025982 w 2852982"/>
                  <a:gd name="connsiteY3" fmla="*/ 1664003 h 1953768"/>
                  <a:gd name="connsiteX4" fmla="*/ 2292162 w 2852982"/>
                  <a:gd name="connsiteY4" fmla="*/ 418813 h 1953768"/>
                  <a:gd name="connsiteX5" fmla="*/ 1431639 w 2852982"/>
                  <a:gd name="connsiteY5" fmla="*/ 256008 h 1953768"/>
                  <a:gd name="connsiteX6" fmla="*/ 1436523 w 2852982"/>
                  <a:gd name="connsiteY6" fmla="*/ 1134 h 1953768"/>
                  <a:gd name="connsiteX7" fmla="*/ 2523744 w 2852982"/>
                  <a:gd name="connsiteY7" fmla="*/ 220701 h 1953768"/>
                  <a:gd name="connsiteX8" fmla="*/ 2830984 w 2852982"/>
                  <a:gd name="connsiteY8" fmla="*/ 279223 h 1953768"/>
                  <a:gd name="connsiteX9" fmla="*/ 2823667 w 2852982"/>
                  <a:gd name="connsiteY9" fmla="*/ 527940 h 1953768"/>
                  <a:gd name="connsiteX10" fmla="*/ 2604212 w 2852982"/>
                  <a:gd name="connsiteY10" fmla="*/ 637667 h 1953768"/>
                  <a:gd name="connsiteX11" fmla="*/ 2296973 w 2852982"/>
                  <a:gd name="connsiteY11" fmla="*/ 1778839 h 1953768"/>
                  <a:gd name="connsiteX12" fmla="*/ 534010 w 2852982"/>
                  <a:gd name="connsiteY12" fmla="*/ 1793469 h 1953768"/>
                  <a:gd name="connsiteX13" fmla="*/ 185714 w 2852982"/>
                  <a:gd name="connsiteY13" fmla="*/ 778684 h 1953768"/>
                  <a:gd name="connsiteX14" fmla="*/ 7315 w 2852982"/>
                  <a:gd name="connsiteY14" fmla="*/ 726669 h 1953768"/>
                  <a:gd name="connsiteX15" fmla="*/ 0 w 2852982"/>
                  <a:gd name="connsiteY15" fmla="*/ 239983 h 1953768"/>
                  <a:gd name="connsiteX16" fmla="*/ 277978 w 2852982"/>
                  <a:gd name="connsiteY16" fmla="*/ 235332 h 1953768"/>
                  <a:gd name="connsiteX17" fmla="*/ 1436523 w 2852982"/>
                  <a:gd name="connsiteY17" fmla="*/ 1134 h 1953768"/>
                  <a:gd name="connsiteX0" fmla="*/ 1431639 w 2852982"/>
                  <a:gd name="connsiteY0" fmla="*/ 255925 h 1953685"/>
                  <a:gd name="connsiteX1" fmla="*/ 409745 w 2852982"/>
                  <a:gd name="connsiteY1" fmla="*/ 484567 h 1953685"/>
                  <a:gd name="connsiteX2" fmla="*/ 710473 w 2852982"/>
                  <a:gd name="connsiteY2" fmla="*/ 1615970 h 1953685"/>
                  <a:gd name="connsiteX3" fmla="*/ 2025982 w 2852982"/>
                  <a:gd name="connsiteY3" fmla="*/ 1663920 h 1953685"/>
                  <a:gd name="connsiteX4" fmla="*/ 2292162 w 2852982"/>
                  <a:gd name="connsiteY4" fmla="*/ 418730 h 1953685"/>
                  <a:gd name="connsiteX5" fmla="*/ 1431639 w 2852982"/>
                  <a:gd name="connsiteY5" fmla="*/ 255925 h 1953685"/>
                  <a:gd name="connsiteX6" fmla="*/ 1436523 w 2852982"/>
                  <a:gd name="connsiteY6" fmla="*/ 1051 h 1953685"/>
                  <a:gd name="connsiteX7" fmla="*/ 2523744 w 2852982"/>
                  <a:gd name="connsiteY7" fmla="*/ 220618 h 1953685"/>
                  <a:gd name="connsiteX8" fmla="*/ 2830984 w 2852982"/>
                  <a:gd name="connsiteY8" fmla="*/ 279140 h 1953685"/>
                  <a:gd name="connsiteX9" fmla="*/ 2823667 w 2852982"/>
                  <a:gd name="connsiteY9" fmla="*/ 527857 h 1953685"/>
                  <a:gd name="connsiteX10" fmla="*/ 2604212 w 2852982"/>
                  <a:gd name="connsiteY10" fmla="*/ 637584 h 1953685"/>
                  <a:gd name="connsiteX11" fmla="*/ 2296973 w 2852982"/>
                  <a:gd name="connsiteY11" fmla="*/ 1778756 h 1953685"/>
                  <a:gd name="connsiteX12" fmla="*/ 534010 w 2852982"/>
                  <a:gd name="connsiteY12" fmla="*/ 1793386 h 1953685"/>
                  <a:gd name="connsiteX13" fmla="*/ 185714 w 2852982"/>
                  <a:gd name="connsiteY13" fmla="*/ 778601 h 1953685"/>
                  <a:gd name="connsiteX14" fmla="*/ 7315 w 2852982"/>
                  <a:gd name="connsiteY14" fmla="*/ 726586 h 1953685"/>
                  <a:gd name="connsiteX15" fmla="*/ 0 w 2852982"/>
                  <a:gd name="connsiteY15" fmla="*/ 239900 h 1953685"/>
                  <a:gd name="connsiteX16" fmla="*/ 277978 w 2852982"/>
                  <a:gd name="connsiteY16" fmla="*/ 235249 h 1953685"/>
                  <a:gd name="connsiteX17" fmla="*/ 1436523 w 2852982"/>
                  <a:gd name="connsiteY17" fmla="*/ 1051 h 1953685"/>
                  <a:gd name="connsiteX0" fmla="*/ 1431639 w 2852982"/>
                  <a:gd name="connsiteY0" fmla="*/ 255853 h 1953613"/>
                  <a:gd name="connsiteX1" fmla="*/ 409745 w 2852982"/>
                  <a:gd name="connsiteY1" fmla="*/ 484495 h 1953613"/>
                  <a:gd name="connsiteX2" fmla="*/ 710473 w 2852982"/>
                  <a:gd name="connsiteY2" fmla="*/ 1615898 h 1953613"/>
                  <a:gd name="connsiteX3" fmla="*/ 2025982 w 2852982"/>
                  <a:gd name="connsiteY3" fmla="*/ 1663848 h 1953613"/>
                  <a:gd name="connsiteX4" fmla="*/ 2292162 w 2852982"/>
                  <a:gd name="connsiteY4" fmla="*/ 418658 h 1953613"/>
                  <a:gd name="connsiteX5" fmla="*/ 1431639 w 2852982"/>
                  <a:gd name="connsiteY5" fmla="*/ 255853 h 1953613"/>
                  <a:gd name="connsiteX6" fmla="*/ 1436523 w 2852982"/>
                  <a:gd name="connsiteY6" fmla="*/ 979 h 1953613"/>
                  <a:gd name="connsiteX7" fmla="*/ 2523744 w 2852982"/>
                  <a:gd name="connsiteY7" fmla="*/ 220546 h 1953613"/>
                  <a:gd name="connsiteX8" fmla="*/ 2830984 w 2852982"/>
                  <a:gd name="connsiteY8" fmla="*/ 279068 h 1953613"/>
                  <a:gd name="connsiteX9" fmla="*/ 2823667 w 2852982"/>
                  <a:gd name="connsiteY9" fmla="*/ 527785 h 1953613"/>
                  <a:gd name="connsiteX10" fmla="*/ 2604212 w 2852982"/>
                  <a:gd name="connsiteY10" fmla="*/ 637512 h 1953613"/>
                  <a:gd name="connsiteX11" fmla="*/ 2296973 w 2852982"/>
                  <a:gd name="connsiteY11" fmla="*/ 1778684 h 1953613"/>
                  <a:gd name="connsiteX12" fmla="*/ 534010 w 2852982"/>
                  <a:gd name="connsiteY12" fmla="*/ 1793314 h 1953613"/>
                  <a:gd name="connsiteX13" fmla="*/ 185714 w 2852982"/>
                  <a:gd name="connsiteY13" fmla="*/ 778529 h 1953613"/>
                  <a:gd name="connsiteX14" fmla="*/ 7315 w 2852982"/>
                  <a:gd name="connsiteY14" fmla="*/ 726514 h 1953613"/>
                  <a:gd name="connsiteX15" fmla="*/ 0 w 2852982"/>
                  <a:gd name="connsiteY15" fmla="*/ 239828 h 1953613"/>
                  <a:gd name="connsiteX16" fmla="*/ 277978 w 2852982"/>
                  <a:gd name="connsiteY16" fmla="*/ 235177 h 1953613"/>
                  <a:gd name="connsiteX17" fmla="*/ 1436523 w 2852982"/>
                  <a:gd name="connsiteY17" fmla="*/ 979 h 1953613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292162 w 2852982"/>
                  <a:gd name="connsiteY4" fmla="*/ 418075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2982" h="1953030">
                    <a:moveTo>
                      <a:pt x="1431639" y="255270"/>
                    </a:moveTo>
                    <a:cubicBezTo>
                      <a:pt x="1059056" y="254353"/>
                      <a:pt x="453324" y="421040"/>
                      <a:pt x="409745" y="483912"/>
                    </a:cubicBezTo>
                    <a:cubicBezTo>
                      <a:pt x="352043" y="631047"/>
                      <a:pt x="579249" y="1544207"/>
                      <a:pt x="710473" y="1615315"/>
                    </a:cubicBezTo>
                    <a:cubicBezTo>
                      <a:pt x="1044490" y="1732344"/>
                      <a:pt x="1862666" y="1767300"/>
                      <a:pt x="2025982" y="1663265"/>
                    </a:cubicBezTo>
                    <a:cubicBezTo>
                      <a:pt x="2288497" y="1462133"/>
                      <a:pt x="2398240" y="522123"/>
                      <a:pt x="2308019" y="439217"/>
                    </a:cubicBezTo>
                    <a:cubicBezTo>
                      <a:pt x="2192280" y="309941"/>
                      <a:pt x="1804222" y="256187"/>
                      <a:pt x="1431639" y="255270"/>
                    </a:cubicBezTo>
                    <a:close/>
                    <a:moveTo>
                      <a:pt x="1436523" y="396"/>
                    </a:moveTo>
                    <a:cubicBezTo>
                      <a:pt x="1830622" y="-8042"/>
                      <a:pt x="2276721" y="120154"/>
                      <a:pt x="2523744" y="219963"/>
                    </a:cubicBezTo>
                    <a:cubicBezTo>
                      <a:pt x="2592464" y="247729"/>
                      <a:pt x="2792142" y="218487"/>
                      <a:pt x="2830984" y="278485"/>
                    </a:cubicBezTo>
                    <a:cubicBezTo>
                      <a:pt x="2870787" y="344701"/>
                      <a:pt x="2849288" y="490248"/>
                      <a:pt x="2823667" y="527202"/>
                    </a:cubicBezTo>
                    <a:cubicBezTo>
                      <a:pt x="2762708" y="601419"/>
                      <a:pt x="2611493" y="592488"/>
                      <a:pt x="2604212" y="636929"/>
                    </a:cubicBezTo>
                    <a:cubicBezTo>
                      <a:pt x="2589582" y="978305"/>
                      <a:pt x="2501799" y="1429410"/>
                      <a:pt x="2296973" y="1778101"/>
                    </a:cubicBezTo>
                    <a:cubicBezTo>
                      <a:pt x="2114092" y="2034134"/>
                      <a:pt x="716890" y="1982925"/>
                      <a:pt x="534010" y="1792731"/>
                    </a:cubicBezTo>
                    <a:cubicBezTo>
                      <a:pt x="453818" y="1716179"/>
                      <a:pt x="197906" y="1238804"/>
                      <a:pt x="185714" y="777946"/>
                    </a:cubicBezTo>
                    <a:cubicBezTo>
                      <a:pt x="182794" y="723747"/>
                      <a:pt x="78957" y="730676"/>
                      <a:pt x="7315" y="725931"/>
                    </a:cubicBezTo>
                    <a:cubicBezTo>
                      <a:pt x="7315" y="571018"/>
                      <a:pt x="0" y="394158"/>
                      <a:pt x="0" y="239245"/>
                    </a:cubicBezTo>
                    <a:cubicBezTo>
                      <a:pt x="81791" y="236688"/>
                      <a:pt x="250861" y="250277"/>
                      <a:pt x="277978" y="234594"/>
                    </a:cubicBezTo>
                    <a:cubicBezTo>
                      <a:pt x="604724" y="85852"/>
                      <a:pt x="1042424" y="8834"/>
                      <a:pt x="1436523" y="3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4" name="Freeform 9">
                <a:extLst>
                  <a:ext uri="{FF2B5EF4-FFF2-40B4-BE49-F238E27FC236}">
                    <a16:creationId xmlns:a16="http://schemas.microsoft.com/office/drawing/2014/main" xmlns="" id="{3F044928-9B9A-47BE-98F9-2069B0AC1786}"/>
                  </a:ext>
                </a:extLst>
              </p:cNvPr>
              <p:cNvSpPr/>
              <p:nvPr/>
            </p:nvSpPr>
            <p:spPr>
              <a:xfrm flipH="1">
                <a:off x="3493700" y="2896331"/>
                <a:ext cx="2611979" cy="1788050"/>
              </a:xfrm>
              <a:custGeom>
                <a:avLst/>
                <a:gdLst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01571 w 2852982"/>
                  <a:gd name="connsiteY13" fmla="*/ 740601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185714 w 2852982"/>
                  <a:gd name="connsiteY13" fmla="*/ 756457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54912 h 1952672"/>
                  <a:gd name="connsiteX1" fmla="*/ 409745 w 2852982"/>
                  <a:gd name="connsiteY1" fmla="*/ 483554 h 1952672"/>
                  <a:gd name="connsiteX2" fmla="*/ 710473 w 2852982"/>
                  <a:gd name="connsiteY2" fmla="*/ 1614957 h 1952672"/>
                  <a:gd name="connsiteX3" fmla="*/ 2025982 w 2852982"/>
                  <a:gd name="connsiteY3" fmla="*/ 1662907 h 1952672"/>
                  <a:gd name="connsiteX4" fmla="*/ 2292162 w 2852982"/>
                  <a:gd name="connsiteY4" fmla="*/ 417717 h 1952672"/>
                  <a:gd name="connsiteX5" fmla="*/ 1431639 w 2852982"/>
                  <a:gd name="connsiteY5" fmla="*/ 254912 h 1952672"/>
                  <a:gd name="connsiteX6" fmla="*/ 1436523 w 2852982"/>
                  <a:gd name="connsiteY6" fmla="*/ 38 h 1952672"/>
                  <a:gd name="connsiteX7" fmla="*/ 2523744 w 2852982"/>
                  <a:gd name="connsiteY7" fmla="*/ 219605 h 1952672"/>
                  <a:gd name="connsiteX8" fmla="*/ 2830984 w 2852982"/>
                  <a:gd name="connsiteY8" fmla="*/ 278127 h 1952672"/>
                  <a:gd name="connsiteX9" fmla="*/ 2823667 w 2852982"/>
                  <a:gd name="connsiteY9" fmla="*/ 526844 h 1952672"/>
                  <a:gd name="connsiteX10" fmla="*/ 2604212 w 2852982"/>
                  <a:gd name="connsiteY10" fmla="*/ 636571 h 1952672"/>
                  <a:gd name="connsiteX11" fmla="*/ 2296973 w 2852982"/>
                  <a:gd name="connsiteY11" fmla="*/ 1777743 h 1952672"/>
                  <a:gd name="connsiteX12" fmla="*/ 534010 w 2852982"/>
                  <a:gd name="connsiteY12" fmla="*/ 1792373 h 1952672"/>
                  <a:gd name="connsiteX13" fmla="*/ 185714 w 2852982"/>
                  <a:gd name="connsiteY13" fmla="*/ 777588 h 1952672"/>
                  <a:gd name="connsiteX14" fmla="*/ 7315 w 2852982"/>
                  <a:gd name="connsiteY14" fmla="*/ 725573 h 1952672"/>
                  <a:gd name="connsiteX15" fmla="*/ 0 w 2852982"/>
                  <a:gd name="connsiteY15" fmla="*/ 238887 h 1952672"/>
                  <a:gd name="connsiteX16" fmla="*/ 277978 w 2852982"/>
                  <a:gd name="connsiteY16" fmla="*/ 234236 h 1952672"/>
                  <a:gd name="connsiteX17" fmla="*/ 1436523 w 2852982"/>
                  <a:gd name="connsiteY17" fmla="*/ 38 h 1952672"/>
                  <a:gd name="connsiteX0" fmla="*/ 1431639 w 2852982"/>
                  <a:gd name="connsiteY0" fmla="*/ 255592 h 1953352"/>
                  <a:gd name="connsiteX1" fmla="*/ 409745 w 2852982"/>
                  <a:gd name="connsiteY1" fmla="*/ 484234 h 1953352"/>
                  <a:gd name="connsiteX2" fmla="*/ 710473 w 2852982"/>
                  <a:gd name="connsiteY2" fmla="*/ 1615637 h 1953352"/>
                  <a:gd name="connsiteX3" fmla="*/ 2025982 w 2852982"/>
                  <a:gd name="connsiteY3" fmla="*/ 1663587 h 1953352"/>
                  <a:gd name="connsiteX4" fmla="*/ 2292162 w 2852982"/>
                  <a:gd name="connsiteY4" fmla="*/ 418397 h 1953352"/>
                  <a:gd name="connsiteX5" fmla="*/ 1431639 w 2852982"/>
                  <a:gd name="connsiteY5" fmla="*/ 255592 h 1953352"/>
                  <a:gd name="connsiteX6" fmla="*/ 1436523 w 2852982"/>
                  <a:gd name="connsiteY6" fmla="*/ 718 h 1953352"/>
                  <a:gd name="connsiteX7" fmla="*/ 2523744 w 2852982"/>
                  <a:gd name="connsiteY7" fmla="*/ 220285 h 1953352"/>
                  <a:gd name="connsiteX8" fmla="*/ 2830984 w 2852982"/>
                  <a:gd name="connsiteY8" fmla="*/ 278807 h 1953352"/>
                  <a:gd name="connsiteX9" fmla="*/ 2823667 w 2852982"/>
                  <a:gd name="connsiteY9" fmla="*/ 527524 h 1953352"/>
                  <a:gd name="connsiteX10" fmla="*/ 2604212 w 2852982"/>
                  <a:gd name="connsiteY10" fmla="*/ 637251 h 1953352"/>
                  <a:gd name="connsiteX11" fmla="*/ 2296973 w 2852982"/>
                  <a:gd name="connsiteY11" fmla="*/ 1778423 h 1953352"/>
                  <a:gd name="connsiteX12" fmla="*/ 534010 w 2852982"/>
                  <a:gd name="connsiteY12" fmla="*/ 1793053 h 1953352"/>
                  <a:gd name="connsiteX13" fmla="*/ 185714 w 2852982"/>
                  <a:gd name="connsiteY13" fmla="*/ 778268 h 1953352"/>
                  <a:gd name="connsiteX14" fmla="*/ 7315 w 2852982"/>
                  <a:gd name="connsiteY14" fmla="*/ 726253 h 1953352"/>
                  <a:gd name="connsiteX15" fmla="*/ 0 w 2852982"/>
                  <a:gd name="connsiteY15" fmla="*/ 239567 h 1953352"/>
                  <a:gd name="connsiteX16" fmla="*/ 277978 w 2852982"/>
                  <a:gd name="connsiteY16" fmla="*/ 234916 h 1953352"/>
                  <a:gd name="connsiteX17" fmla="*/ 1436523 w 2852982"/>
                  <a:gd name="connsiteY17" fmla="*/ 718 h 1953352"/>
                  <a:gd name="connsiteX0" fmla="*/ 1431639 w 2852982"/>
                  <a:gd name="connsiteY0" fmla="*/ 256008 h 1953768"/>
                  <a:gd name="connsiteX1" fmla="*/ 409745 w 2852982"/>
                  <a:gd name="connsiteY1" fmla="*/ 484650 h 1953768"/>
                  <a:gd name="connsiteX2" fmla="*/ 710473 w 2852982"/>
                  <a:gd name="connsiteY2" fmla="*/ 1616053 h 1953768"/>
                  <a:gd name="connsiteX3" fmla="*/ 2025982 w 2852982"/>
                  <a:gd name="connsiteY3" fmla="*/ 1664003 h 1953768"/>
                  <a:gd name="connsiteX4" fmla="*/ 2292162 w 2852982"/>
                  <a:gd name="connsiteY4" fmla="*/ 418813 h 1953768"/>
                  <a:gd name="connsiteX5" fmla="*/ 1431639 w 2852982"/>
                  <a:gd name="connsiteY5" fmla="*/ 256008 h 1953768"/>
                  <a:gd name="connsiteX6" fmla="*/ 1436523 w 2852982"/>
                  <a:gd name="connsiteY6" fmla="*/ 1134 h 1953768"/>
                  <a:gd name="connsiteX7" fmla="*/ 2523744 w 2852982"/>
                  <a:gd name="connsiteY7" fmla="*/ 220701 h 1953768"/>
                  <a:gd name="connsiteX8" fmla="*/ 2830984 w 2852982"/>
                  <a:gd name="connsiteY8" fmla="*/ 279223 h 1953768"/>
                  <a:gd name="connsiteX9" fmla="*/ 2823667 w 2852982"/>
                  <a:gd name="connsiteY9" fmla="*/ 527940 h 1953768"/>
                  <a:gd name="connsiteX10" fmla="*/ 2604212 w 2852982"/>
                  <a:gd name="connsiteY10" fmla="*/ 637667 h 1953768"/>
                  <a:gd name="connsiteX11" fmla="*/ 2296973 w 2852982"/>
                  <a:gd name="connsiteY11" fmla="*/ 1778839 h 1953768"/>
                  <a:gd name="connsiteX12" fmla="*/ 534010 w 2852982"/>
                  <a:gd name="connsiteY12" fmla="*/ 1793469 h 1953768"/>
                  <a:gd name="connsiteX13" fmla="*/ 185714 w 2852982"/>
                  <a:gd name="connsiteY13" fmla="*/ 778684 h 1953768"/>
                  <a:gd name="connsiteX14" fmla="*/ 7315 w 2852982"/>
                  <a:gd name="connsiteY14" fmla="*/ 726669 h 1953768"/>
                  <a:gd name="connsiteX15" fmla="*/ 0 w 2852982"/>
                  <a:gd name="connsiteY15" fmla="*/ 239983 h 1953768"/>
                  <a:gd name="connsiteX16" fmla="*/ 277978 w 2852982"/>
                  <a:gd name="connsiteY16" fmla="*/ 235332 h 1953768"/>
                  <a:gd name="connsiteX17" fmla="*/ 1436523 w 2852982"/>
                  <a:gd name="connsiteY17" fmla="*/ 1134 h 1953768"/>
                  <a:gd name="connsiteX0" fmla="*/ 1431639 w 2852982"/>
                  <a:gd name="connsiteY0" fmla="*/ 255925 h 1953685"/>
                  <a:gd name="connsiteX1" fmla="*/ 409745 w 2852982"/>
                  <a:gd name="connsiteY1" fmla="*/ 484567 h 1953685"/>
                  <a:gd name="connsiteX2" fmla="*/ 710473 w 2852982"/>
                  <a:gd name="connsiteY2" fmla="*/ 1615970 h 1953685"/>
                  <a:gd name="connsiteX3" fmla="*/ 2025982 w 2852982"/>
                  <a:gd name="connsiteY3" fmla="*/ 1663920 h 1953685"/>
                  <a:gd name="connsiteX4" fmla="*/ 2292162 w 2852982"/>
                  <a:gd name="connsiteY4" fmla="*/ 418730 h 1953685"/>
                  <a:gd name="connsiteX5" fmla="*/ 1431639 w 2852982"/>
                  <a:gd name="connsiteY5" fmla="*/ 255925 h 1953685"/>
                  <a:gd name="connsiteX6" fmla="*/ 1436523 w 2852982"/>
                  <a:gd name="connsiteY6" fmla="*/ 1051 h 1953685"/>
                  <a:gd name="connsiteX7" fmla="*/ 2523744 w 2852982"/>
                  <a:gd name="connsiteY7" fmla="*/ 220618 h 1953685"/>
                  <a:gd name="connsiteX8" fmla="*/ 2830984 w 2852982"/>
                  <a:gd name="connsiteY8" fmla="*/ 279140 h 1953685"/>
                  <a:gd name="connsiteX9" fmla="*/ 2823667 w 2852982"/>
                  <a:gd name="connsiteY9" fmla="*/ 527857 h 1953685"/>
                  <a:gd name="connsiteX10" fmla="*/ 2604212 w 2852982"/>
                  <a:gd name="connsiteY10" fmla="*/ 637584 h 1953685"/>
                  <a:gd name="connsiteX11" fmla="*/ 2296973 w 2852982"/>
                  <a:gd name="connsiteY11" fmla="*/ 1778756 h 1953685"/>
                  <a:gd name="connsiteX12" fmla="*/ 534010 w 2852982"/>
                  <a:gd name="connsiteY12" fmla="*/ 1793386 h 1953685"/>
                  <a:gd name="connsiteX13" fmla="*/ 185714 w 2852982"/>
                  <a:gd name="connsiteY13" fmla="*/ 778601 h 1953685"/>
                  <a:gd name="connsiteX14" fmla="*/ 7315 w 2852982"/>
                  <a:gd name="connsiteY14" fmla="*/ 726586 h 1953685"/>
                  <a:gd name="connsiteX15" fmla="*/ 0 w 2852982"/>
                  <a:gd name="connsiteY15" fmla="*/ 239900 h 1953685"/>
                  <a:gd name="connsiteX16" fmla="*/ 277978 w 2852982"/>
                  <a:gd name="connsiteY16" fmla="*/ 235249 h 1953685"/>
                  <a:gd name="connsiteX17" fmla="*/ 1436523 w 2852982"/>
                  <a:gd name="connsiteY17" fmla="*/ 1051 h 1953685"/>
                  <a:gd name="connsiteX0" fmla="*/ 1431639 w 2852982"/>
                  <a:gd name="connsiteY0" fmla="*/ 255853 h 1953613"/>
                  <a:gd name="connsiteX1" fmla="*/ 409745 w 2852982"/>
                  <a:gd name="connsiteY1" fmla="*/ 484495 h 1953613"/>
                  <a:gd name="connsiteX2" fmla="*/ 710473 w 2852982"/>
                  <a:gd name="connsiteY2" fmla="*/ 1615898 h 1953613"/>
                  <a:gd name="connsiteX3" fmla="*/ 2025982 w 2852982"/>
                  <a:gd name="connsiteY3" fmla="*/ 1663848 h 1953613"/>
                  <a:gd name="connsiteX4" fmla="*/ 2292162 w 2852982"/>
                  <a:gd name="connsiteY4" fmla="*/ 418658 h 1953613"/>
                  <a:gd name="connsiteX5" fmla="*/ 1431639 w 2852982"/>
                  <a:gd name="connsiteY5" fmla="*/ 255853 h 1953613"/>
                  <a:gd name="connsiteX6" fmla="*/ 1436523 w 2852982"/>
                  <a:gd name="connsiteY6" fmla="*/ 979 h 1953613"/>
                  <a:gd name="connsiteX7" fmla="*/ 2523744 w 2852982"/>
                  <a:gd name="connsiteY7" fmla="*/ 220546 h 1953613"/>
                  <a:gd name="connsiteX8" fmla="*/ 2830984 w 2852982"/>
                  <a:gd name="connsiteY8" fmla="*/ 279068 h 1953613"/>
                  <a:gd name="connsiteX9" fmla="*/ 2823667 w 2852982"/>
                  <a:gd name="connsiteY9" fmla="*/ 527785 h 1953613"/>
                  <a:gd name="connsiteX10" fmla="*/ 2604212 w 2852982"/>
                  <a:gd name="connsiteY10" fmla="*/ 637512 h 1953613"/>
                  <a:gd name="connsiteX11" fmla="*/ 2296973 w 2852982"/>
                  <a:gd name="connsiteY11" fmla="*/ 1778684 h 1953613"/>
                  <a:gd name="connsiteX12" fmla="*/ 534010 w 2852982"/>
                  <a:gd name="connsiteY12" fmla="*/ 1793314 h 1953613"/>
                  <a:gd name="connsiteX13" fmla="*/ 185714 w 2852982"/>
                  <a:gd name="connsiteY13" fmla="*/ 778529 h 1953613"/>
                  <a:gd name="connsiteX14" fmla="*/ 7315 w 2852982"/>
                  <a:gd name="connsiteY14" fmla="*/ 726514 h 1953613"/>
                  <a:gd name="connsiteX15" fmla="*/ 0 w 2852982"/>
                  <a:gd name="connsiteY15" fmla="*/ 239828 h 1953613"/>
                  <a:gd name="connsiteX16" fmla="*/ 277978 w 2852982"/>
                  <a:gd name="connsiteY16" fmla="*/ 235177 h 1953613"/>
                  <a:gd name="connsiteX17" fmla="*/ 1436523 w 2852982"/>
                  <a:gd name="connsiteY17" fmla="*/ 979 h 1953613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292162 w 2852982"/>
                  <a:gd name="connsiteY4" fmla="*/ 418075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2982" h="1953030">
                    <a:moveTo>
                      <a:pt x="1431639" y="255270"/>
                    </a:moveTo>
                    <a:cubicBezTo>
                      <a:pt x="1059056" y="254353"/>
                      <a:pt x="453324" y="421040"/>
                      <a:pt x="409745" y="483912"/>
                    </a:cubicBezTo>
                    <a:cubicBezTo>
                      <a:pt x="352043" y="631047"/>
                      <a:pt x="579249" y="1544207"/>
                      <a:pt x="710473" y="1615315"/>
                    </a:cubicBezTo>
                    <a:cubicBezTo>
                      <a:pt x="1044490" y="1732344"/>
                      <a:pt x="1862666" y="1767300"/>
                      <a:pt x="2025982" y="1663265"/>
                    </a:cubicBezTo>
                    <a:cubicBezTo>
                      <a:pt x="2288497" y="1462133"/>
                      <a:pt x="2398240" y="522123"/>
                      <a:pt x="2308019" y="439217"/>
                    </a:cubicBezTo>
                    <a:cubicBezTo>
                      <a:pt x="2192280" y="309941"/>
                      <a:pt x="1804222" y="256187"/>
                      <a:pt x="1431639" y="255270"/>
                    </a:cubicBezTo>
                    <a:close/>
                    <a:moveTo>
                      <a:pt x="1436523" y="396"/>
                    </a:moveTo>
                    <a:cubicBezTo>
                      <a:pt x="1830622" y="-8042"/>
                      <a:pt x="2276721" y="120154"/>
                      <a:pt x="2523744" y="219963"/>
                    </a:cubicBezTo>
                    <a:cubicBezTo>
                      <a:pt x="2592464" y="247729"/>
                      <a:pt x="2792142" y="218487"/>
                      <a:pt x="2830984" y="278485"/>
                    </a:cubicBezTo>
                    <a:cubicBezTo>
                      <a:pt x="2870787" y="344701"/>
                      <a:pt x="2849288" y="490248"/>
                      <a:pt x="2823667" y="527202"/>
                    </a:cubicBezTo>
                    <a:cubicBezTo>
                      <a:pt x="2762708" y="601419"/>
                      <a:pt x="2611493" y="592488"/>
                      <a:pt x="2604212" y="636929"/>
                    </a:cubicBezTo>
                    <a:cubicBezTo>
                      <a:pt x="2589582" y="978305"/>
                      <a:pt x="2501799" y="1429410"/>
                      <a:pt x="2296973" y="1778101"/>
                    </a:cubicBezTo>
                    <a:cubicBezTo>
                      <a:pt x="2114092" y="2034134"/>
                      <a:pt x="716890" y="1982925"/>
                      <a:pt x="534010" y="1792731"/>
                    </a:cubicBezTo>
                    <a:cubicBezTo>
                      <a:pt x="453818" y="1716179"/>
                      <a:pt x="197906" y="1238804"/>
                      <a:pt x="185714" y="777946"/>
                    </a:cubicBezTo>
                    <a:cubicBezTo>
                      <a:pt x="182794" y="723747"/>
                      <a:pt x="78957" y="730676"/>
                      <a:pt x="7315" y="725931"/>
                    </a:cubicBezTo>
                    <a:cubicBezTo>
                      <a:pt x="7315" y="571018"/>
                      <a:pt x="0" y="394158"/>
                      <a:pt x="0" y="239245"/>
                    </a:cubicBezTo>
                    <a:cubicBezTo>
                      <a:pt x="81791" y="236688"/>
                      <a:pt x="250861" y="250277"/>
                      <a:pt x="277978" y="234594"/>
                    </a:cubicBezTo>
                    <a:cubicBezTo>
                      <a:pt x="604724" y="85852"/>
                      <a:pt x="1042424" y="8834"/>
                      <a:pt x="1436523" y="3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xmlns="" id="{8195F9CE-C925-4C1A-A940-F71C15A8C856}"/>
              </a:ext>
            </a:extLst>
          </p:cNvPr>
          <p:cNvSpPr/>
          <p:nvPr/>
        </p:nvSpPr>
        <p:spPr>
          <a:xfrm rot="18494506">
            <a:off x="9879777" y="6410245"/>
            <a:ext cx="627402" cy="671928"/>
          </a:xfrm>
          <a:custGeom>
            <a:avLst/>
            <a:gdLst>
              <a:gd name="connsiteX0" fmla="*/ 627099 w 627402"/>
              <a:gd name="connsiteY0" fmla="*/ 265576 h 671928"/>
              <a:gd name="connsiteX1" fmla="*/ 622871 w 627402"/>
              <a:gd name="connsiteY1" fmla="*/ 282230 h 671928"/>
              <a:gd name="connsiteX2" fmla="*/ 438705 w 627402"/>
              <a:gd name="connsiteY2" fmla="*/ 670937 h 671928"/>
              <a:gd name="connsiteX3" fmla="*/ 438236 w 627402"/>
              <a:gd name="connsiteY3" fmla="*/ 671928 h 671928"/>
              <a:gd name="connsiteX4" fmla="*/ 0 w 627402"/>
              <a:gd name="connsiteY4" fmla="*/ 115864 h 671928"/>
              <a:gd name="connsiteX5" fmla="*/ 52443 w 627402"/>
              <a:gd name="connsiteY5" fmla="*/ 14129 h 671928"/>
              <a:gd name="connsiteX6" fmla="*/ 94818 w 627402"/>
              <a:gd name="connsiteY6" fmla="*/ 9241 h 671928"/>
              <a:gd name="connsiteX7" fmla="*/ 350695 w 627402"/>
              <a:gd name="connsiteY7" fmla="*/ 128216 h 671928"/>
              <a:gd name="connsiteX8" fmla="*/ 556865 w 627402"/>
              <a:gd name="connsiteY8" fmla="*/ 223558 h 671928"/>
              <a:gd name="connsiteX9" fmla="*/ 577237 w 627402"/>
              <a:gd name="connsiteY9" fmla="*/ 239449 h 671928"/>
              <a:gd name="connsiteX10" fmla="*/ 613907 w 627402"/>
              <a:gd name="connsiteY10" fmla="*/ 255339 h 671928"/>
              <a:gd name="connsiteX11" fmla="*/ 627099 w 627402"/>
              <a:gd name="connsiteY11" fmla="*/ 265576 h 67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7402" h="671928">
                <a:moveTo>
                  <a:pt x="627099" y="265576"/>
                </a:moveTo>
                <a:cubicBezTo>
                  <a:pt x="628168" y="269906"/>
                  <a:pt x="626334" y="275304"/>
                  <a:pt x="622871" y="282230"/>
                </a:cubicBezTo>
                <a:cubicBezTo>
                  <a:pt x="560938" y="411799"/>
                  <a:pt x="499822" y="541369"/>
                  <a:pt x="438705" y="670937"/>
                </a:cubicBezTo>
                <a:lnTo>
                  <a:pt x="438236" y="671928"/>
                </a:lnTo>
                <a:lnTo>
                  <a:pt x="0" y="115864"/>
                </a:lnTo>
                <a:lnTo>
                  <a:pt x="52443" y="14129"/>
                </a:lnTo>
                <a:cubicBezTo>
                  <a:pt x="66297" y="-3798"/>
                  <a:pt x="67111" y="-3798"/>
                  <a:pt x="94818" y="9241"/>
                </a:cubicBezTo>
                <a:cubicBezTo>
                  <a:pt x="180382" y="48355"/>
                  <a:pt x="265131" y="89101"/>
                  <a:pt x="350695" y="128216"/>
                </a:cubicBezTo>
                <a:cubicBezTo>
                  <a:pt x="419554" y="159589"/>
                  <a:pt x="488006" y="192592"/>
                  <a:pt x="556865" y="223558"/>
                </a:cubicBezTo>
                <a:cubicBezTo>
                  <a:pt x="565422" y="227225"/>
                  <a:pt x="574385" y="229670"/>
                  <a:pt x="577237" y="239449"/>
                </a:cubicBezTo>
                <a:cubicBezTo>
                  <a:pt x="589461" y="244745"/>
                  <a:pt x="601276" y="251265"/>
                  <a:pt x="613907" y="255339"/>
                </a:cubicBezTo>
                <a:cubicBezTo>
                  <a:pt x="622056" y="257988"/>
                  <a:pt x="626029" y="261247"/>
                  <a:pt x="627099" y="265576"/>
                </a:cubicBezTo>
                <a:close/>
              </a:path>
            </a:pathLst>
          </a:custGeom>
          <a:solidFill>
            <a:schemeClr val="bg1"/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xmlns="" id="{0C342E85-4F0C-4FD3-A353-B96DBA2591C0}"/>
              </a:ext>
            </a:extLst>
          </p:cNvPr>
          <p:cNvSpPr/>
          <p:nvPr/>
        </p:nvSpPr>
        <p:spPr>
          <a:xfrm rot="16200000">
            <a:off x="11607898" y="5530783"/>
            <a:ext cx="777883" cy="405480"/>
          </a:xfrm>
          <a:custGeom>
            <a:avLst/>
            <a:gdLst>
              <a:gd name="connsiteX0" fmla="*/ 777580 w 777883"/>
              <a:gd name="connsiteY0" fmla="*/ 265577 h 405480"/>
              <a:gd name="connsiteX1" fmla="*/ 773352 w 777883"/>
              <a:gd name="connsiteY1" fmla="*/ 282231 h 405480"/>
              <a:gd name="connsiteX2" fmla="*/ 714957 w 777883"/>
              <a:gd name="connsiteY2" fmla="*/ 405480 h 405480"/>
              <a:gd name="connsiteX3" fmla="*/ 0 w 777883"/>
              <a:gd name="connsiteY3" fmla="*/ 405480 h 405480"/>
              <a:gd name="connsiteX4" fmla="*/ 128362 w 777883"/>
              <a:gd name="connsiteY4" fmla="*/ 158774 h 405480"/>
              <a:gd name="connsiteX5" fmla="*/ 202924 w 777883"/>
              <a:gd name="connsiteY5" fmla="*/ 14130 h 405480"/>
              <a:gd name="connsiteX6" fmla="*/ 245299 w 777883"/>
              <a:gd name="connsiteY6" fmla="*/ 9241 h 405480"/>
              <a:gd name="connsiteX7" fmla="*/ 501176 w 777883"/>
              <a:gd name="connsiteY7" fmla="*/ 128216 h 405480"/>
              <a:gd name="connsiteX8" fmla="*/ 707346 w 777883"/>
              <a:gd name="connsiteY8" fmla="*/ 223558 h 405480"/>
              <a:gd name="connsiteX9" fmla="*/ 727718 w 777883"/>
              <a:gd name="connsiteY9" fmla="*/ 239449 h 405480"/>
              <a:gd name="connsiteX10" fmla="*/ 764388 w 777883"/>
              <a:gd name="connsiteY10" fmla="*/ 255339 h 405480"/>
              <a:gd name="connsiteX11" fmla="*/ 777580 w 777883"/>
              <a:gd name="connsiteY11" fmla="*/ 265577 h 40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7883" h="405480">
                <a:moveTo>
                  <a:pt x="777580" y="265577"/>
                </a:moveTo>
                <a:cubicBezTo>
                  <a:pt x="778649" y="269906"/>
                  <a:pt x="776815" y="275305"/>
                  <a:pt x="773352" y="282231"/>
                </a:cubicBezTo>
                <a:lnTo>
                  <a:pt x="714957" y="405480"/>
                </a:lnTo>
                <a:lnTo>
                  <a:pt x="0" y="405480"/>
                </a:lnTo>
                <a:lnTo>
                  <a:pt x="128362" y="158774"/>
                </a:lnTo>
                <a:cubicBezTo>
                  <a:pt x="153623" y="110695"/>
                  <a:pt x="178885" y="62617"/>
                  <a:pt x="202924" y="14130"/>
                </a:cubicBezTo>
                <a:cubicBezTo>
                  <a:pt x="216778" y="-3799"/>
                  <a:pt x="217592" y="-3799"/>
                  <a:pt x="245299" y="9241"/>
                </a:cubicBezTo>
                <a:cubicBezTo>
                  <a:pt x="330863" y="48356"/>
                  <a:pt x="415612" y="89101"/>
                  <a:pt x="501176" y="128216"/>
                </a:cubicBezTo>
                <a:cubicBezTo>
                  <a:pt x="570035" y="159589"/>
                  <a:pt x="638487" y="192593"/>
                  <a:pt x="707346" y="223558"/>
                </a:cubicBezTo>
                <a:cubicBezTo>
                  <a:pt x="715902" y="227226"/>
                  <a:pt x="724866" y="229670"/>
                  <a:pt x="727718" y="239449"/>
                </a:cubicBezTo>
                <a:cubicBezTo>
                  <a:pt x="739942" y="244746"/>
                  <a:pt x="751757" y="251265"/>
                  <a:pt x="764388" y="255339"/>
                </a:cubicBezTo>
                <a:cubicBezTo>
                  <a:pt x="772537" y="257988"/>
                  <a:pt x="776510" y="261248"/>
                  <a:pt x="777580" y="265577"/>
                </a:cubicBezTo>
                <a:close/>
              </a:path>
            </a:pathLst>
          </a:custGeom>
          <a:solidFill>
            <a:schemeClr val="bg1"/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xmlns="" id="{673E23FA-1240-4297-9783-EF12F38E8D71}"/>
              </a:ext>
            </a:extLst>
          </p:cNvPr>
          <p:cNvGrpSpPr/>
          <p:nvPr/>
        </p:nvGrpSpPr>
        <p:grpSpPr>
          <a:xfrm>
            <a:off x="4619223" y="3443908"/>
            <a:ext cx="2929511" cy="3412446"/>
            <a:chOff x="4619223" y="3443908"/>
            <a:chExt cx="2929511" cy="3412446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F77BCB57-9F08-4ABE-B7F1-4B56DC0C0C00}"/>
                </a:ext>
              </a:extLst>
            </p:cNvPr>
            <p:cNvSpPr/>
            <p:nvPr/>
          </p:nvSpPr>
          <p:spPr>
            <a:xfrm>
              <a:off x="4691847" y="3443908"/>
              <a:ext cx="2856887" cy="3092940"/>
            </a:xfrm>
            <a:custGeom>
              <a:avLst/>
              <a:gdLst>
                <a:gd name="connsiteX0" fmla="*/ 2985610 w 2985996"/>
                <a:gd name="connsiteY0" fmla="*/ 94967 h 3232717"/>
                <a:gd name="connsiteX1" fmla="*/ 2979648 w 2985996"/>
                <a:gd name="connsiteY1" fmla="*/ 68990 h 3232717"/>
                <a:gd name="connsiteX2" fmla="*/ 2943023 w 2985996"/>
                <a:gd name="connsiteY2" fmla="*/ 19590 h 3232717"/>
                <a:gd name="connsiteX3" fmla="*/ 2904696 w 2985996"/>
                <a:gd name="connsiteY3" fmla="*/ 0 h 3232717"/>
                <a:gd name="connsiteX4" fmla="*/ 94433 w 2985996"/>
                <a:gd name="connsiteY4" fmla="*/ 8517 h 3232717"/>
                <a:gd name="connsiteX5" fmla="*/ 62493 w 2985996"/>
                <a:gd name="connsiteY5" fmla="*/ 21293 h 3232717"/>
                <a:gd name="connsiteX6" fmla="*/ 8834 w 2985996"/>
                <a:gd name="connsiteY6" fmla="*/ 72822 h 3232717"/>
                <a:gd name="connsiteX7" fmla="*/ 1169 w 2985996"/>
                <a:gd name="connsiteY7" fmla="*/ 108595 h 3232717"/>
                <a:gd name="connsiteX8" fmla="*/ 145110 w 2985996"/>
                <a:gd name="connsiteY8" fmla="*/ 1323153 h 3232717"/>
                <a:gd name="connsiteX9" fmla="*/ 138296 w 2985996"/>
                <a:gd name="connsiteY9" fmla="*/ 1399382 h 3232717"/>
                <a:gd name="connsiteX10" fmla="*/ 136593 w 2985996"/>
                <a:gd name="connsiteY10" fmla="*/ 1418120 h 3232717"/>
                <a:gd name="connsiteX11" fmla="*/ 142129 w 2985996"/>
                <a:gd name="connsiteY11" fmla="*/ 3154785 h 3232717"/>
                <a:gd name="connsiteX12" fmla="*/ 180031 w 2985996"/>
                <a:gd name="connsiteY12" fmla="*/ 3232718 h 3232717"/>
                <a:gd name="connsiteX13" fmla="*/ 2854019 w 2985996"/>
                <a:gd name="connsiteY13" fmla="*/ 3190132 h 3232717"/>
                <a:gd name="connsiteX14" fmla="*/ 2879570 w 2985996"/>
                <a:gd name="connsiteY14" fmla="*/ 3164580 h 3232717"/>
                <a:gd name="connsiteX15" fmla="*/ 2877015 w 2985996"/>
                <a:gd name="connsiteY15" fmla="*/ 1895937 h 3232717"/>
                <a:gd name="connsiteX16" fmla="*/ 2871053 w 2985996"/>
                <a:gd name="connsiteY16" fmla="*/ 1336355 h 3232717"/>
                <a:gd name="connsiteX17" fmla="*/ 2868072 w 2985996"/>
                <a:gd name="connsiteY17" fmla="*/ 1272901 h 3232717"/>
                <a:gd name="connsiteX18" fmla="*/ 2985610 w 2985996"/>
                <a:gd name="connsiteY18" fmla="*/ 94967 h 323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85996" h="3232717">
                  <a:moveTo>
                    <a:pt x="2985610" y="94967"/>
                  </a:moveTo>
                  <a:cubicBezTo>
                    <a:pt x="2986462" y="85598"/>
                    <a:pt x="2986462" y="77081"/>
                    <a:pt x="2979648" y="68990"/>
                  </a:cubicBezTo>
                  <a:cubicBezTo>
                    <a:pt x="2966446" y="53233"/>
                    <a:pt x="2954096" y="36624"/>
                    <a:pt x="2943023" y="19590"/>
                  </a:cubicBezTo>
                  <a:cubicBezTo>
                    <a:pt x="2933655" y="5110"/>
                    <a:pt x="2922582" y="0"/>
                    <a:pt x="2904696" y="0"/>
                  </a:cubicBezTo>
                  <a:cubicBezTo>
                    <a:pt x="2693894" y="2555"/>
                    <a:pt x="237096" y="8517"/>
                    <a:pt x="94433" y="8517"/>
                  </a:cubicBezTo>
                  <a:cubicBezTo>
                    <a:pt x="81231" y="8517"/>
                    <a:pt x="71436" y="11924"/>
                    <a:pt x="62493" y="21293"/>
                  </a:cubicBezTo>
                  <a:cubicBezTo>
                    <a:pt x="45033" y="38753"/>
                    <a:pt x="26721" y="55788"/>
                    <a:pt x="8834" y="72822"/>
                  </a:cubicBezTo>
                  <a:cubicBezTo>
                    <a:pt x="-2664" y="82617"/>
                    <a:pt x="-109" y="95819"/>
                    <a:pt x="1169" y="108595"/>
                  </a:cubicBezTo>
                  <a:cubicBezTo>
                    <a:pt x="5002" y="147774"/>
                    <a:pt x="126798" y="1206893"/>
                    <a:pt x="145110" y="1323153"/>
                  </a:cubicBezTo>
                  <a:cubicBezTo>
                    <a:pt x="148943" y="1348705"/>
                    <a:pt x="160441" y="1375108"/>
                    <a:pt x="138296" y="1399382"/>
                  </a:cubicBezTo>
                  <a:cubicBezTo>
                    <a:pt x="134889" y="1403215"/>
                    <a:pt x="136593" y="1411732"/>
                    <a:pt x="136593" y="1418120"/>
                  </a:cubicBezTo>
                  <a:cubicBezTo>
                    <a:pt x="138722" y="1735813"/>
                    <a:pt x="141703" y="2893732"/>
                    <a:pt x="142129" y="3154785"/>
                  </a:cubicBezTo>
                  <a:cubicBezTo>
                    <a:pt x="141703" y="3200353"/>
                    <a:pt x="119559" y="3232718"/>
                    <a:pt x="180031" y="3232718"/>
                  </a:cubicBezTo>
                  <a:cubicBezTo>
                    <a:pt x="180031" y="3232718"/>
                    <a:pt x="2838687" y="3188428"/>
                    <a:pt x="2854019" y="3190132"/>
                  </a:cubicBezTo>
                  <a:cubicBezTo>
                    <a:pt x="2874460" y="3192261"/>
                    <a:pt x="2879570" y="3185447"/>
                    <a:pt x="2879570" y="3164580"/>
                  </a:cubicBezTo>
                  <a:cubicBezTo>
                    <a:pt x="2877867" y="2741699"/>
                    <a:pt x="2881273" y="2318818"/>
                    <a:pt x="2877015" y="1895937"/>
                  </a:cubicBezTo>
                  <a:cubicBezTo>
                    <a:pt x="2874886" y="1709410"/>
                    <a:pt x="2876163" y="1522882"/>
                    <a:pt x="2871053" y="1336355"/>
                  </a:cubicBezTo>
                  <a:cubicBezTo>
                    <a:pt x="2870627" y="1315062"/>
                    <a:pt x="2865943" y="1294194"/>
                    <a:pt x="2868072" y="1272901"/>
                  </a:cubicBezTo>
                  <a:cubicBezTo>
                    <a:pt x="2877441" y="1177082"/>
                    <a:pt x="2977944" y="170345"/>
                    <a:pt x="2985610" y="94967"/>
                  </a:cubicBezTo>
                  <a:close/>
                </a:path>
              </a:pathLst>
            </a:custGeom>
            <a:solidFill>
              <a:srgbClr val="000000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ED109A4C-6AC2-4B7F-9045-961AD50B9D01}"/>
                </a:ext>
              </a:extLst>
            </p:cNvPr>
            <p:cNvSpPr/>
            <p:nvPr/>
          </p:nvSpPr>
          <p:spPr>
            <a:xfrm>
              <a:off x="6638374" y="6120789"/>
              <a:ext cx="874183" cy="735565"/>
            </a:xfrm>
            <a:custGeom>
              <a:avLst/>
              <a:gdLst>
                <a:gd name="connsiteX0" fmla="*/ 577622 w 874183"/>
                <a:gd name="connsiteY0" fmla="*/ 896 h 735565"/>
                <a:gd name="connsiteX1" fmla="*/ 613777 w 874183"/>
                <a:gd name="connsiteY1" fmla="*/ 39170 h 735565"/>
                <a:gd name="connsiteX2" fmla="*/ 715639 w 874183"/>
                <a:gd name="connsiteY2" fmla="*/ 304826 h 735565"/>
                <a:gd name="connsiteX3" fmla="*/ 738863 w 874183"/>
                <a:gd name="connsiteY3" fmla="*/ 375315 h 735565"/>
                <a:gd name="connsiteX4" fmla="*/ 775534 w 874183"/>
                <a:gd name="connsiteY4" fmla="*/ 475955 h 735565"/>
                <a:gd name="connsiteX5" fmla="*/ 850097 w 874183"/>
                <a:gd name="connsiteY5" fmla="*/ 673161 h 735565"/>
                <a:gd name="connsiteX6" fmla="*/ 874183 w 874183"/>
                <a:gd name="connsiteY6" fmla="*/ 735565 h 735565"/>
                <a:gd name="connsiteX7" fmla="*/ 178915 w 874183"/>
                <a:gd name="connsiteY7" fmla="*/ 735565 h 735565"/>
                <a:gd name="connsiteX8" fmla="*/ 162731 w 874183"/>
                <a:gd name="connsiteY8" fmla="*/ 687829 h 735565"/>
                <a:gd name="connsiteX9" fmla="*/ 60869 w 874183"/>
                <a:gd name="connsiteY9" fmla="*/ 392021 h 735565"/>
                <a:gd name="connsiteX10" fmla="*/ 6678 w 874183"/>
                <a:gd name="connsiteY10" fmla="*/ 229041 h 735565"/>
                <a:gd name="connsiteX11" fmla="*/ 27051 w 874183"/>
                <a:gd name="connsiteY11" fmla="*/ 183814 h 735565"/>
                <a:gd name="connsiteX12" fmla="*/ 38053 w 874183"/>
                <a:gd name="connsiteY12" fmla="*/ 178518 h 735565"/>
                <a:gd name="connsiteX13" fmla="*/ 232813 w 874183"/>
                <a:gd name="connsiteY13" fmla="*/ 114956 h 735565"/>
                <a:gd name="connsiteX14" fmla="*/ 550622 w 874183"/>
                <a:gd name="connsiteY14" fmla="*/ 8612 h 735565"/>
                <a:gd name="connsiteX15" fmla="*/ 577622 w 874183"/>
                <a:gd name="connsiteY15" fmla="*/ 896 h 73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74183" h="735565">
                  <a:moveTo>
                    <a:pt x="577622" y="896"/>
                  </a:moveTo>
                  <a:cubicBezTo>
                    <a:pt x="597810" y="-3077"/>
                    <a:pt x="600636" y="5556"/>
                    <a:pt x="613777" y="39170"/>
                  </a:cubicBezTo>
                  <a:cubicBezTo>
                    <a:pt x="648410" y="127586"/>
                    <a:pt x="681006" y="216410"/>
                    <a:pt x="715639" y="304826"/>
                  </a:cubicBezTo>
                  <a:cubicBezTo>
                    <a:pt x="724195" y="327237"/>
                    <a:pt x="734382" y="350461"/>
                    <a:pt x="738863" y="375315"/>
                  </a:cubicBezTo>
                  <a:cubicBezTo>
                    <a:pt x="746198" y="410763"/>
                    <a:pt x="762903" y="442545"/>
                    <a:pt x="775534" y="475955"/>
                  </a:cubicBezTo>
                  <a:cubicBezTo>
                    <a:pt x="799980" y="541962"/>
                    <a:pt x="824835" y="607561"/>
                    <a:pt x="850097" y="673161"/>
                  </a:cubicBezTo>
                  <a:lnTo>
                    <a:pt x="874183" y="735565"/>
                  </a:lnTo>
                  <a:lnTo>
                    <a:pt x="178915" y="735565"/>
                  </a:lnTo>
                  <a:lnTo>
                    <a:pt x="162731" y="687829"/>
                  </a:lnTo>
                  <a:cubicBezTo>
                    <a:pt x="128913" y="589226"/>
                    <a:pt x="97539" y="489401"/>
                    <a:pt x="60869" y="392021"/>
                  </a:cubicBezTo>
                  <a:cubicBezTo>
                    <a:pt x="45386" y="336607"/>
                    <a:pt x="23792" y="283639"/>
                    <a:pt x="6678" y="229041"/>
                  </a:cubicBezTo>
                  <a:cubicBezTo>
                    <a:pt x="-3101" y="198075"/>
                    <a:pt x="-6360" y="194409"/>
                    <a:pt x="27051" y="183814"/>
                  </a:cubicBezTo>
                  <a:cubicBezTo>
                    <a:pt x="30718" y="182593"/>
                    <a:pt x="34385" y="180148"/>
                    <a:pt x="38053" y="178518"/>
                  </a:cubicBezTo>
                  <a:cubicBezTo>
                    <a:pt x="104059" y="160997"/>
                    <a:pt x="168029" y="136144"/>
                    <a:pt x="232813" y="114956"/>
                  </a:cubicBezTo>
                  <a:cubicBezTo>
                    <a:pt x="338749" y="79915"/>
                    <a:pt x="445093" y="44468"/>
                    <a:pt x="550622" y="8612"/>
                  </a:cubicBezTo>
                  <a:cubicBezTo>
                    <a:pt x="562234" y="4945"/>
                    <a:pt x="570893" y="2220"/>
                    <a:pt x="577622" y="896"/>
                  </a:cubicBezTo>
                  <a:close/>
                </a:path>
              </a:pathLst>
            </a:custGeom>
            <a:solidFill>
              <a:schemeClr val="bg1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xmlns="" id="{AE6737C3-5DB4-4F12-B6F1-B230DD604B5B}"/>
                </a:ext>
              </a:extLst>
            </p:cNvPr>
            <p:cNvSpPr/>
            <p:nvPr/>
          </p:nvSpPr>
          <p:spPr>
            <a:xfrm>
              <a:off x="4619223" y="6448563"/>
              <a:ext cx="779087" cy="407791"/>
            </a:xfrm>
            <a:custGeom>
              <a:avLst/>
              <a:gdLst>
                <a:gd name="connsiteX0" fmla="*/ 220120 w 779087"/>
                <a:gd name="connsiteY0" fmla="*/ 73 h 407791"/>
                <a:gd name="connsiteX1" fmla="*/ 246502 w 779087"/>
                <a:gd name="connsiteY1" fmla="*/ 9241 h 407791"/>
                <a:gd name="connsiteX2" fmla="*/ 502380 w 779087"/>
                <a:gd name="connsiteY2" fmla="*/ 128216 h 407791"/>
                <a:gd name="connsiteX3" fmla="*/ 708550 w 779087"/>
                <a:gd name="connsiteY3" fmla="*/ 223558 h 407791"/>
                <a:gd name="connsiteX4" fmla="*/ 728921 w 779087"/>
                <a:gd name="connsiteY4" fmla="*/ 239449 h 407791"/>
                <a:gd name="connsiteX5" fmla="*/ 765591 w 779087"/>
                <a:gd name="connsiteY5" fmla="*/ 255339 h 407791"/>
                <a:gd name="connsiteX6" fmla="*/ 774556 w 779087"/>
                <a:gd name="connsiteY6" fmla="*/ 282231 h 407791"/>
                <a:gd name="connsiteX7" fmla="*/ 715066 w 779087"/>
                <a:gd name="connsiteY7" fmla="*/ 407791 h 407791"/>
                <a:gd name="connsiteX8" fmla="*/ 0 w 779087"/>
                <a:gd name="connsiteY8" fmla="*/ 407791 h 407791"/>
                <a:gd name="connsiteX9" fmla="*/ 129565 w 779087"/>
                <a:gd name="connsiteY9" fmla="*/ 158774 h 407791"/>
                <a:gd name="connsiteX10" fmla="*/ 204128 w 779087"/>
                <a:gd name="connsiteY10" fmla="*/ 14130 h 407791"/>
                <a:gd name="connsiteX11" fmla="*/ 220120 w 779087"/>
                <a:gd name="connsiteY11" fmla="*/ 73 h 40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9087" h="407791">
                  <a:moveTo>
                    <a:pt x="220120" y="73"/>
                  </a:moveTo>
                  <a:cubicBezTo>
                    <a:pt x="225519" y="-539"/>
                    <a:pt x="232649" y="2721"/>
                    <a:pt x="246502" y="9241"/>
                  </a:cubicBezTo>
                  <a:cubicBezTo>
                    <a:pt x="332067" y="48356"/>
                    <a:pt x="416815" y="89101"/>
                    <a:pt x="502380" y="128216"/>
                  </a:cubicBezTo>
                  <a:cubicBezTo>
                    <a:pt x="571239" y="159589"/>
                    <a:pt x="639690" y="192593"/>
                    <a:pt x="708550" y="223558"/>
                  </a:cubicBezTo>
                  <a:cubicBezTo>
                    <a:pt x="717105" y="227225"/>
                    <a:pt x="726070" y="229670"/>
                    <a:pt x="728921" y="239449"/>
                  </a:cubicBezTo>
                  <a:cubicBezTo>
                    <a:pt x="741145" y="244746"/>
                    <a:pt x="752960" y="251265"/>
                    <a:pt x="765591" y="255339"/>
                  </a:cubicBezTo>
                  <a:cubicBezTo>
                    <a:pt x="781890" y="260636"/>
                    <a:pt x="781483" y="268378"/>
                    <a:pt x="774556" y="282231"/>
                  </a:cubicBezTo>
                  <a:lnTo>
                    <a:pt x="715066" y="407791"/>
                  </a:lnTo>
                  <a:lnTo>
                    <a:pt x="0" y="407791"/>
                  </a:lnTo>
                  <a:lnTo>
                    <a:pt x="129565" y="158774"/>
                  </a:lnTo>
                  <a:cubicBezTo>
                    <a:pt x="154826" y="110695"/>
                    <a:pt x="180088" y="62616"/>
                    <a:pt x="204128" y="14130"/>
                  </a:cubicBezTo>
                  <a:cubicBezTo>
                    <a:pt x="211055" y="5166"/>
                    <a:pt x="214722" y="684"/>
                    <a:pt x="220120" y="73"/>
                  </a:cubicBezTo>
                  <a:close/>
                </a:path>
              </a:pathLst>
            </a:custGeom>
            <a:solidFill>
              <a:schemeClr val="bg1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xmlns="" id="{866CC901-A33C-4092-8164-A479F2B89BB3}"/>
                </a:ext>
              </a:extLst>
            </p:cNvPr>
            <p:cNvSpPr/>
            <p:nvPr/>
          </p:nvSpPr>
          <p:spPr>
            <a:xfrm>
              <a:off x="4863278" y="5024451"/>
              <a:ext cx="2453282" cy="1663969"/>
            </a:xfrm>
            <a:custGeom>
              <a:avLst/>
              <a:gdLst>
                <a:gd name="connsiteX0" fmla="*/ 532166 w 2453282"/>
                <a:gd name="connsiteY0" fmla="*/ 402375 h 1663969"/>
                <a:gd name="connsiteX1" fmla="*/ 574910 w 2453282"/>
                <a:gd name="connsiteY1" fmla="*/ 445291 h 1663969"/>
                <a:gd name="connsiteX2" fmla="*/ 561465 w 2453282"/>
                <a:gd name="connsiteY2" fmla="*/ 514150 h 1663969"/>
                <a:gd name="connsiteX3" fmla="*/ 489753 w 2453282"/>
                <a:gd name="connsiteY3" fmla="*/ 661646 h 1663969"/>
                <a:gd name="connsiteX4" fmla="*/ 455935 w 2453282"/>
                <a:gd name="connsiteY4" fmla="*/ 913450 h 1663969"/>
                <a:gd name="connsiteX5" fmla="*/ 455935 w 2453282"/>
                <a:gd name="connsiteY5" fmla="*/ 948898 h 1663969"/>
                <a:gd name="connsiteX6" fmla="*/ 565946 w 2453282"/>
                <a:gd name="connsiteY6" fmla="*/ 741914 h 1663969"/>
                <a:gd name="connsiteX7" fmla="*/ 622989 w 2453282"/>
                <a:gd name="connsiteY7" fmla="*/ 553672 h 1663969"/>
                <a:gd name="connsiteX8" fmla="*/ 653141 w 2453282"/>
                <a:gd name="connsiteY8" fmla="*/ 499074 h 1663969"/>
                <a:gd name="connsiteX9" fmla="*/ 711406 w 2453282"/>
                <a:gd name="connsiteY9" fmla="*/ 480739 h 1663969"/>
                <a:gd name="connsiteX10" fmla="*/ 736667 w 2453282"/>
                <a:gd name="connsiteY10" fmla="*/ 527595 h 1663969"/>
                <a:gd name="connsiteX11" fmla="*/ 718739 w 2453282"/>
                <a:gd name="connsiteY11" fmla="*/ 674277 h 1663969"/>
                <a:gd name="connsiteX12" fmla="*/ 650289 w 2453282"/>
                <a:gd name="connsiteY12" fmla="*/ 970899 h 1663969"/>
                <a:gd name="connsiteX13" fmla="*/ 595282 w 2453282"/>
                <a:gd name="connsiteY13" fmla="*/ 1278931 h 1663969"/>
                <a:gd name="connsiteX14" fmla="*/ 595282 w 2453282"/>
                <a:gd name="connsiteY14" fmla="*/ 1287080 h 1663969"/>
                <a:gd name="connsiteX15" fmla="*/ 602617 w 2453282"/>
                <a:gd name="connsiteY15" fmla="*/ 1276079 h 1663969"/>
                <a:gd name="connsiteX16" fmla="*/ 709776 w 2453282"/>
                <a:gd name="connsiteY16" fmla="*/ 1009607 h 1663969"/>
                <a:gd name="connsiteX17" fmla="*/ 828751 w 2453282"/>
                <a:gd name="connsiteY17" fmla="*/ 915487 h 1663969"/>
                <a:gd name="connsiteX18" fmla="*/ 880905 w 2453282"/>
                <a:gd name="connsiteY18" fmla="*/ 919154 h 1663969"/>
                <a:gd name="connsiteX19" fmla="*/ 891498 w 2453282"/>
                <a:gd name="connsiteY19" fmla="*/ 941971 h 1663969"/>
                <a:gd name="connsiteX20" fmla="*/ 774153 w 2453282"/>
                <a:gd name="connsiteY20" fmla="*/ 1252039 h 1663969"/>
                <a:gd name="connsiteX21" fmla="*/ 642954 w 2453282"/>
                <a:gd name="connsiteY21" fmla="*/ 1508732 h 1663969"/>
                <a:gd name="connsiteX22" fmla="*/ 585912 w 2453282"/>
                <a:gd name="connsiteY22" fmla="*/ 1573516 h 1663969"/>
                <a:gd name="connsiteX23" fmla="*/ 506052 w 2453282"/>
                <a:gd name="connsiteY23" fmla="*/ 1650524 h 1663969"/>
                <a:gd name="connsiteX24" fmla="*/ 484457 w 2453282"/>
                <a:gd name="connsiteY24" fmla="*/ 1663969 h 1663969"/>
                <a:gd name="connsiteX25" fmla="*/ 19557 w 2453282"/>
                <a:gd name="connsiteY25" fmla="*/ 1447207 h 1663969"/>
                <a:gd name="connsiteX26" fmla="*/ 0 w 2453282"/>
                <a:gd name="connsiteY26" fmla="*/ 1437428 h 1663969"/>
                <a:gd name="connsiteX27" fmla="*/ 13039 w 2453282"/>
                <a:gd name="connsiteY27" fmla="*/ 1040574 h 1663969"/>
                <a:gd name="connsiteX28" fmla="*/ 57450 w 2453282"/>
                <a:gd name="connsiteY28" fmla="*/ 669795 h 1663969"/>
                <a:gd name="connsiteX29" fmla="*/ 104714 w 2453282"/>
                <a:gd name="connsiteY29" fmla="*/ 560599 h 1663969"/>
                <a:gd name="connsiteX30" fmla="*/ 152793 w 2453282"/>
                <a:gd name="connsiteY30" fmla="*/ 532485 h 1663969"/>
                <a:gd name="connsiteX31" fmla="*/ 191909 w 2453282"/>
                <a:gd name="connsiteY31" fmla="*/ 583009 h 1663969"/>
                <a:gd name="connsiteX32" fmla="*/ 185389 w 2453282"/>
                <a:gd name="connsiteY32" fmla="*/ 651460 h 1663969"/>
                <a:gd name="connsiteX33" fmla="*/ 235913 w 2453282"/>
                <a:gd name="connsiteY33" fmla="*/ 574453 h 1663969"/>
                <a:gd name="connsiteX34" fmla="*/ 314551 w 2453282"/>
                <a:gd name="connsiteY34" fmla="*/ 476257 h 1663969"/>
                <a:gd name="connsiteX35" fmla="*/ 354888 w 2453282"/>
                <a:gd name="connsiteY35" fmla="*/ 445698 h 1663969"/>
                <a:gd name="connsiteX36" fmla="*/ 424154 w 2453282"/>
                <a:gd name="connsiteY36" fmla="*/ 491741 h 1663969"/>
                <a:gd name="connsiteX37" fmla="*/ 475900 w 2453282"/>
                <a:gd name="connsiteY37" fmla="*/ 431845 h 1663969"/>
                <a:gd name="connsiteX38" fmla="*/ 508496 w 2453282"/>
                <a:gd name="connsiteY38" fmla="*/ 408213 h 1663969"/>
                <a:gd name="connsiteX39" fmla="*/ 532166 w 2453282"/>
                <a:gd name="connsiteY39" fmla="*/ 402375 h 1663969"/>
                <a:gd name="connsiteX40" fmla="*/ 2040094 w 2453282"/>
                <a:gd name="connsiteY40" fmla="*/ 1578 h 1663969"/>
                <a:gd name="connsiteX41" fmla="*/ 2089803 w 2453282"/>
                <a:gd name="connsiteY41" fmla="*/ 22358 h 1663969"/>
                <a:gd name="connsiteX42" fmla="*/ 2134622 w 2453282"/>
                <a:gd name="connsiteY42" fmla="*/ 98959 h 1663969"/>
                <a:gd name="connsiteX43" fmla="*/ 2141957 w 2453282"/>
                <a:gd name="connsiteY43" fmla="*/ 116071 h 1663969"/>
                <a:gd name="connsiteX44" fmla="*/ 2172515 w 2453282"/>
                <a:gd name="connsiteY44" fmla="*/ 73697 h 1663969"/>
                <a:gd name="connsiteX45" fmla="*/ 2223854 w 2453282"/>
                <a:gd name="connsiteY45" fmla="*/ 90810 h 1663969"/>
                <a:gd name="connsiteX46" fmla="*/ 2273562 w 2453282"/>
                <a:gd name="connsiteY46" fmla="*/ 167002 h 1663969"/>
                <a:gd name="connsiteX47" fmla="*/ 2326530 w 2453282"/>
                <a:gd name="connsiteY47" fmla="*/ 307164 h 1663969"/>
                <a:gd name="connsiteX48" fmla="*/ 2333864 w 2453282"/>
                <a:gd name="connsiteY48" fmla="*/ 328352 h 1663969"/>
                <a:gd name="connsiteX49" fmla="*/ 2338346 w 2453282"/>
                <a:gd name="connsiteY49" fmla="*/ 282718 h 1663969"/>
                <a:gd name="connsiteX50" fmla="*/ 2350570 w 2453282"/>
                <a:gd name="connsiteY50" fmla="*/ 250937 h 1663969"/>
                <a:gd name="connsiteX51" fmla="*/ 2396611 w 2453282"/>
                <a:gd name="connsiteY51" fmla="*/ 222823 h 1663969"/>
                <a:gd name="connsiteX52" fmla="*/ 2432874 w 2453282"/>
                <a:gd name="connsiteY52" fmla="*/ 257049 h 1663969"/>
                <a:gd name="connsiteX53" fmla="*/ 2453247 w 2453282"/>
                <a:gd name="connsiteY53" fmla="*/ 394766 h 1663969"/>
                <a:gd name="connsiteX54" fmla="*/ 2414132 w 2453282"/>
                <a:gd name="connsiteY54" fmla="*/ 698723 h 1663969"/>
                <a:gd name="connsiteX55" fmla="*/ 2327346 w 2453282"/>
                <a:gd name="connsiteY55" fmla="*/ 1097208 h 1663969"/>
                <a:gd name="connsiteX56" fmla="*/ 2326123 w 2453282"/>
                <a:gd name="connsiteY56" fmla="*/ 1107393 h 1663969"/>
                <a:gd name="connsiteX57" fmla="*/ 2176590 w 2453282"/>
                <a:gd name="connsiteY57" fmla="*/ 1159140 h 1663969"/>
                <a:gd name="connsiteX58" fmla="*/ 1839222 w 2453282"/>
                <a:gd name="connsiteY58" fmla="*/ 1271596 h 1663969"/>
                <a:gd name="connsiteX59" fmla="*/ 1813146 w 2453282"/>
                <a:gd name="connsiteY59" fmla="*/ 1276892 h 1663969"/>
                <a:gd name="connsiteX60" fmla="*/ 1672983 w 2453282"/>
                <a:gd name="connsiteY60" fmla="*/ 1034868 h 1663969"/>
                <a:gd name="connsiteX61" fmla="*/ 1617570 w 2453282"/>
                <a:gd name="connsiteY61" fmla="*/ 796918 h 1663969"/>
                <a:gd name="connsiteX62" fmla="*/ 1597198 w 2453282"/>
                <a:gd name="connsiteY62" fmla="*/ 527187 h 1663969"/>
                <a:gd name="connsiteX63" fmla="*/ 1579270 w 2453282"/>
                <a:gd name="connsiteY63" fmla="*/ 442031 h 1663969"/>
                <a:gd name="connsiteX64" fmla="*/ 1598013 w 2453282"/>
                <a:gd name="connsiteY64" fmla="*/ 416768 h 1663969"/>
                <a:gd name="connsiteX65" fmla="*/ 1695801 w 2453282"/>
                <a:gd name="connsiteY65" fmla="*/ 466478 h 1663969"/>
                <a:gd name="connsiteX66" fmla="*/ 1752029 w 2453282"/>
                <a:gd name="connsiteY66" fmla="*/ 612344 h 1663969"/>
                <a:gd name="connsiteX67" fmla="*/ 1772808 w 2453282"/>
                <a:gd name="connsiteY67" fmla="*/ 812401 h 1663969"/>
                <a:gd name="connsiteX68" fmla="*/ 1777290 w 2453282"/>
                <a:gd name="connsiteY68" fmla="*/ 842145 h 1663969"/>
                <a:gd name="connsiteX69" fmla="*/ 1787883 w 2453282"/>
                <a:gd name="connsiteY69" fmla="*/ 761878 h 1663969"/>
                <a:gd name="connsiteX70" fmla="*/ 1809886 w 2453282"/>
                <a:gd name="connsiteY70" fmla="*/ 251751 h 1663969"/>
                <a:gd name="connsiteX71" fmla="*/ 1824962 w 2453282"/>
                <a:gd name="connsiteY71" fmla="*/ 92032 h 1663969"/>
                <a:gd name="connsiteX72" fmla="*/ 1834741 w 2453282"/>
                <a:gd name="connsiteY72" fmla="*/ 61066 h 1663969"/>
                <a:gd name="connsiteX73" fmla="*/ 1906859 w 2453282"/>
                <a:gd name="connsiteY73" fmla="*/ 50065 h 1663969"/>
                <a:gd name="connsiteX74" fmla="*/ 1934972 w 2453282"/>
                <a:gd name="connsiteY74" fmla="*/ 135222 h 1663969"/>
                <a:gd name="connsiteX75" fmla="*/ 1943529 w 2453282"/>
                <a:gd name="connsiteY75" fmla="*/ 336501 h 1663969"/>
                <a:gd name="connsiteX76" fmla="*/ 1996905 w 2453282"/>
                <a:gd name="connsiteY76" fmla="*/ 549597 h 1663969"/>
                <a:gd name="connsiteX77" fmla="*/ 2040094 w 2453282"/>
                <a:gd name="connsiteY77" fmla="*/ 305942 h 1663969"/>
                <a:gd name="connsiteX78" fmla="*/ 2006683 w 2453282"/>
                <a:gd name="connsiteY78" fmla="*/ 122183 h 1663969"/>
                <a:gd name="connsiteX79" fmla="*/ 2003424 w 2453282"/>
                <a:gd name="connsiteY79" fmla="*/ 43953 h 1663969"/>
                <a:gd name="connsiteX80" fmla="*/ 2040094 w 2453282"/>
                <a:gd name="connsiteY80" fmla="*/ 1578 h 166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453282" h="1663969">
                  <a:moveTo>
                    <a:pt x="532166" y="402375"/>
                  </a:moveTo>
                  <a:cubicBezTo>
                    <a:pt x="554436" y="402126"/>
                    <a:pt x="571549" y="418093"/>
                    <a:pt x="574910" y="445291"/>
                  </a:cubicBezTo>
                  <a:cubicBezTo>
                    <a:pt x="577762" y="469738"/>
                    <a:pt x="571650" y="492555"/>
                    <a:pt x="561465" y="514150"/>
                  </a:cubicBezTo>
                  <a:cubicBezTo>
                    <a:pt x="537833" y="563451"/>
                    <a:pt x="512164" y="611938"/>
                    <a:pt x="489753" y="661646"/>
                  </a:cubicBezTo>
                  <a:cubicBezTo>
                    <a:pt x="454305" y="741914"/>
                    <a:pt x="453898" y="827478"/>
                    <a:pt x="455935" y="913450"/>
                  </a:cubicBezTo>
                  <a:cubicBezTo>
                    <a:pt x="456342" y="923228"/>
                    <a:pt x="455935" y="933414"/>
                    <a:pt x="455935" y="948898"/>
                  </a:cubicBezTo>
                  <a:cubicBezTo>
                    <a:pt x="503606" y="881261"/>
                    <a:pt x="542722" y="815662"/>
                    <a:pt x="565946" y="741914"/>
                  </a:cubicBezTo>
                  <a:cubicBezTo>
                    <a:pt x="585504" y="679166"/>
                    <a:pt x="603840" y="616419"/>
                    <a:pt x="622989" y="553672"/>
                  </a:cubicBezTo>
                  <a:cubicBezTo>
                    <a:pt x="629101" y="533707"/>
                    <a:pt x="638065" y="514557"/>
                    <a:pt x="653141" y="499074"/>
                  </a:cubicBezTo>
                  <a:cubicBezTo>
                    <a:pt x="669031" y="482369"/>
                    <a:pt x="688181" y="472590"/>
                    <a:pt x="711406" y="480739"/>
                  </a:cubicBezTo>
                  <a:cubicBezTo>
                    <a:pt x="733001" y="488481"/>
                    <a:pt x="735445" y="508853"/>
                    <a:pt x="736667" y="527595"/>
                  </a:cubicBezTo>
                  <a:cubicBezTo>
                    <a:pt x="740334" y="577304"/>
                    <a:pt x="729741" y="626198"/>
                    <a:pt x="718739" y="674277"/>
                  </a:cubicBezTo>
                  <a:cubicBezTo>
                    <a:pt x="696330" y="773287"/>
                    <a:pt x="671069" y="871482"/>
                    <a:pt x="650289" y="970899"/>
                  </a:cubicBezTo>
                  <a:cubicBezTo>
                    <a:pt x="629101" y="1072762"/>
                    <a:pt x="611173" y="1175846"/>
                    <a:pt x="595282" y="1278931"/>
                  </a:cubicBezTo>
                  <a:cubicBezTo>
                    <a:pt x="594876" y="1281375"/>
                    <a:pt x="595282" y="1284227"/>
                    <a:pt x="595282" y="1287080"/>
                  </a:cubicBezTo>
                  <a:cubicBezTo>
                    <a:pt x="601802" y="1285857"/>
                    <a:pt x="601394" y="1280560"/>
                    <a:pt x="602617" y="1276079"/>
                  </a:cubicBezTo>
                  <a:cubicBezTo>
                    <a:pt x="633583" y="1185217"/>
                    <a:pt x="660474" y="1092727"/>
                    <a:pt x="709776" y="1009607"/>
                  </a:cubicBezTo>
                  <a:cubicBezTo>
                    <a:pt x="737075" y="963566"/>
                    <a:pt x="772930" y="926895"/>
                    <a:pt x="828751" y="915487"/>
                  </a:cubicBezTo>
                  <a:cubicBezTo>
                    <a:pt x="846678" y="911819"/>
                    <a:pt x="864199" y="913857"/>
                    <a:pt x="880905" y="919154"/>
                  </a:cubicBezTo>
                  <a:cubicBezTo>
                    <a:pt x="891090" y="922414"/>
                    <a:pt x="899240" y="928524"/>
                    <a:pt x="891498" y="941971"/>
                  </a:cubicBezTo>
                  <a:cubicBezTo>
                    <a:pt x="834048" y="1038536"/>
                    <a:pt x="810009" y="1147732"/>
                    <a:pt x="774153" y="1252039"/>
                  </a:cubicBezTo>
                  <a:cubicBezTo>
                    <a:pt x="742779" y="1344123"/>
                    <a:pt x="704886" y="1432539"/>
                    <a:pt x="642954" y="1508732"/>
                  </a:cubicBezTo>
                  <a:cubicBezTo>
                    <a:pt x="623804" y="1530327"/>
                    <a:pt x="605061" y="1551921"/>
                    <a:pt x="585912" y="1573516"/>
                  </a:cubicBezTo>
                  <a:cubicBezTo>
                    <a:pt x="559427" y="1599185"/>
                    <a:pt x="532536" y="1625261"/>
                    <a:pt x="506052" y="1650524"/>
                  </a:cubicBezTo>
                  <a:cubicBezTo>
                    <a:pt x="499940" y="1656636"/>
                    <a:pt x="494236" y="1663969"/>
                    <a:pt x="484457" y="1663969"/>
                  </a:cubicBezTo>
                  <a:cubicBezTo>
                    <a:pt x="329626" y="1591851"/>
                    <a:pt x="174388" y="1519733"/>
                    <a:pt x="19557" y="1447207"/>
                  </a:cubicBezTo>
                  <a:cubicBezTo>
                    <a:pt x="13446" y="1443947"/>
                    <a:pt x="6520" y="1440688"/>
                    <a:pt x="0" y="1437428"/>
                  </a:cubicBezTo>
                  <a:cubicBezTo>
                    <a:pt x="3260" y="1305007"/>
                    <a:pt x="4889" y="1172994"/>
                    <a:pt x="13039" y="1040574"/>
                  </a:cubicBezTo>
                  <a:cubicBezTo>
                    <a:pt x="20780" y="916302"/>
                    <a:pt x="26077" y="791215"/>
                    <a:pt x="57450" y="669795"/>
                  </a:cubicBezTo>
                  <a:cubicBezTo>
                    <a:pt x="67229" y="631087"/>
                    <a:pt x="81083" y="593602"/>
                    <a:pt x="104714" y="560599"/>
                  </a:cubicBezTo>
                  <a:cubicBezTo>
                    <a:pt x="116530" y="543894"/>
                    <a:pt x="130384" y="529633"/>
                    <a:pt x="152793" y="532485"/>
                  </a:cubicBezTo>
                  <a:cubicBezTo>
                    <a:pt x="169092" y="534522"/>
                    <a:pt x="188649" y="561006"/>
                    <a:pt x="191909" y="583009"/>
                  </a:cubicBezTo>
                  <a:cubicBezTo>
                    <a:pt x="195168" y="606233"/>
                    <a:pt x="190686" y="628643"/>
                    <a:pt x="185389" y="651460"/>
                  </a:cubicBezTo>
                  <a:cubicBezTo>
                    <a:pt x="202094" y="625791"/>
                    <a:pt x="218800" y="599714"/>
                    <a:pt x="235913" y="574453"/>
                  </a:cubicBezTo>
                  <a:cubicBezTo>
                    <a:pt x="259545" y="539411"/>
                    <a:pt x="284400" y="506001"/>
                    <a:pt x="314551" y="476257"/>
                  </a:cubicBezTo>
                  <a:cubicBezTo>
                    <a:pt x="326774" y="464034"/>
                    <a:pt x="340220" y="453847"/>
                    <a:pt x="354888" y="445698"/>
                  </a:cubicBezTo>
                  <a:cubicBezTo>
                    <a:pt x="394004" y="424918"/>
                    <a:pt x="425784" y="445291"/>
                    <a:pt x="424154" y="491741"/>
                  </a:cubicBezTo>
                  <a:cubicBezTo>
                    <a:pt x="442489" y="470961"/>
                    <a:pt x="456750" y="449366"/>
                    <a:pt x="475900" y="431845"/>
                  </a:cubicBezTo>
                  <a:cubicBezTo>
                    <a:pt x="486086" y="422881"/>
                    <a:pt x="496273" y="413917"/>
                    <a:pt x="508496" y="408213"/>
                  </a:cubicBezTo>
                  <a:cubicBezTo>
                    <a:pt x="516747" y="404343"/>
                    <a:pt x="524743" y="402458"/>
                    <a:pt x="532166" y="402375"/>
                  </a:cubicBezTo>
                  <a:close/>
                  <a:moveTo>
                    <a:pt x="2040094" y="1578"/>
                  </a:moveTo>
                  <a:cubicBezTo>
                    <a:pt x="2061282" y="-4533"/>
                    <a:pt x="2076358" y="8098"/>
                    <a:pt x="2089803" y="22358"/>
                  </a:cubicBezTo>
                  <a:cubicBezTo>
                    <a:pt x="2110175" y="44768"/>
                    <a:pt x="2121991" y="72067"/>
                    <a:pt x="2134622" y="98959"/>
                  </a:cubicBezTo>
                  <a:cubicBezTo>
                    <a:pt x="2136659" y="103440"/>
                    <a:pt x="2138696" y="108330"/>
                    <a:pt x="2141957" y="116071"/>
                  </a:cubicBezTo>
                  <a:cubicBezTo>
                    <a:pt x="2143994" y="93662"/>
                    <a:pt x="2154179" y="79401"/>
                    <a:pt x="2172515" y="73697"/>
                  </a:cubicBezTo>
                  <a:cubicBezTo>
                    <a:pt x="2192887" y="67993"/>
                    <a:pt x="2209593" y="76142"/>
                    <a:pt x="2223854" y="90810"/>
                  </a:cubicBezTo>
                  <a:cubicBezTo>
                    <a:pt x="2245855" y="112811"/>
                    <a:pt x="2260524" y="139296"/>
                    <a:pt x="2273562" y="167002"/>
                  </a:cubicBezTo>
                  <a:cubicBezTo>
                    <a:pt x="2294750" y="212230"/>
                    <a:pt x="2311047" y="259494"/>
                    <a:pt x="2326530" y="307164"/>
                  </a:cubicBezTo>
                  <a:cubicBezTo>
                    <a:pt x="2328567" y="313276"/>
                    <a:pt x="2330605" y="319388"/>
                    <a:pt x="2333864" y="328352"/>
                  </a:cubicBezTo>
                  <a:cubicBezTo>
                    <a:pt x="2335494" y="310831"/>
                    <a:pt x="2336717" y="296571"/>
                    <a:pt x="2338346" y="282718"/>
                  </a:cubicBezTo>
                  <a:cubicBezTo>
                    <a:pt x="2339976" y="271310"/>
                    <a:pt x="2343643" y="260308"/>
                    <a:pt x="2350570" y="250937"/>
                  </a:cubicBezTo>
                  <a:cubicBezTo>
                    <a:pt x="2361978" y="235046"/>
                    <a:pt x="2376239" y="221193"/>
                    <a:pt x="2396611" y="222823"/>
                  </a:cubicBezTo>
                  <a:cubicBezTo>
                    <a:pt x="2416577" y="224046"/>
                    <a:pt x="2425948" y="240343"/>
                    <a:pt x="2432874" y="257049"/>
                  </a:cubicBezTo>
                  <a:cubicBezTo>
                    <a:pt x="2450802" y="301460"/>
                    <a:pt x="2453654" y="347910"/>
                    <a:pt x="2453247" y="394766"/>
                  </a:cubicBezTo>
                  <a:cubicBezTo>
                    <a:pt x="2451617" y="497443"/>
                    <a:pt x="2432874" y="598083"/>
                    <a:pt x="2414132" y="698723"/>
                  </a:cubicBezTo>
                  <a:cubicBezTo>
                    <a:pt x="2389278" y="832366"/>
                    <a:pt x="2359126" y="965195"/>
                    <a:pt x="2327346" y="1097208"/>
                  </a:cubicBezTo>
                  <a:cubicBezTo>
                    <a:pt x="2326530" y="1100467"/>
                    <a:pt x="2326530" y="1104135"/>
                    <a:pt x="2326123" y="1107393"/>
                  </a:cubicBezTo>
                  <a:cubicBezTo>
                    <a:pt x="2276414" y="1124507"/>
                    <a:pt x="2226706" y="1142434"/>
                    <a:pt x="2176590" y="1159140"/>
                  </a:cubicBezTo>
                  <a:cubicBezTo>
                    <a:pt x="2064134" y="1197032"/>
                    <a:pt x="1951678" y="1234517"/>
                    <a:pt x="1839222" y="1271596"/>
                  </a:cubicBezTo>
                  <a:cubicBezTo>
                    <a:pt x="1831074" y="1275263"/>
                    <a:pt x="1822924" y="1282189"/>
                    <a:pt x="1813146" y="1276892"/>
                  </a:cubicBezTo>
                  <a:cubicBezTo>
                    <a:pt x="1763030" y="1198255"/>
                    <a:pt x="1711283" y="1120432"/>
                    <a:pt x="1672983" y="1034868"/>
                  </a:cubicBezTo>
                  <a:cubicBezTo>
                    <a:pt x="1639165" y="959083"/>
                    <a:pt x="1623682" y="879223"/>
                    <a:pt x="1617570" y="796918"/>
                  </a:cubicBezTo>
                  <a:cubicBezTo>
                    <a:pt x="1611051" y="706872"/>
                    <a:pt x="1605347" y="616826"/>
                    <a:pt x="1597198" y="527187"/>
                  </a:cubicBezTo>
                  <a:cubicBezTo>
                    <a:pt x="1594754" y="498259"/>
                    <a:pt x="1585790" y="470144"/>
                    <a:pt x="1579270" y="442031"/>
                  </a:cubicBezTo>
                  <a:cubicBezTo>
                    <a:pt x="1574789" y="422880"/>
                    <a:pt x="1578048" y="416768"/>
                    <a:pt x="1598013" y="416768"/>
                  </a:cubicBezTo>
                  <a:cubicBezTo>
                    <a:pt x="1639165" y="416768"/>
                    <a:pt x="1670539" y="435919"/>
                    <a:pt x="1695801" y="466478"/>
                  </a:cubicBezTo>
                  <a:cubicBezTo>
                    <a:pt x="1730841" y="508852"/>
                    <a:pt x="1742250" y="560191"/>
                    <a:pt x="1752029" y="612344"/>
                  </a:cubicBezTo>
                  <a:cubicBezTo>
                    <a:pt x="1763844" y="678351"/>
                    <a:pt x="1768734" y="745580"/>
                    <a:pt x="1772808" y="812401"/>
                  </a:cubicBezTo>
                  <a:cubicBezTo>
                    <a:pt x="1773623" y="822587"/>
                    <a:pt x="1774846" y="832366"/>
                    <a:pt x="1777290" y="842145"/>
                  </a:cubicBezTo>
                  <a:cubicBezTo>
                    <a:pt x="1785031" y="816068"/>
                    <a:pt x="1785847" y="788769"/>
                    <a:pt x="1787883" y="761878"/>
                  </a:cubicBezTo>
                  <a:cubicBezTo>
                    <a:pt x="1802552" y="591972"/>
                    <a:pt x="1809886" y="422066"/>
                    <a:pt x="1809886" y="251751"/>
                  </a:cubicBezTo>
                  <a:cubicBezTo>
                    <a:pt x="1809886" y="198376"/>
                    <a:pt x="1811923" y="144593"/>
                    <a:pt x="1824962" y="92032"/>
                  </a:cubicBezTo>
                  <a:cubicBezTo>
                    <a:pt x="1827406" y="81438"/>
                    <a:pt x="1830258" y="70845"/>
                    <a:pt x="1834741" y="61066"/>
                  </a:cubicBezTo>
                  <a:cubicBezTo>
                    <a:pt x="1850223" y="28063"/>
                    <a:pt x="1881190" y="23173"/>
                    <a:pt x="1906859" y="50065"/>
                  </a:cubicBezTo>
                  <a:cubicBezTo>
                    <a:pt x="1929269" y="73697"/>
                    <a:pt x="1933343" y="104663"/>
                    <a:pt x="1934972" y="135222"/>
                  </a:cubicBezTo>
                  <a:cubicBezTo>
                    <a:pt x="1938639" y="202043"/>
                    <a:pt x="1939455" y="269272"/>
                    <a:pt x="1943529" y="336501"/>
                  </a:cubicBezTo>
                  <a:cubicBezTo>
                    <a:pt x="1948011" y="409027"/>
                    <a:pt x="1969606" y="477886"/>
                    <a:pt x="1996905" y="549597"/>
                  </a:cubicBezTo>
                  <a:cubicBezTo>
                    <a:pt x="2020945" y="466885"/>
                    <a:pt x="2043762" y="388654"/>
                    <a:pt x="2040094" y="305942"/>
                  </a:cubicBezTo>
                  <a:cubicBezTo>
                    <a:pt x="2037242" y="243195"/>
                    <a:pt x="2019314" y="183300"/>
                    <a:pt x="2006683" y="122183"/>
                  </a:cubicBezTo>
                  <a:cubicBezTo>
                    <a:pt x="2001387" y="96106"/>
                    <a:pt x="1996090" y="70437"/>
                    <a:pt x="2003424" y="43953"/>
                  </a:cubicBezTo>
                  <a:cubicBezTo>
                    <a:pt x="2009128" y="23581"/>
                    <a:pt x="2019314" y="7690"/>
                    <a:pt x="2040094" y="1578"/>
                  </a:cubicBezTo>
                  <a:close/>
                </a:path>
              </a:pathLst>
            </a:custGeom>
            <a:solidFill>
              <a:srgbClr val="FDCA93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2860020-9FEC-4C25-AE77-628D6C546A62}"/>
                </a:ext>
              </a:extLst>
            </p:cNvPr>
            <p:cNvSpPr/>
            <p:nvPr/>
          </p:nvSpPr>
          <p:spPr>
            <a:xfrm>
              <a:off x="4805835" y="3545770"/>
              <a:ext cx="2650044" cy="1059772"/>
            </a:xfrm>
            <a:custGeom>
              <a:avLst/>
              <a:gdLst>
                <a:gd name="connsiteX0" fmla="*/ 2748080 w 2769805"/>
                <a:gd name="connsiteY0" fmla="*/ 0 h 1107666"/>
                <a:gd name="connsiteX1" fmla="*/ 2769374 w 2769805"/>
                <a:gd name="connsiteY1" fmla="*/ 22571 h 1107666"/>
                <a:gd name="connsiteX2" fmla="*/ 2667167 w 2769805"/>
                <a:gd name="connsiteY2" fmla="*/ 1082541 h 1107666"/>
                <a:gd name="connsiteX3" fmla="*/ 2647577 w 2769805"/>
                <a:gd name="connsiteY3" fmla="*/ 1101279 h 1107666"/>
                <a:gd name="connsiteX4" fmla="*/ 135843 w 2769805"/>
                <a:gd name="connsiteY4" fmla="*/ 1107667 h 1107666"/>
                <a:gd name="connsiteX5" fmla="*/ 110717 w 2769805"/>
                <a:gd name="connsiteY5" fmla="*/ 1085096 h 1107666"/>
                <a:gd name="connsiteX6" fmla="*/ 5529 w 2769805"/>
                <a:gd name="connsiteY6" fmla="*/ 48974 h 1107666"/>
                <a:gd name="connsiteX7" fmla="*/ 3826 w 2769805"/>
                <a:gd name="connsiteY7" fmla="*/ 11072 h 1107666"/>
                <a:gd name="connsiteX8" fmla="*/ 43005 w 2769805"/>
                <a:gd name="connsiteY8" fmla="*/ 8091 h 1107666"/>
                <a:gd name="connsiteX9" fmla="*/ 2748080 w 2769805"/>
                <a:gd name="connsiteY9" fmla="*/ 0 h 110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9805" h="1107666">
                  <a:moveTo>
                    <a:pt x="2748080" y="0"/>
                  </a:moveTo>
                  <a:cubicBezTo>
                    <a:pt x="2765966" y="0"/>
                    <a:pt x="2771503" y="2129"/>
                    <a:pt x="2769374" y="22571"/>
                  </a:cubicBezTo>
                  <a:cubicBezTo>
                    <a:pt x="2758301" y="121797"/>
                    <a:pt x="2671851" y="1019088"/>
                    <a:pt x="2667167" y="1082541"/>
                  </a:cubicBezTo>
                  <a:cubicBezTo>
                    <a:pt x="2665889" y="1097446"/>
                    <a:pt x="2662056" y="1101279"/>
                    <a:pt x="2647577" y="1101279"/>
                  </a:cubicBezTo>
                  <a:cubicBezTo>
                    <a:pt x="2514282" y="1101279"/>
                    <a:pt x="256362" y="1106815"/>
                    <a:pt x="135843" y="1107667"/>
                  </a:cubicBezTo>
                  <a:cubicBezTo>
                    <a:pt x="118382" y="1107667"/>
                    <a:pt x="112420" y="1104260"/>
                    <a:pt x="110717" y="1085096"/>
                  </a:cubicBezTo>
                  <a:cubicBezTo>
                    <a:pt x="103051" y="994814"/>
                    <a:pt x="14046" y="140109"/>
                    <a:pt x="5529" y="48974"/>
                  </a:cubicBezTo>
                  <a:cubicBezTo>
                    <a:pt x="4251" y="36198"/>
                    <a:pt x="-5118" y="18738"/>
                    <a:pt x="3826" y="11072"/>
                  </a:cubicBezTo>
                  <a:cubicBezTo>
                    <a:pt x="11917" y="4259"/>
                    <a:pt x="29377" y="8517"/>
                    <a:pt x="43005" y="8091"/>
                  </a:cubicBezTo>
                  <a:cubicBezTo>
                    <a:pt x="111569" y="8091"/>
                    <a:pt x="2492563" y="1703"/>
                    <a:pt x="2748080" y="0"/>
                  </a:cubicBezTo>
                  <a:close/>
                </a:path>
              </a:pathLst>
            </a:custGeom>
            <a:solidFill>
              <a:schemeClr val="accent4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xmlns="" id="{5A39B69A-AA93-4C98-9D36-F4F9C82371C0}"/>
                </a:ext>
              </a:extLst>
            </p:cNvPr>
            <p:cNvSpPr/>
            <p:nvPr/>
          </p:nvSpPr>
          <p:spPr>
            <a:xfrm>
              <a:off x="5816361" y="3545771"/>
              <a:ext cx="1639520" cy="1056893"/>
            </a:xfrm>
            <a:custGeom>
              <a:avLst/>
              <a:gdLst>
                <a:gd name="connsiteX0" fmla="*/ 1492947 w 1513733"/>
                <a:gd name="connsiteY0" fmla="*/ 0 h 1056893"/>
                <a:gd name="connsiteX1" fmla="*/ 1513321 w 1513733"/>
                <a:gd name="connsiteY1" fmla="*/ 21595 h 1056893"/>
                <a:gd name="connsiteX2" fmla="*/ 1415533 w 1513733"/>
                <a:gd name="connsiteY2" fmla="*/ 1035734 h 1056893"/>
                <a:gd name="connsiteX3" fmla="*/ 1396790 w 1513733"/>
                <a:gd name="connsiteY3" fmla="*/ 1053661 h 1056893"/>
                <a:gd name="connsiteX4" fmla="*/ 190641 w 1513733"/>
                <a:gd name="connsiteY4" fmla="*/ 1056412 h 1056893"/>
                <a:gd name="connsiteX5" fmla="*/ 0 w 1513733"/>
                <a:gd name="connsiteY5" fmla="*/ 1056893 h 1056893"/>
                <a:gd name="connsiteX6" fmla="*/ 938674 w 1513733"/>
                <a:gd name="connsiteY6" fmla="*/ 2073 h 1056893"/>
                <a:gd name="connsiteX7" fmla="*/ 994644 w 1513733"/>
                <a:gd name="connsiteY7" fmla="*/ 1897 h 1056893"/>
                <a:gd name="connsiteX8" fmla="*/ 1492947 w 1513733"/>
                <a:gd name="connsiteY8" fmla="*/ 0 h 105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3733" h="1056893">
                  <a:moveTo>
                    <a:pt x="1492947" y="0"/>
                  </a:moveTo>
                  <a:cubicBezTo>
                    <a:pt x="1510060" y="0"/>
                    <a:pt x="1515358" y="2037"/>
                    <a:pt x="1513321" y="21595"/>
                  </a:cubicBezTo>
                  <a:cubicBezTo>
                    <a:pt x="1502727" y="116531"/>
                    <a:pt x="1420014" y="975024"/>
                    <a:pt x="1415533" y="1035734"/>
                  </a:cubicBezTo>
                  <a:cubicBezTo>
                    <a:pt x="1414310" y="1049994"/>
                    <a:pt x="1410643" y="1053661"/>
                    <a:pt x="1396790" y="1053661"/>
                  </a:cubicBezTo>
                  <a:cubicBezTo>
                    <a:pt x="1333024" y="1053661"/>
                    <a:pt x="761068" y="1054986"/>
                    <a:pt x="190641" y="1056412"/>
                  </a:cubicBezTo>
                  <a:lnTo>
                    <a:pt x="0" y="1056893"/>
                  </a:lnTo>
                  <a:lnTo>
                    <a:pt x="938674" y="2073"/>
                  </a:lnTo>
                  <a:lnTo>
                    <a:pt x="994644" y="1897"/>
                  </a:lnTo>
                  <a:cubicBezTo>
                    <a:pt x="1243615" y="1095"/>
                    <a:pt x="1431830" y="407"/>
                    <a:pt x="1492947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xmlns="" id="{0CC2B3B7-6851-43AA-8ED3-77A509DBACEC}"/>
              </a:ext>
            </a:extLst>
          </p:cNvPr>
          <p:cNvGrpSpPr/>
          <p:nvPr/>
        </p:nvGrpSpPr>
        <p:grpSpPr>
          <a:xfrm rot="900000">
            <a:off x="8649415" y="5589697"/>
            <a:ext cx="613650" cy="832227"/>
            <a:chOff x="4524375" y="1300163"/>
            <a:chExt cx="2665364" cy="3614738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xmlns="" id="{3932AAC9-8C8D-4A39-B7D2-1E4ABA2ADE12}"/>
                </a:ext>
              </a:extLst>
            </p:cNvPr>
            <p:cNvGrpSpPr/>
            <p:nvPr/>
          </p:nvGrpSpPr>
          <p:grpSpPr>
            <a:xfrm>
              <a:off x="4524375" y="1300163"/>
              <a:ext cx="2665364" cy="3614738"/>
              <a:chOff x="4524375" y="1300162"/>
              <a:chExt cx="3139440" cy="4257675"/>
            </a:xfrm>
          </p:grpSpPr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xmlns="" id="{E51D638D-D2B9-488B-A4DD-5C9C4EB30257}"/>
                  </a:ext>
                </a:extLst>
              </p:cNvPr>
              <p:cNvSpPr/>
              <p:nvPr/>
            </p:nvSpPr>
            <p:spPr>
              <a:xfrm>
                <a:off x="4524375" y="1300162"/>
                <a:ext cx="3139440" cy="4257675"/>
              </a:xfrm>
              <a:custGeom>
                <a:avLst/>
                <a:gdLst>
                  <a:gd name="connsiteX0" fmla="*/ 2950845 w 3139440"/>
                  <a:gd name="connsiteY0" fmla="*/ 4257675 h 4257675"/>
                  <a:gd name="connsiteX1" fmla="*/ 187643 w 3139440"/>
                  <a:gd name="connsiteY1" fmla="*/ 4257675 h 4257675"/>
                  <a:gd name="connsiteX2" fmla="*/ 0 w 3139440"/>
                  <a:gd name="connsiteY2" fmla="*/ 4070033 h 4257675"/>
                  <a:gd name="connsiteX3" fmla="*/ 0 w 3139440"/>
                  <a:gd name="connsiteY3" fmla="*/ 187643 h 4257675"/>
                  <a:gd name="connsiteX4" fmla="*/ 187643 w 3139440"/>
                  <a:gd name="connsiteY4" fmla="*/ 0 h 4257675"/>
                  <a:gd name="connsiteX5" fmla="*/ 2951798 w 3139440"/>
                  <a:gd name="connsiteY5" fmla="*/ 0 h 4257675"/>
                  <a:gd name="connsiteX6" fmla="*/ 3139440 w 3139440"/>
                  <a:gd name="connsiteY6" fmla="*/ 187643 h 4257675"/>
                  <a:gd name="connsiteX7" fmla="*/ 3139440 w 3139440"/>
                  <a:gd name="connsiteY7" fmla="*/ 4070033 h 4257675"/>
                  <a:gd name="connsiteX8" fmla="*/ 2950845 w 3139440"/>
                  <a:gd name="connsiteY8" fmla="*/ 4257675 h 425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9440" h="4257675">
                    <a:moveTo>
                      <a:pt x="2950845" y="4257675"/>
                    </a:moveTo>
                    <a:lnTo>
                      <a:pt x="187643" y="4257675"/>
                    </a:lnTo>
                    <a:cubicBezTo>
                      <a:pt x="84773" y="4257675"/>
                      <a:pt x="0" y="4172903"/>
                      <a:pt x="0" y="407003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951798" y="0"/>
                    </a:lnTo>
                    <a:cubicBezTo>
                      <a:pt x="3054668" y="0"/>
                      <a:pt x="3139440" y="84773"/>
                      <a:pt x="3139440" y="187643"/>
                    </a:cubicBezTo>
                    <a:lnTo>
                      <a:pt x="3139440" y="4070033"/>
                    </a:lnTo>
                    <a:cubicBezTo>
                      <a:pt x="3138488" y="4172903"/>
                      <a:pt x="3054668" y="4257675"/>
                      <a:pt x="2950845" y="425767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xmlns="" id="{C7868EDF-4094-48C0-9EC5-AD295775DCE0}"/>
                  </a:ext>
                </a:extLst>
              </p:cNvPr>
              <p:cNvSpPr/>
              <p:nvPr/>
            </p:nvSpPr>
            <p:spPr>
              <a:xfrm>
                <a:off x="4558664" y="1335404"/>
                <a:ext cx="3070860" cy="4173854"/>
              </a:xfrm>
              <a:custGeom>
                <a:avLst/>
                <a:gdLst>
                  <a:gd name="connsiteX0" fmla="*/ 2883218 w 3070860"/>
                  <a:gd name="connsiteY0" fmla="*/ 4173855 h 4173854"/>
                  <a:gd name="connsiteX1" fmla="*/ 187643 w 3070860"/>
                  <a:gd name="connsiteY1" fmla="*/ 4173855 h 4173854"/>
                  <a:gd name="connsiteX2" fmla="*/ 0 w 3070860"/>
                  <a:gd name="connsiteY2" fmla="*/ 3986213 h 4173854"/>
                  <a:gd name="connsiteX3" fmla="*/ 0 w 3070860"/>
                  <a:gd name="connsiteY3" fmla="*/ 187643 h 4173854"/>
                  <a:gd name="connsiteX4" fmla="*/ 187643 w 3070860"/>
                  <a:gd name="connsiteY4" fmla="*/ 0 h 4173854"/>
                  <a:gd name="connsiteX5" fmla="*/ 2883218 w 3070860"/>
                  <a:gd name="connsiteY5" fmla="*/ 0 h 4173854"/>
                  <a:gd name="connsiteX6" fmla="*/ 3070860 w 3070860"/>
                  <a:gd name="connsiteY6" fmla="*/ 187643 h 4173854"/>
                  <a:gd name="connsiteX7" fmla="*/ 3070860 w 3070860"/>
                  <a:gd name="connsiteY7" fmla="*/ 3987165 h 4173854"/>
                  <a:gd name="connsiteX8" fmla="*/ 2883218 w 3070860"/>
                  <a:gd name="connsiteY8" fmla="*/ 4173855 h 417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0860" h="4173854">
                    <a:moveTo>
                      <a:pt x="2883218" y="4173855"/>
                    </a:moveTo>
                    <a:lnTo>
                      <a:pt x="187643" y="4173855"/>
                    </a:lnTo>
                    <a:cubicBezTo>
                      <a:pt x="84773" y="4173855"/>
                      <a:pt x="0" y="4089083"/>
                      <a:pt x="0" y="398621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883218" y="0"/>
                    </a:lnTo>
                    <a:cubicBezTo>
                      <a:pt x="2986088" y="0"/>
                      <a:pt x="3070860" y="84773"/>
                      <a:pt x="3070860" y="187643"/>
                    </a:cubicBezTo>
                    <a:lnTo>
                      <a:pt x="3070860" y="3987165"/>
                    </a:lnTo>
                    <a:cubicBezTo>
                      <a:pt x="3070860" y="4090035"/>
                      <a:pt x="2986088" y="4173855"/>
                      <a:pt x="2883218" y="417385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xmlns="" id="{0FCF783B-1389-4E93-989F-516E2FE213EF}"/>
                  </a:ext>
                </a:extLst>
              </p:cNvPr>
              <p:cNvSpPr/>
              <p:nvPr/>
            </p:nvSpPr>
            <p:spPr>
              <a:xfrm>
                <a:off x="6061709" y="1582102"/>
                <a:ext cx="64770" cy="3641407"/>
              </a:xfrm>
              <a:custGeom>
                <a:avLst/>
                <a:gdLst>
                  <a:gd name="connsiteX0" fmla="*/ 32385 w 64770"/>
                  <a:gd name="connsiteY0" fmla="*/ 3641408 h 3641407"/>
                  <a:gd name="connsiteX1" fmla="*/ 32385 w 64770"/>
                  <a:gd name="connsiteY1" fmla="*/ 3641408 h 3641407"/>
                  <a:gd name="connsiteX2" fmla="*/ 0 w 64770"/>
                  <a:gd name="connsiteY2" fmla="*/ 3609023 h 3641407"/>
                  <a:gd name="connsiteX3" fmla="*/ 0 w 64770"/>
                  <a:gd name="connsiteY3" fmla="*/ 32385 h 3641407"/>
                  <a:gd name="connsiteX4" fmla="*/ 32385 w 64770"/>
                  <a:gd name="connsiteY4" fmla="*/ 0 h 3641407"/>
                  <a:gd name="connsiteX5" fmla="*/ 32385 w 64770"/>
                  <a:gd name="connsiteY5" fmla="*/ 0 h 3641407"/>
                  <a:gd name="connsiteX6" fmla="*/ 64770 w 64770"/>
                  <a:gd name="connsiteY6" fmla="*/ 32385 h 3641407"/>
                  <a:gd name="connsiteX7" fmla="*/ 64770 w 64770"/>
                  <a:gd name="connsiteY7" fmla="*/ 3608070 h 3641407"/>
                  <a:gd name="connsiteX8" fmla="*/ 32385 w 64770"/>
                  <a:gd name="connsiteY8" fmla="*/ 3641408 h 364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" h="3641407">
                    <a:moveTo>
                      <a:pt x="32385" y="3641408"/>
                    </a:moveTo>
                    <a:lnTo>
                      <a:pt x="32385" y="3641408"/>
                    </a:lnTo>
                    <a:cubicBezTo>
                      <a:pt x="14288" y="3641408"/>
                      <a:pt x="0" y="3627120"/>
                      <a:pt x="0" y="3609023"/>
                    </a:cubicBezTo>
                    <a:lnTo>
                      <a:pt x="0" y="32385"/>
                    </a:lnTo>
                    <a:cubicBezTo>
                      <a:pt x="0" y="14288"/>
                      <a:pt x="14288" y="0"/>
                      <a:pt x="32385" y="0"/>
                    </a:cubicBezTo>
                    <a:lnTo>
                      <a:pt x="32385" y="0"/>
                    </a:lnTo>
                    <a:cubicBezTo>
                      <a:pt x="50483" y="0"/>
                      <a:pt x="64770" y="14288"/>
                      <a:pt x="64770" y="32385"/>
                    </a:cubicBezTo>
                    <a:lnTo>
                      <a:pt x="64770" y="3608070"/>
                    </a:lnTo>
                    <a:cubicBezTo>
                      <a:pt x="64770" y="3626168"/>
                      <a:pt x="49530" y="3641408"/>
                      <a:pt x="32385" y="364140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xmlns="" id="{65584AE2-A172-4493-A691-5109E120CAE3}"/>
                </a:ext>
              </a:extLst>
            </p:cNvPr>
            <p:cNvGrpSpPr/>
            <p:nvPr/>
          </p:nvGrpSpPr>
          <p:grpSpPr>
            <a:xfrm>
              <a:off x="4788133" y="1765938"/>
              <a:ext cx="2137849" cy="2683189"/>
              <a:chOff x="4787778" y="1766594"/>
              <a:chExt cx="2137849" cy="2683189"/>
            </a:xfrm>
          </p:grpSpPr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xmlns="" id="{7C98E028-2CE4-486A-BB12-3D574C4EA7F7}"/>
                  </a:ext>
                </a:extLst>
              </p:cNvPr>
              <p:cNvGrpSpPr/>
              <p:nvPr/>
            </p:nvGrpSpPr>
            <p:grpSpPr>
              <a:xfrm>
                <a:off x="4787778" y="1777071"/>
                <a:ext cx="802957" cy="337184"/>
                <a:chOff x="4919662" y="1750694"/>
                <a:chExt cx="802957" cy="337184"/>
              </a:xfrm>
            </p:grpSpPr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xmlns="" id="{80B865E5-8AAD-40C7-94DD-FC4C5DE30EEE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xmlns="" id="{A4886F58-4933-492D-A285-E137214489A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xmlns="" id="{F7D18B20-4376-46F1-8BB3-B58AB92D4D7A}"/>
                  </a:ext>
                </a:extLst>
              </p:cNvPr>
              <p:cNvGrpSpPr/>
              <p:nvPr/>
            </p:nvGrpSpPr>
            <p:grpSpPr>
              <a:xfrm>
                <a:off x="4787778" y="2360953"/>
                <a:ext cx="802957" cy="337184"/>
                <a:chOff x="4919662" y="1750694"/>
                <a:chExt cx="802957" cy="337184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xmlns="" id="{81B03DE6-C3C0-448E-AEE8-ED8E53C6E6CD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xmlns="" id="{BA6DFC50-E5CA-4CA3-807F-657CCB6A434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xmlns="" id="{793A9810-D86C-495B-A21D-50C0E52553E6}"/>
                  </a:ext>
                </a:extLst>
              </p:cNvPr>
              <p:cNvGrpSpPr/>
              <p:nvPr/>
            </p:nvGrpSpPr>
            <p:grpSpPr>
              <a:xfrm>
                <a:off x="4787778" y="2944835"/>
                <a:ext cx="802957" cy="337184"/>
                <a:chOff x="4919662" y="1750694"/>
                <a:chExt cx="802957" cy="337184"/>
              </a:xfrm>
            </p:grpSpPr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xmlns="" id="{72DE7836-9E91-4EEC-9A49-9E8E57D87AB4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xmlns="" id="{A1ABCCCB-641A-4578-AF21-DDAC45E9111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xmlns="" id="{AC7491F9-26C4-4A65-BFD4-6055AC3EF266}"/>
                  </a:ext>
                </a:extLst>
              </p:cNvPr>
              <p:cNvGrpSpPr/>
              <p:nvPr/>
            </p:nvGrpSpPr>
            <p:grpSpPr>
              <a:xfrm>
                <a:off x="4787778" y="3528717"/>
                <a:ext cx="802957" cy="337184"/>
                <a:chOff x="4919662" y="1750694"/>
                <a:chExt cx="802957" cy="337184"/>
              </a:xfrm>
            </p:grpSpPr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xmlns="" id="{B81AF6C8-343B-44C3-BA92-6714A539FA70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xmlns="" id="{47196920-EBE1-4D2B-91D3-E82A0B6D1CC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xmlns="" id="{AB62BB25-5965-4CFA-9490-0DD46B9F62DC}"/>
                  </a:ext>
                </a:extLst>
              </p:cNvPr>
              <p:cNvGrpSpPr/>
              <p:nvPr/>
            </p:nvGrpSpPr>
            <p:grpSpPr>
              <a:xfrm>
                <a:off x="4787778" y="4112599"/>
                <a:ext cx="802957" cy="337184"/>
                <a:chOff x="4919662" y="1750694"/>
                <a:chExt cx="802957" cy="337184"/>
              </a:xfrm>
            </p:grpSpPr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xmlns="" id="{29FD667F-DF62-413D-AD8A-CA68F35005E4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xmlns="" id="{E9E826EA-BF15-4239-8F88-492CF5D16F5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xmlns="" id="{DC02A2DD-32ED-45F6-86BD-9051FF4B15D8}"/>
                  </a:ext>
                </a:extLst>
              </p:cNvPr>
              <p:cNvGrpSpPr/>
              <p:nvPr/>
            </p:nvGrpSpPr>
            <p:grpSpPr>
              <a:xfrm>
                <a:off x="6122670" y="1766594"/>
                <a:ext cx="802957" cy="337184"/>
                <a:chOff x="4919662" y="1750694"/>
                <a:chExt cx="802957" cy="337184"/>
              </a:xfrm>
            </p:grpSpPr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xmlns="" id="{D1A80703-3F0A-49E3-9AAD-052FDC3EB879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xmlns="" id="{96A8A837-42F1-40B3-8C38-1A1F1FAFB9A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xmlns="" id="{7A48E2B5-520F-4B37-8823-32946726E0D3}"/>
                  </a:ext>
                </a:extLst>
              </p:cNvPr>
              <p:cNvGrpSpPr/>
              <p:nvPr/>
            </p:nvGrpSpPr>
            <p:grpSpPr>
              <a:xfrm>
                <a:off x="6122670" y="2350476"/>
                <a:ext cx="802957" cy="337184"/>
                <a:chOff x="4919662" y="1750694"/>
                <a:chExt cx="802957" cy="337184"/>
              </a:xfrm>
            </p:grpSpPr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xmlns="" id="{35A55B17-8063-4581-8310-EC5AC46CF16E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xmlns="" id="{94AC9DA8-F6E3-476F-A175-8464E7FC92A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xmlns="" id="{2A436E7C-9B63-482A-A33B-4DB90CFCE73F}"/>
                  </a:ext>
                </a:extLst>
              </p:cNvPr>
              <p:cNvGrpSpPr/>
              <p:nvPr/>
            </p:nvGrpSpPr>
            <p:grpSpPr>
              <a:xfrm>
                <a:off x="6122670" y="2934358"/>
                <a:ext cx="802957" cy="337184"/>
                <a:chOff x="4919662" y="1750694"/>
                <a:chExt cx="802957" cy="337184"/>
              </a:xfrm>
            </p:grpSpPr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xmlns="" id="{9C596221-4A99-407E-B103-93DF33D6E1D2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xmlns="" id="{43B7B468-9C3C-4ED8-8C1D-710243542F2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xmlns="" id="{7755225F-6C6F-4AC9-8E08-F453B42031E1}"/>
                  </a:ext>
                </a:extLst>
              </p:cNvPr>
              <p:cNvGrpSpPr/>
              <p:nvPr/>
            </p:nvGrpSpPr>
            <p:grpSpPr>
              <a:xfrm>
                <a:off x="6122670" y="3518240"/>
                <a:ext cx="802957" cy="337184"/>
                <a:chOff x="4919662" y="1750694"/>
                <a:chExt cx="802957" cy="337184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xmlns="" id="{4E7C90EC-0455-47BB-8437-258786878572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xmlns="" id="{11949997-CDD6-4E6E-A1C7-F98CD25D015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xmlns="" id="{104C52F1-6976-4FE3-AF4B-F2D22DAC9C7D}"/>
                  </a:ext>
                </a:extLst>
              </p:cNvPr>
              <p:cNvGrpSpPr/>
              <p:nvPr/>
            </p:nvGrpSpPr>
            <p:grpSpPr>
              <a:xfrm>
                <a:off x="6122670" y="4102122"/>
                <a:ext cx="802957" cy="337184"/>
                <a:chOff x="4919662" y="1750694"/>
                <a:chExt cx="802957" cy="337184"/>
              </a:xfrm>
            </p:grpSpPr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xmlns="" id="{87226E1B-D4F4-48DC-84E7-EDA0FC4C4294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xmlns="" id="{4630FEB2-DE46-43D3-A5A9-2E3FF9C3204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5D56EE03-D112-4CCC-8BDA-A280EB85DF4F}"/>
              </a:ext>
            </a:extLst>
          </p:cNvPr>
          <p:cNvSpPr/>
          <p:nvPr/>
        </p:nvSpPr>
        <p:spPr>
          <a:xfrm>
            <a:off x="5354921" y="223423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Lab 8</a:t>
            </a:r>
            <a:endParaRPr lang="ko-KR" altLang="en-US" sz="2700" dirty="0"/>
          </a:p>
        </p:txBody>
      </p:sp>
      <p:sp>
        <p:nvSpPr>
          <p:cNvPr id="9" name="TextBox 3">
            <a:hlinkClick r:id="rId2"/>
            <a:extLst>
              <a:ext uri="{FF2B5EF4-FFF2-40B4-BE49-F238E27FC236}">
                <a16:creationId xmlns:a16="http://schemas.microsoft.com/office/drawing/2014/main" xmlns="" id="{5D295788-1EBC-4297-9B35-C5A778F459A7}"/>
              </a:ext>
            </a:extLst>
          </p:cNvPr>
          <p:cNvSpPr txBox="1"/>
          <p:nvPr/>
        </p:nvSpPr>
        <p:spPr>
          <a:xfrm>
            <a:off x="6837863" y="654446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140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ame 115">
            <a:extLst>
              <a:ext uri="{FF2B5EF4-FFF2-40B4-BE49-F238E27FC236}">
                <a16:creationId xmlns:a16="http://schemas.microsoft.com/office/drawing/2014/main" xmlns="" id="{B8A794B9-2AD2-4FD9-B4A2-85EDF384C27F}"/>
              </a:ext>
            </a:extLst>
          </p:cNvPr>
          <p:cNvSpPr/>
          <p:nvPr/>
        </p:nvSpPr>
        <p:spPr>
          <a:xfrm>
            <a:off x="259556" y="266700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0DA673CF-2EDB-422F-9ABB-DFBEB7C1B56D}"/>
              </a:ext>
            </a:extLst>
          </p:cNvPr>
          <p:cNvGrpSpPr/>
          <p:nvPr/>
        </p:nvGrpSpPr>
        <p:grpSpPr>
          <a:xfrm flipV="1">
            <a:off x="10020730" y="-169310"/>
            <a:ext cx="2171270" cy="2406184"/>
            <a:chOff x="9423207" y="3983156"/>
            <a:chExt cx="2776373" cy="3076754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2E06FA9F-FCAF-4367-8429-4401940420D6}"/>
                </a:ext>
              </a:extLst>
            </p:cNvPr>
            <p:cNvGrpSpPr/>
            <p:nvPr/>
          </p:nvGrpSpPr>
          <p:grpSpPr>
            <a:xfrm>
              <a:off x="9423207" y="3983156"/>
              <a:ext cx="2119814" cy="1895900"/>
              <a:chOff x="9423207" y="3983156"/>
              <a:chExt cx="2119814" cy="1895900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990B5BE7-4FCA-4CD7-9285-C11CE3FC32FE}"/>
                  </a:ext>
                </a:extLst>
              </p:cNvPr>
              <p:cNvSpPr>
                <a:spLocks/>
              </p:cNvSpPr>
              <p:nvPr/>
            </p:nvSpPr>
            <p:spPr>
              <a:xfrm rot="18902941">
                <a:off x="9423207" y="4277920"/>
                <a:ext cx="2119814" cy="1396196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B8FC0160-2002-4793-BCEA-24E60BE6C05A}"/>
                  </a:ext>
                </a:extLst>
              </p:cNvPr>
              <p:cNvSpPr/>
              <p:nvPr/>
            </p:nvSpPr>
            <p:spPr>
              <a:xfrm rot="18902941">
                <a:off x="9431062" y="4290263"/>
                <a:ext cx="2101836" cy="1370763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1BCA5556-DBC9-4F45-BB9C-A567E4DB1411}"/>
                  </a:ext>
                </a:extLst>
              </p:cNvPr>
              <p:cNvSpPr/>
              <p:nvPr/>
            </p:nvSpPr>
            <p:spPr>
              <a:xfrm rot="18902941">
                <a:off x="9510609" y="4379560"/>
                <a:ext cx="1919067" cy="1172764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" name="Freeform 18">
                <a:extLst>
                  <a:ext uri="{FF2B5EF4-FFF2-40B4-BE49-F238E27FC236}">
                    <a16:creationId xmlns:a16="http://schemas.microsoft.com/office/drawing/2014/main" xmlns="" id="{4A606DBE-3B48-446A-B8AB-DA94DCAF2616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2941">
                <a:off x="9922753" y="4999678"/>
                <a:ext cx="239076" cy="879378"/>
              </a:xfrm>
              <a:custGeom>
                <a:avLst/>
                <a:gdLst>
                  <a:gd name="T0" fmla="*/ 564 w 862"/>
                  <a:gd name="T1" fmla="*/ 78 h 2998"/>
                  <a:gd name="T2" fmla="*/ 579 w 862"/>
                  <a:gd name="T3" fmla="*/ 156 h 2998"/>
                  <a:gd name="T4" fmla="*/ 570 w 862"/>
                  <a:gd name="T5" fmla="*/ 282 h 2998"/>
                  <a:gd name="T6" fmla="*/ 531 w 862"/>
                  <a:gd name="T7" fmla="*/ 420 h 2998"/>
                  <a:gd name="T8" fmla="*/ 675 w 862"/>
                  <a:gd name="T9" fmla="*/ 489 h 2998"/>
                  <a:gd name="T10" fmla="*/ 819 w 862"/>
                  <a:gd name="T11" fmla="*/ 589 h 2998"/>
                  <a:gd name="T12" fmla="*/ 851 w 862"/>
                  <a:gd name="T13" fmla="*/ 876 h 2998"/>
                  <a:gd name="T14" fmla="*/ 846 w 862"/>
                  <a:gd name="T15" fmla="*/ 1427 h 2998"/>
                  <a:gd name="T16" fmla="*/ 817 w 862"/>
                  <a:gd name="T17" fmla="*/ 1724 h 2998"/>
                  <a:gd name="T18" fmla="*/ 739 w 862"/>
                  <a:gd name="T19" fmla="*/ 1745 h 2998"/>
                  <a:gd name="T20" fmla="*/ 753 w 862"/>
                  <a:gd name="T21" fmla="*/ 1714 h 2998"/>
                  <a:gd name="T22" fmla="*/ 750 w 862"/>
                  <a:gd name="T23" fmla="*/ 1698 h 2998"/>
                  <a:gd name="T24" fmla="*/ 790 w 862"/>
                  <a:gd name="T25" fmla="*/ 1658 h 2998"/>
                  <a:gd name="T26" fmla="*/ 788 w 862"/>
                  <a:gd name="T27" fmla="*/ 1607 h 2998"/>
                  <a:gd name="T28" fmla="*/ 742 w 862"/>
                  <a:gd name="T29" fmla="*/ 1660 h 2998"/>
                  <a:gd name="T30" fmla="*/ 751 w 862"/>
                  <a:gd name="T31" fmla="*/ 1380 h 2998"/>
                  <a:gd name="T32" fmla="*/ 702 w 862"/>
                  <a:gd name="T33" fmla="*/ 1000 h 2998"/>
                  <a:gd name="T34" fmla="*/ 684 w 862"/>
                  <a:gd name="T35" fmla="*/ 831 h 2998"/>
                  <a:gd name="T36" fmla="*/ 642 w 862"/>
                  <a:gd name="T37" fmla="*/ 1014 h 2998"/>
                  <a:gd name="T38" fmla="*/ 730 w 862"/>
                  <a:gd name="T39" fmla="*/ 1656 h 2998"/>
                  <a:gd name="T40" fmla="*/ 708 w 862"/>
                  <a:gd name="T41" fmla="*/ 1924 h 2998"/>
                  <a:gd name="T42" fmla="*/ 753 w 862"/>
                  <a:gd name="T43" fmla="*/ 2256 h 2998"/>
                  <a:gd name="T44" fmla="*/ 671 w 862"/>
                  <a:gd name="T45" fmla="*/ 2687 h 2998"/>
                  <a:gd name="T46" fmla="*/ 722 w 862"/>
                  <a:gd name="T47" fmla="*/ 2894 h 2998"/>
                  <a:gd name="T48" fmla="*/ 568 w 862"/>
                  <a:gd name="T49" fmla="*/ 2989 h 2998"/>
                  <a:gd name="T50" fmla="*/ 551 w 862"/>
                  <a:gd name="T51" fmla="*/ 2773 h 2998"/>
                  <a:gd name="T52" fmla="*/ 570 w 862"/>
                  <a:gd name="T53" fmla="*/ 2627 h 2998"/>
                  <a:gd name="T54" fmla="*/ 539 w 862"/>
                  <a:gd name="T55" fmla="*/ 2349 h 2998"/>
                  <a:gd name="T56" fmla="*/ 515 w 862"/>
                  <a:gd name="T57" fmla="*/ 1994 h 2998"/>
                  <a:gd name="T58" fmla="*/ 422 w 862"/>
                  <a:gd name="T59" fmla="*/ 1576 h 2998"/>
                  <a:gd name="T60" fmla="*/ 386 w 862"/>
                  <a:gd name="T61" fmla="*/ 1833 h 2998"/>
                  <a:gd name="T62" fmla="*/ 319 w 862"/>
                  <a:gd name="T63" fmla="*/ 2120 h 2998"/>
                  <a:gd name="T64" fmla="*/ 311 w 862"/>
                  <a:gd name="T65" fmla="*/ 2525 h 2998"/>
                  <a:gd name="T66" fmla="*/ 339 w 862"/>
                  <a:gd name="T67" fmla="*/ 2773 h 2998"/>
                  <a:gd name="T68" fmla="*/ 331 w 862"/>
                  <a:gd name="T69" fmla="*/ 2984 h 2998"/>
                  <a:gd name="T70" fmla="*/ 210 w 862"/>
                  <a:gd name="T71" fmla="*/ 2989 h 2998"/>
                  <a:gd name="T72" fmla="*/ 195 w 862"/>
                  <a:gd name="T73" fmla="*/ 2838 h 2998"/>
                  <a:gd name="T74" fmla="*/ 191 w 862"/>
                  <a:gd name="T75" fmla="*/ 2504 h 2998"/>
                  <a:gd name="T76" fmla="*/ 130 w 862"/>
                  <a:gd name="T77" fmla="*/ 2254 h 2998"/>
                  <a:gd name="T78" fmla="*/ 171 w 862"/>
                  <a:gd name="T79" fmla="*/ 1971 h 2998"/>
                  <a:gd name="T80" fmla="*/ 148 w 862"/>
                  <a:gd name="T81" fmla="*/ 1718 h 2998"/>
                  <a:gd name="T82" fmla="*/ 204 w 862"/>
                  <a:gd name="T83" fmla="*/ 1189 h 2998"/>
                  <a:gd name="T84" fmla="*/ 195 w 862"/>
                  <a:gd name="T85" fmla="*/ 809 h 2998"/>
                  <a:gd name="T86" fmla="*/ 168 w 862"/>
                  <a:gd name="T87" fmla="*/ 962 h 2998"/>
                  <a:gd name="T88" fmla="*/ 144 w 862"/>
                  <a:gd name="T89" fmla="*/ 1229 h 2998"/>
                  <a:gd name="T90" fmla="*/ 110 w 862"/>
                  <a:gd name="T91" fmla="*/ 1402 h 2998"/>
                  <a:gd name="T92" fmla="*/ 122 w 862"/>
                  <a:gd name="T93" fmla="*/ 1656 h 2998"/>
                  <a:gd name="T94" fmla="*/ 82 w 862"/>
                  <a:gd name="T95" fmla="*/ 1656 h 2998"/>
                  <a:gd name="T96" fmla="*/ 110 w 862"/>
                  <a:gd name="T97" fmla="*/ 1704 h 2998"/>
                  <a:gd name="T98" fmla="*/ 124 w 862"/>
                  <a:gd name="T99" fmla="*/ 1729 h 2998"/>
                  <a:gd name="T100" fmla="*/ 95 w 862"/>
                  <a:gd name="T101" fmla="*/ 1751 h 2998"/>
                  <a:gd name="T102" fmla="*/ 2 w 862"/>
                  <a:gd name="T103" fmla="*/ 1640 h 2998"/>
                  <a:gd name="T104" fmla="*/ 2 w 862"/>
                  <a:gd name="T105" fmla="*/ 1140 h 2998"/>
                  <a:gd name="T106" fmla="*/ 11 w 862"/>
                  <a:gd name="T107" fmla="*/ 933 h 2998"/>
                  <a:gd name="T108" fmla="*/ 22 w 862"/>
                  <a:gd name="T109" fmla="*/ 693 h 2998"/>
                  <a:gd name="T110" fmla="*/ 99 w 862"/>
                  <a:gd name="T111" fmla="*/ 524 h 2998"/>
                  <a:gd name="T112" fmla="*/ 288 w 862"/>
                  <a:gd name="T113" fmla="*/ 453 h 2998"/>
                  <a:gd name="T114" fmla="*/ 339 w 862"/>
                  <a:gd name="T115" fmla="*/ 311 h 2998"/>
                  <a:gd name="T116" fmla="*/ 299 w 862"/>
                  <a:gd name="T117" fmla="*/ 224 h 2998"/>
                  <a:gd name="T118" fmla="*/ 313 w 862"/>
                  <a:gd name="T119" fmla="*/ 104 h 2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62" h="2998">
                    <a:moveTo>
                      <a:pt x="439" y="0"/>
                    </a:moveTo>
                    <a:lnTo>
                      <a:pt x="522" y="27"/>
                    </a:lnTo>
                    <a:lnTo>
                      <a:pt x="551" y="73"/>
                    </a:lnTo>
                    <a:lnTo>
                      <a:pt x="555" y="76"/>
                    </a:lnTo>
                    <a:lnTo>
                      <a:pt x="560" y="78"/>
                    </a:lnTo>
                    <a:lnTo>
                      <a:pt x="564" y="78"/>
                    </a:lnTo>
                    <a:lnTo>
                      <a:pt x="568" y="80"/>
                    </a:lnTo>
                    <a:lnTo>
                      <a:pt x="570" y="80"/>
                    </a:lnTo>
                    <a:lnTo>
                      <a:pt x="573" y="84"/>
                    </a:lnTo>
                    <a:lnTo>
                      <a:pt x="575" y="87"/>
                    </a:lnTo>
                    <a:lnTo>
                      <a:pt x="579" y="93"/>
                    </a:lnTo>
                    <a:lnTo>
                      <a:pt x="579" y="156"/>
                    </a:lnTo>
                    <a:lnTo>
                      <a:pt x="580" y="180"/>
                    </a:lnTo>
                    <a:lnTo>
                      <a:pt x="584" y="202"/>
                    </a:lnTo>
                    <a:lnTo>
                      <a:pt x="588" y="222"/>
                    </a:lnTo>
                    <a:lnTo>
                      <a:pt x="588" y="240"/>
                    </a:lnTo>
                    <a:lnTo>
                      <a:pt x="580" y="262"/>
                    </a:lnTo>
                    <a:lnTo>
                      <a:pt x="570" y="282"/>
                    </a:lnTo>
                    <a:lnTo>
                      <a:pt x="557" y="302"/>
                    </a:lnTo>
                    <a:lnTo>
                      <a:pt x="544" y="324"/>
                    </a:lnTo>
                    <a:lnTo>
                      <a:pt x="533" y="344"/>
                    </a:lnTo>
                    <a:lnTo>
                      <a:pt x="526" y="367"/>
                    </a:lnTo>
                    <a:lnTo>
                      <a:pt x="524" y="393"/>
                    </a:lnTo>
                    <a:lnTo>
                      <a:pt x="531" y="420"/>
                    </a:lnTo>
                    <a:lnTo>
                      <a:pt x="544" y="438"/>
                    </a:lnTo>
                    <a:lnTo>
                      <a:pt x="562" y="453"/>
                    </a:lnTo>
                    <a:lnTo>
                      <a:pt x="586" y="464"/>
                    </a:lnTo>
                    <a:lnTo>
                      <a:pt x="613" y="473"/>
                    </a:lnTo>
                    <a:lnTo>
                      <a:pt x="644" y="482"/>
                    </a:lnTo>
                    <a:lnTo>
                      <a:pt x="675" y="489"/>
                    </a:lnTo>
                    <a:lnTo>
                      <a:pt x="706" y="498"/>
                    </a:lnTo>
                    <a:lnTo>
                      <a:pt x="737" y="507"/>
                    </a:lnTo>
                    <a:lnTo>
                      <a:pt x="762" y="520"/>
                    </a:lnTo>
                    <a:lnTo>
                      <a:pt x="786" y="536"/>
                    </a:lnTo>
                    <a:lnTo>
                      <a:pt x="802" y="556"/>
                    </a:lnTo>
                    <a:lnTo>
                      <a:pt x="819" y="589"/>
                    </a:lnTo>
                    <a:lnTo>
                      <a:pt x="831" y="629"/>
                    </a:lnTo>
                    <a:lnTo>
                      <a:pt x="840" y="674"/>
                    </a:lnTo>
                    <a:lnTo>
                      <a:pt x="846" y="722"/>
                    </a:lnTo>
                    <a:lnTo>
                      <a:pt x="850" y="774"/>
                    </a:lnTo>
                    <a:lnTo>
                      <a:pt x="851" y="825"/>
                    </a:lnTo>
                    <a:lnTo>
                      <a:pt x="851" y="876"/>
                    </a:lnTo>
                    <a:lnTo>
                      <a:pt x="851" y="925"/>
                    </a:lnTo>
                    <a:lnTo>
                      <a:pt x="851" y="973"/>
                    </a:lnTo>
                    <a:lnTo>
                      <a:pt x="862" y="1127"/>
                    </a:lnTo>
                    <a:lnTo>
                      <a:pt x="850" y="1227"/>
                    </a:lnTo>
                    <a:lnTo>
                      <a:pt x="844" y="1329"/>
                    </a:lnTo>
                    <a:lnTo>
                      <a:pt x="846" y="1427"/>
                    </a:lnTo>
                    <a:lnTo>
                      <a:pt x="853" y="1524"/>
                    </a:lnTo>
                    <a:lnTo>
                      <a:pt x="862" y="1616"/>
                    </a:lnTo>
                    <a:lnTo>
                      <a:pt x="862" y="1649"/>
                    </a:lnTo>
                    <a:lnTo>
                      <a:pt x="853" y="1676"/>
                    </a:lnTo>
                    <a:lnTo>
                      <a:pt x="839" y="1702"/>
                    </a:lnTo>
                    <a:lnTo>
                      <a:pt x="817" y="1724"/>
                    </a:lnTo>
                    <a:lnTo>
                      <a:pt x="793" y="1742"/>
                    </a:lnTo>
                    <a:lnTo>
                      <a:pt x="768" y="1754"/>
                    </a:lnTo>
                    <a:lnTo>
                      <a:pt x="742" y="1764"/>
                    </a:lnTo>
                    <a:lnTo>
                      <a:pt x="742" y="1756"/>
                    </a:lnTo>
                    <a:lnTo>
                      <a:pt x="740" y="1751"/>
                    </a:lnTo>
                    <a:lnTo>
                      <a:pt x="739" y="1745"/>
                    </a:lnTo>
                    <a:lnTo>
                      <a:pt x="739" y="1742"/>
                    </a:lnTo>
                    <a:lnTo>
                      <a:pt x="739" y="1736"/>
                    </a:lnTo>
                    <a:lnTo>
                      <a:pt x="739" y="1729"/>
                    </a:lnTo>
                    <a:lnTo>
                      <a:pt x="744" y="1724"/>
                    </a:lnTo>
                    <a:lnTo>
                      <a:pt x="750" y="1720"/>
                    </a:lnTo>
                    <a:lnTo>
                      <a:pt x="753" y="1714"/>
                    </a:lnTo>
                    <a:lnTo>
                      <a:pt x="757" y="1707"/>
                    </a:lnTo>
                    <a:lnTo>
                      <a:pt x="759" y="1700"/>
                    </a:lnTo>
                    <a:lnTo>
                      <a:pt x="755" y="1698"/>
                    </a:lnTo>
                    <a:lnTo>
                      <a:pt x="751" y="1698"/>
                    </a:lnTo>
                    <a:lnTo>
                      <a:pt x="750" y="1698"/>
                    </a:lnTo>
                    <a:lnTo>
                      <a:pt x="750" y="1698"/>
                    </a:lnTo>
                    <a:lnTo>
                      <a:pt x="750" y="1696"/>
                    </a:lnTo>
                    <a:lnTo>
                      <a:pt x="750" y="1694"/>
                    </a:lnTo>
                    <a:lnTo>
                      <a:pt x="748" y="1693"/>
                    </a:lnTo>
                    <a:lnTo>
                      <a:pt x="748" y="1687"/>
                    </a:lnTo>
                    <a:lnTo>
                      <a:pt x="770" y="1674"/>
                    </a:lnTo>
                    <a:lnTo>
                      <a:pt x="790" y="1658"/>
                    </a:lnTo>
                    <a:lnTo>
                      <a:pt x="808" y="1640"/>
                    </a:lnTo>
                    <a:lnTo>
                      <a:pt x="806" y="1631"/>
                    </a:lnTo>
                    <a:lnTo>
                      <a:pt x="804" y="1624"/>
                    </a:lnTo>
                    <a:lnTo>
                      <a:pt x="802" y="1618"/>
                    </a:lnTo>
                    <a:lnTo>
                      <a:pt x="799" y="1613"/>
                    </a:lnTo>
                    <a:lnTo>
                      <a:pt x="788" y="1607"/>
                    </a:lnTo>
                    <a:lnTo>
                      <a:pt x="779" y="1613"/>
                    </a:lnTo>
                    <a:lnTo>
                      <a:pt x="775" y="1625"/>
                    </a:lnTo>
                    <a:lnTo>
                      <a:pt x="771" y="1638"/>
                    </a:lnTo>
                    <a:lnTo>
                      <a:pt x="766" y="1647"/>
                    </a:lnTo>
                    <a:lnTo>
                      <a:pt x="757" y="1656"/>
                    </a:lnTo>
                    <a:lnTo>
                      <a:pt x="742" y="1660"/>
                    </a:lnTo>
                    <a:lnTo>
                      <a:pt x="735" y="1547"/>
                    </a:lnTo>
                    <a:lnTo>
                      <a:pt x="768" y="1493"/>
                    </a:lnTo>
                    <a:lnTo>
                      <a:pt x="768" y="1469"/>
                    </a:lnTo>
                    <a:lnTo>
                      <a:pt x="766" y="1442"/>
                    </a:lnTo>
                    <a:lnTo>
                      <a:pt x="759" y="1413"/>
                    </a:lnTo>
                    <a:lnTo>
                      <a:pt x="751" y="1380"/>
                    </a:lnTo>
                    <a:lnTo>
                      <a:pt x="742" y="1349"/>
                    </a:lnTo>
                    <a:lnTo>
                      <a:pt x="733" y="1318"/>
                    </a:lnTo>
                    <a:lnTo>
                      <a:pt x="724" y="1291"/>
                    </a:lnTo>
                    <a:lnTo>
                      <a:pt x="719" y="1267"/>
                    </a:lnTo>
                    <a:lnTo>
                      <a:pt x="722" y="1056"/>
                    </a:lnTo>
                    <a:lnTo>
                      <a:pt x="702" y="1000"/>
                    </a:lnTo>
                    <a:lnTo>
                      <a:pt x="699" y="974"/>
                    </a:lnTo>
                    <a:lnTo>
                      <a:pt x="697" y="945"/>
                    </a:lnTo>
                    <a:lnTo>
                      <a:pt x="695" y="914"/>
                    </a:lnTo>
                    <a:lnTo>
                      <a:pt x="695" y="884"/>
                    </a:lnTo>
                    <a:lnTo>
                      <a:pt x="691" y="854"/>
                    </a:lnTo>
                    <a:lnTo>
                      <a:pt x="684" y="831"/>
                    </a:lnTo>
                    <a:lnTo>
                      <a:pt x="671" y="813"/>
                    </a:lnTo>
                    <a:lnTo>
                      <a:pt x="668" y="809"/>
                    </a:lnTo>
                    <a:lnTo>
                      <a:pt x="668" y="889"/>
                    </a:lnTo>
                    <a:lnTo>
                      <a:pt x="653" y="927"/>
                    </a:lnTo>
                    <a:lnTo>
                      <a:pt x="644" y="969"/>
                    </a:lnTo>
                    <a:lnTo>
                      <a:pt x="642" y="1014"/>
                    </a:lnTo>
                    <a:lnTo>
                      <a:pt x="642" y="1060"/>
                    </a:lnTo>
                    <a:lnTo>
                      <a:pt x="648" y="1105"/>
                    </a:lnTo>
                    <a:lnTo>
                      <a:pt x="655" y="1149"/>
                    </a:lnTo>
                    <a:lnTo>
                      <a:pt x="662" y="1187"/>
                    </a:lnTo>
                    <a:lnTo>
                      <a:pt x="728" y="1620"/>
                    </a:lnTo>
                    <a:lnTo>
                      <a:pt x="730" y="1656"/>
                    </a:lnTo>
                    <a:lnTo>
                      <a:pt x="728" y="1698"/>
                    </a:lnTo>
                    <a:lnTo>
                      <a:pt x="722" y="1744"/>
                    </a:lnTo>
                    <a:lnTo>
                      <a:pt x="717" y="1789"/>
                    </a:lnTo>
                    <a:lnTo>
                      <a:pt x="710" y="1836"/>
                    </a:lnTo>
                    <a:lnTo>
                      <a:pt x="708" y="1882"/>
                    </a:lnTo>
                    <a:lnTo>
                      <a:pt x="708" y="1924"/>
                    </a:lnTo>
                    <a:lnTo>
                      <a:pt x="713" y="1974"/>
                    </a:lnTo>
                    <a:lnTo>
                      <a:pt x="722" y="2027"/>
                    </a:lnTo>
                    <a:lnTo>
                      <a:pt x="733" y="2082"/>
                    </a:lnTo>
                    <a:lnTo>
                      <a:pt x="744" y="2140"/>
                    </a:lnTo>
                    <a:lnTo>
                      <a:pt x="751" y="2198"/>
                    </a:lnTo>
                    <a:lnTo>
                      <a:pt x="753" y="2256"/>
                    </a:lnTo>
                    <a:lnTo>
                      <a:pt x="748" y="2313"/>
                    </a:lnTo>
                    <a:lnTo>
                      <a:pt x="731" y="2387"/>
                    </a:lnTo>
                    <a:lnTo>
                      <a:pt x="715" y="2458"/>
                    </a:lnTo>
                    <a:lnTo>
                      <a:pt x="699" y="2531"/>
                    </a:lnTo>
                    <a:lnTo>
                      <a:pt x="684" y="2607"/>
                    </a:lnTo>
                    <a:lnTo>
                      <a:pt x="671" y="2687"/>
                    </a:lnTo>
                    <a:lnTo>
                      <a:pt x="670" y="2727"/>
                    </a:lnTo>
                    <a:lnTo>
                      <a:pt x="675" y="2762"/>
                    </a:lnTo>
                    <a:lnTo>
                      <a:pt x="684" y="2796"/>
                    </a:lnTo>
                    <a:lnTo>
                      <a:pt x="697" y="2829"/>
                    </a:lnTo>
                    <a:lnTo>
                      <a:pt x="710" y="2862"/>
                    </a:lnTo>
                    <a:lnTo>
                      <a:pt x="722" y="2894"/>
                    </a:lnTo>
                    <a:lnTo>
                      <a:pt x="731" y="2927"/>
                    </a:lnTo>
                    <a:lnTo>
                      <a:pt x="735" y="2964"/>
                    </a:lnTo>
                    <a:lnTo>
                      <a:pt x="699" y="2980"/>
                    </a:lnTo>
                    <a:lnTo>
                      <a:pt x="659" y="2989"/>
                    </a:lnTo>
                    <a:lnTo>
                      <a:pt x="615" y="2991"/>
                    </a:lnTo>
                    <a:lnTo>
                      <a:pt x="568" y="2989"/>
                    </a:lnTo>
                    <a:lnTo>
                      <a:pt x="559" y="2962"/>
                    </a:lnTo>
                    <a:lnTo>
                      <a:pt x="551" y="2929"/>
                    </a:lnTo>
                    <a:lnTo>
                      <a:pt x="548" y="2894"/>
                    </a:lnTo>
                    <a:lnTo>
                      <a:pt x="551" y="2856"/>
                    </a:lnTo>
                    <a:lnTo>
                      <a:pt x="555" y="2784"/>
                    </a:lnTo>
                    <a:lnTo>
                      <a:pt x="551" y="2773"/>
                    </a:lnTo>
                    <a:lnTo>
                      <a:pt x="546" y="2760"/>
                    </a:lnTo>
                    <a:lnTo>
                      <a:pt x="542" y="2745"/>
                    </a:lnTo>
                    <a:lnTo>
                      <a:pt x="542" y="2727"/>
                    </a:lnTo>
                    <a:lnTo>
                      <a:pt x="551" y="2696"/>
                    </a:lnTo>
                    <a:lnTo>
                      <a:pt x="560" y="2664"/>
                    </a:lnTo>
                    <a:lnTo>
                      <a:pt x="570" y="2627"/>
                    </a:lnTo>
                    <a:lnTo>
                      <a:pt x="575" y="2589"/>
                    </a:lnTo>
                    <a:lnTo>
                      <a:pt x="577" y="2545"/>
                    </a:lnTo>
                    <a:lnTo>
                      <a:pt x="571" y="2500"/>
                    </a:lnTo>
                    <a:lnTo>
                      <a:pt x="560" y="2453"/>
                    </a:lnTo>
                    <a:lnTo>
                      <a:pt x="550" y="2402"/>
                    </a:lnTo>
                    <a:lnTo>
                      <a:pt x="539" y="2349"/>
                    </a:lnTo>
                    <a:lnTo>
                      <a:pt x="535" y="2294"/>
                    </a:lnTo>
                    <a:lnTo>
                      <a:pt x="539" y="2240"/>
                    </a:lnTo>
                    <a:lnTo>
                      <a:pt x="559" y="2116"/>
                    </a:lnTo>
                    <a:lnTo>
                      <a:pt x="548" y="2076"/>
                    </a:lnTo>
                    <a:lnTo>
                      <a:pt x="531" y="2036"/>
                    </a:lnTo>
                    <a:lnTo>
                      <a:pt x="515" y="1994"/>
                    </a:lnTo>
                    <a:lnTo>
                      <a:pt x="502" y="1953"/>
                    </a:lnTo>
                    <a:lnTo>
                      <a:pt x="491" y="1784"/>
                    </a:lnTo>
                    <a:lnTo>
                      <a:pt x="439" y="1540"/>
                    </a:lnTo>
                    <a:lnTo>
                      <a:pt x="431" y="1540"/>
                    </a:lnTo>
                    <a:lnTo>
                      <a:pt x="426" y="1556"/>
                    </a:lnTo>
                    <a:lnTo>
                      <a:pt x="422" y="1576"/>
                    </a:lnTo>
                    <a:lnTo>
                      <a:pt x="422" y="1600"/>
                    </a:lnTo>
                    <a:lnTo>
                      <a:pt x="406" y="1642"/>
                    </a:lnTo>
                    <a:lnTo>
                      <a:pt x="397" y="1685"/>
                    </a:lnTo>
                    <a:lnTo>
                      <a:pt x="391" y="1733"/>
                    </a:lnTo>
                    <a:lnTo>
                      <a:pt x="390" y="1782"/>
                    </a:lnTo>
                    <a:lnTo>
                      <a:pt x="386" y="1833"/>
                    </a:lnTo>
                    <a:lnTo>
                      <a:pt x="382" y="1885"/>
                    </a:lnTo>
                    <a:lnTo>
                      <a:pt x="375" y="1936"/>
                    </a:lnTo>
                    <a:lnTo>
                      <a:pt x="362" y="1985"/>
                    </a:lnTo>
                    <a:lnTo>
                      <a:pt x="346" y="2031"/>
                    </a:lnTo>
                    <a:lnTo>
                      <a:pt x="330" y="2076"/>
                    </a:lnTo>
                    <a:lnTo>
                      <a:pt x="319" y="2120"/>
                    </a:lnTo>
                    <a:lnTo>
                      <a:pt x="339" y="2209"/>
                    </a:lnTo>
                    <a:lnTo>
                      <a:pt x="339" y="2364"/>
                    </a:lnTo>
                    <a:lnTo>
                      <a:pt x="331" y="2400"/>
                    </a:lnTo>
                    <a:lnTo>
                      <a:pt x="322" y="2438"/>
                    </a:lnTo>
                    <a:lnTo>
                      <a:pt x="315" y="2482"/>
                    </a:lnTo>
                    <a:lnTo>
                      <a:pt x="311" y="2525"/>
                    </a:lnTo>
                    <a:lnTo>
                      <a:pt x="315" y="2569"/>
                    </a:lnTo>
                    <a:lnTo>
                      <a:pt x="319" y="2664"/>
                    </a:lnTo>
                    <a:lnTo>
                      <a:pt x="348" y="2727"/>
                    </a:lnTo>
                    <a:lnTo>
                      <a:pt x="348" y="2744"/>
                    </a:lnTo>
                    <a:lnTo>
                      <a:pt x="344" y="2758"/>
                    </a:lnTo>
                    <a:lnTo>
                      <a:pt x="339" y="2773"/>
                    </a:lnTo>
                    <a:lnTo>
                      <a:pt x="335" y="2784"/>
                    </a:lnTo>
                    <a:lnTo>
                      <a:pt x="331" y="2822"/>
                    </a:lnTo>
                    <a:lnTo>
                      <a:pt x="333" y="2862"/>
                    </a:lnTo>
                    <a:lnTo>
                      <a:pt x="335" y="2902"/>
                    </a:lnTo>
                    <a:lnTo>
                      <a:pt x="337" y="2944"/>
                    </a:lnTo>
                    <a:lnTo>
                      <a:pt x="331" y="2984"/>
                    </a:lnTo>
                    <a:lnTo>
                      <a:pt x="322" y="2984"/>
                    </a:lnTo>
                    <a:lnTo>
                      <a:pt x="304" y="2993"/>
                    </a:lnTo>
                    <a:lnTo>
                      <a:pt x="280" y="2998"/>
                    </a:lnTo>
                    <a:lnTo>
                      <a:pt x="257" y="2998"/>
                    </a:lnTo>
                    <a:lnTo>
                      <a:pt x="233" y="2996"/>
                    </a:lnTo>
                    <a:lnTo>
                      <a:pt x="210" y="2989"/>
                    </a:lnTo>
                    <a:lnTo>
                      <a:pt x="190" y="2980"/>
                    </a:lnTo>
                    <a:lnTo>
                      <a:pt x="173" y="2965"/>
                    </a:lnTo>
                    <a:lnTo>
                      <a:pt x="162" y="2949"/>
                    </a:lnTo>
                    <a:lnTo>
                      <a:pt x="159" y="2929"/>
                    </a:lnTo>
                    <a:lnTo>
                      <a:pt x="179" y="2885"/>
                    </a:lnTo>
                    <a:lnTo>
                      <a:pt x="195" y="2838"/>
                    </a:lnTo>
                    <a:lnTo>
                      <a:pt x="206" y="2784"/>
                    </a:lnTo>
                    <a:lnTo>
                      <a:pt x="211" y="2727"/>
                    </a:lnTo>
                    <a:lnTo>
                      <a:pt x="213" y="2671"/>
                    </a:lnTo>
                    <a:lnTo>
                      <a:pt x="210" y="2613"/>
                    </a:lnTo>
                    <a:lnTo>
                      <a:pt x="202" y="2556"/>
                    </a:lnTo>
                    <a:lnTo>
                      <a:pt x="191" y="2504"/>
                    </a:lnTo>
                    <a:lnTo>
                      <a:pt x="179" y="2467"/>
                    </a:lnTo>
                    <a:lnTo>
                      <a:pt x="166" y="2431"/>
                    </a:lnTo>
                    <a:lnTo>
                      <a:pt x="153" y="2389"/>
                    </a:lnTo>
                    <a:lnTo>
                      <a:pt x="140" y="2347"/>
                    </a:lnTo>
                    <a:lnTo>
                      <a:pt x="133" y="2302"/>
                    </a:lnTo>
                    <a:lnTo>
                      <a:pt x="130" y="2254"/>
                    </a:lnTo>
                    <a:lnTo>
                      <a:pt x="135" y="2204"/>
                    </a:lnTo>
                    <a:lnTo>
                      <a:pt x="142" y="2165"/>
                    </a:lnTo>
                    <a:lnTo>
                      <a:pt x="151" y="2120"/>
                    </a:lnTo>
                    <a:lnTo>
                      <a:pt x="159" y="2071"/>
                    </a:lnTo>
                    <a:lnTo>
                      <a:pt x="166" y="2022"/>
                    </a:lnTo>
                    <a:lnTo>
                      <a:pt x="171" y="1971"/>
                    </a:lnTo>
                    <a:lnTo>
                      <a:pt x="171" y="1924"/>
                    </a:lnTo>
                    <a:lnTo>
                      <a:pt x="168" y="1880"/>
                    </a:lnTo>
                    <a:lnTo>
                      <a:pt x="162" y="1847"/>
                    </a:lnTo>
                    <a:lnTo>
                      <a:pt x="157" y="1809"/>
                    </a:lnTo>
                    <a:lnTo>
                      <a:pt x="151" y="1765"/>
                    </a:lnTo>
                    <a:lnTo>
                      <a:pt x="148" y="1718"/>
                    </a:lnTo>
                    <a:lnTo>
                      <a:pt x="144" y="1673"/>
                    </a:lnTo>
                    <a:lnTo>
                      <a:pt x="142" y="1629"/>
                    </a:lnTo>
                    <a:lnTo>
                      <a:pt x="144" y="1591"/>
                    </a:lnTo>
                    <a:lnTo>
                      <a:pt x="148" y="1560"/>
                    </a:lnTo>
                    <a:lnTo>
                      <a:pt x="195" y="1224"/>
                    </a:lnTo>
                    <a:lnTo>
                      <a:pt x="204" y="1189"/>
                    </a:lnTo>
                    <a:lnTo>
                      <a:pt x="213" y="1153"/>
                    </a:lnTo>
                    <a:lnTo>
                      <a:pt x="222" y="1113"/>
                    </a:lnTo>
                    <a:lnTo>
                      <a:pt x="226" y="1071"/>
                    </a:lnTo>
                    <a:lnTo>
                      <a:pt x="222" y="1029"/>
                    </a:lnTo>
                    <a:lnTo>
                      <a:pt x="199" y="904"/>
                    </a:lnTo>
                    <a:lnTo>
                      <a:pt x="195" y="809"/>
                    </a:lnTo>
                    <a:lnTo>
                      <a:pt x="191" y="813"/>
                    </a:lnTo>
                    <a:lnTo>
                      <a:pt x="180" y="836"/>
                    </a:lnTo>
                    <a:lnTo>
                      <a:pt x="175" y="865"/>
                    </a:lnTo>
                    <a:lnTo>
                      <a:pt x="171" y="896"/>
                    </a:lnTo>
                    <a:lnTo>
                      <a:pt x="171" y="929"/>
                    </a:lnTo>
                    <a:lnTo>
                      <a:pt x="168" y="962"/>
                    </a:lnTo>
                    <a:lnTo>
                      <a:pt x="162" y="993"/>
                    </a:lnTo>
                    <a:lnTo>
                      <a:pt x="139" y="1067"/>
                    </a:lnTo>
                    <a:lnTo>
                      <a:pt x="135" y="1107"/>
                    </a:lnTo>
                    <a:lnTo>
                      <a:pt x="135" y="1147"/>
                    </a:lnTo>
                    <a:lnTo>
                      <a:pt x="140" y="1189"/>
                    </a:lnTo>
                    <a:lnTo>
                      <a:pt x="144" y="1229"/>
                    </a:lnTo>
                    <a:lnTo>
                      <a:pt x="144" y="1269"/>
                    </a:lnTo>
                    <a:lnTo>
                      <a:pt x="139" y="1309"/>
                    </a:lnTo>
                    <a:lnTo>
                      <a:pt x="135" y="1325"/>
                    </a:lnTo>
                    <a:lnTo>
                      <a:pt x="128" y="1347"/>
                    </a:lnTo>
                    <a:lnTo>
                      <a:pt x="119" y="1373"/>
                    </a:lnTo>
                    <a:lnTo>
                      <a:pt x="110" y="1402"/>
                    </a:lnTo>
                    <a:lnTo>
                      <a:pt x="102" y="1429"/>
                    </a:lnTo>
                    <a:lnTo>
                      <a:pt x="99" y="1456"/>
                    </a:lnTo>
                    <a:lnTo>
                      <a:pt x="97" y="1480"/>
                    </a:lnTo>
                    <a:lnTo>
                      <a:pt x="99" y="1500"/>
                    </a:lnTo>
                    <a:lnTo>
                      <a:pt x="128" y="1544"/>
                    </a:lnTo>
                    <a:lnTo>
                      <a:pt x="122" y="1656"/>
                    </a:lnTo>
                    <a:lnTo>
                      <a:pt x="108" y="1660"/>
                    </a:lnTo>
                    <a:lnTo>
                      <a:pt x="99" y="1640"/>
                    </a:lnTo>
                    <a:lnTo>
                      <a:pt x="91" y="1616"/>
                    </a:lnTo>
                    <a:lnTo>
                      <a:pt x="68" y="1607"/>
                    </a:lnTo>
                    <a:lnTo>
                      <a:pt x="62" y="1636"/>
                    </a:lnTo>
                    <a:lnTo>
                      <a:pt x="82" y="1656"/>
                    </a:lnTo>
                    <a:lnTo>
                      <a:pt x="104" y="1678"/>
                    </a:lnTo>
                    <a:lnTo>
                      <a:pt x="119" y="1700"/>
                    </a:lnTo>
                    <a:lnTo>
                      <a:pt x="115" y="1702"/>
                    </a:lnTo>
                    <a:lnTo>
                      <a:pt x="111" y="1702"/>
                    </a:lnTo>
                    <a:lnTo>
                      <a:pt x="110" y="1702"/>
                    </a:lnTo>
                    <a:lnTo>
                      <a:pt x="110" y="1704"/>
                    </a:lnTo>
                    <a:lnTo>
                      <a:pt x="110" y="1704"/>
                    </a:lnTo>
                    <a:lnTo>
                      <a:pt x="110" y="1705"/>
                    </a:lnTo>
                    <a:lnTo>
                      <a:pt x="108" y="1707"/>
                    </a:lnTo>
                    <a:lnTo>
                      <a:pt x="108" y="1713"/>
                    </a:lnTo>
                    <a:lnTo>
                      <a:pt x="119" y="1718"/>
                    </a:lnTo>
                    <a:lnTo>
                      <a:pt x="124" y="1729"/>
                    </a:lnTo>
                    <a:lnTo>
                      <a:pt x="128" y="1744"/>
                    </a:lnTo>
                    <a:lnTo>
                      <a:pt x="124" y="1749"/>
                    </a:lnTo>
                    <a:lnTo>
                      <a:pt x="122" y="1754"/>
                    </a:lnTo>
                    <a:lnTo>
                      <a:pt x="119" y="1760"/>
                    </a:lnTo>
                    <a:lnTo>
                      <a:pt x="115" y="1764"/>
                    </a:lnTo>
                    <a:lnTo>
                      <a:pt x="95" y="1751"/>
                    </a:lnTo>
                    <a:lnTo>
                      <a:pt x="75" y="1740"/>
                    </a:lnTo>
                    <a:lnTo>
                      <a:pt x="57" y="1729"/>
                    </a:lnTo>
                    <a:lnTo>
                      <a:pt x="39" y="1714"/>
                    </a:lnTo>
                    <a:lnTo>
                      <a:pt x="24" y="1696"/>
                    </a:lnTo>
                    <a:lnTo>
                      <a:pt x="11" y="1673"/>
                    </a:lnTo>
                    <a:lnTo>
                      <a:pt x="2" y="1640"/>
                    </a:lnTo>
                    <a:lnTo>
                      <a:pt x="2" y="1607"/>
                    </a:lnTo>
                    <a:lnTo>
                      <a:pt x="6" y="1574"/>
                    </a:lnTo>
                    <a:lnTo>
                      <a:pt x="11" y="1540"/>
                    </a:lnTo>
                    <a:lnTo>
                      <a:pt x="17" y="1505"/>
                    </a:lnTo>
                    <a:lnTo>
                      <a:pt x="19" y="1473"/>
                    </a:lnTo>
                    <a:lnTo>
                      <a:pt x="2" y="1140"/>
                    </a:lnTo>
                    <a:lnTo>
                      <a:pt x="0" y="1105"/>
                    </a:lnTo>
                    <a:lnTo>
                      <a:pt x="2" y="1071"/>
                    </a:lnTo>
                    <a:lnTo>
                      <a:pt x="8" y="1038"/>
                    </a:lnTo>
                    <a:lnTo>
                      <a:pt x="13" y="1005"/>
                    </a:lnTo>
                    <a:lnTo>
                      <a:pt x="15" y="969"/>
                    </a:lnTo>
                    <a:lnTo>
                      <a:pt x="11" y="933"/>
                    </a:lnTo>
                    <a:lnTo>
                      <a:pt x="8" y="904"/>
                    </a:lnTo>
                    <a:lnTo>
                      <a:pt x="6" y="867"/>
                    </a:lnTo>
                    <a:lnTo>
                      <a:pt x="8" y="825"/>
                    </a:lnTo>
                    <a:lnTo>
                      <a:pt x="11" y="782"/>
                    </a:lnTo>
                    <a:lnTo>
                      <a:pt x="17" y="736"/>
                    </a:lnTo>
                    <a:lnTo>
                      <a:pt x="22" y="693"/>
                    </a:lnTo>
                    <a:lnTo>
                      <a:pt x="30" y="653"/>
                    </a:lnTo>
                    <a:lnTo>
                      <a:pt x="39" y="616"/>
                    </a:lnTo>
                    <a:lnTo>
                      <a:pt x="46" y="587"/>
                    </a:lnTo>
                    <a:lnTo>
                      <a:pt x="55" y="567"/>
                    </a:lnTo>
                    <a:lnTo>
                      <a:pt x="75" y="544"/>
                    </a:lnTo>
                    <a:lnTo>
                      <a:pt x="99" y="524"/>
                    </a:lnTo>
                    <a:lnTo>
                      <a:pt x="128" y="509"/>
                    </a:lnTo>
                    <a:lnTo>
                      <a:pt x="159" y="496"/>
                    </a:lnTo>
                    <a:lnTo>
                      <a:pt x="191" y="485"/>
                    </a:lnTo>
                    <a:lnTo>
                      <a:pt x="224" y="476"/>
                    </a:lnTo>
                    <a:lnTo>
                      <a:pt x="257" y="465"/>
                    </a:lnTo>
                    <a:lnTo>
                      <a:pt x="288" y="453"/>
                    </a:lnTo>
                    <a:lnTo>
                      <a:pt x="315" y="436"/>
                    </a:lnTo>
                    <a:lnTo>
                      <a:pt x="339" y="416"/>
                    </a:lnTo>
                    <a:lnTo>
                      <a:pt x="339" y="391"/>
                    </a:lnTo>
                    <a:lnTo>
                      <a:pt x="340" y="364"/>
                    </a:lnTo>
                    <a:lnTo>
                      <a:pt x="340" y="336"/>
                    </a:lnTo>
                    <a:lnTo>
                      <a:pt x="339" y="311"/>
                    </a:lnTo>
                    <a:lnTo>
                      <a:pt x="331" y="293"/>
                    </a:lnTo>
                    <a:lnTo>
                      <a:pt x="322" y="280"/>
                    </a:lnTo>
                    <a:lnTo>
                      <a:pt x="313" y="269"/>
                    </a:lnTo>
                    <a:lnTo>
                      <a:pt x="304" y="254"/>
                    </a:lnTo>
                    <a:lnTo>
                      <a:pt x="299" y="236"/>
                    </a:lnTo>
                    <a:lnTo>
                      <a:pt x="299" y="224"/>
                    </a:lnTo>
                    <a:lnTo>
                      <a:pt x="302" y="214"/>
                    </a:lnTo>
                    <a:lnTo>
                      <a:pt x="306" y="207"/>
                    </a:lnTo>
                    <a:lnTo>
                      <a:pt x="311" y="200"/>
                    </a:lnTo>
                    <a:lnTo>
                      <a:pt x="315" y="193"/>
                    </a:lnTo>
                    <a:lnTo>
                      <a:pt x="302" y="133"/>
                    </a:lnTo>
                    <a:lnTo>
                      <a:pt x="313" y="104"/>
                    </a:lnTo>
                    <a:lnTo>
                      <a:pt x="330" y="74"/>
                    </a:lnTo>
                    <a:lnTo>
                      <a:pt x="353" y="47"/>
                    </a:lnTo>
                    <a:lnTo>
                      <a:pt x="380" y="25"/>
                    </a:lnTo>
                    <a:lnTo>
                      <a:pt x="410" y="9"/>
                    </a:lnTo>
                    <a:lnTo>
                      <a:pt x="4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xmlns="" id="{7BE13E38-B75E-41F4-BF2E-3332BBD6A1D0}"/>
                  </a:ext>
                </a:extLst>
              </p:cNvPr>
              <p:cNvGrpSpPr/>
              <p:nvPr/>
            </p:nvGrpSpPr>
            <p:grpSpPr>
              <a:xfrm rot="18900000">
                <a:off x="10066374" y="4360768"/>
                <a:ext cx="1196173" cy="911419"/>
                <a:chOff x="11413389" y="3573459"/>
                <a:chExt cx="1196173" cy="911419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xmlns="" id="{1A5ADD7F-8BC1-4FE4-B93B-6AA924C7433E}"/>
                    </a:ext>
                  </a:extLst>
                </p:cNvPr>
                <p:cNvSpPr/>
                <p:nvPr/>
              </p:nvSpPr>
              <p:spPr>
                <a:xfrm>
                  <a:off x="11413389" y="3573459"/>
                  <a:ext cx="1196173" cy="13803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xmlns="" id="{63A27E45-28A4-4E09-8485-EE8FFBFC932E}"/>
                    </a:ext>
                  </a:extLst>
                </p:cNvPr>
                <p:cNvSpPr/>
                <p:nvPr/>
              </p:nvSpPr>
              <p:spPr>
                <a:xfrm>
                  <a:off x="11422238" y="3822358"/>
                  <a:ext cx="543285" cy="39788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xmlns="" id="{A99D0027-11E7-449D-99C8-116D41781CEA}"/>
                    </a:ext>
                  </a:extLst>
                </p:cNvPr>
                <p:cNvSpPr/>
                <p:nvPr/>
              </p:nvSpPr>
              <p:spPr>
                <a:xfrm>
                  <a:off x="11473996" y="3874089"/>
                  <a:ext cx="451750" cy="301194"/>
                </a:xfrm>
                <a:custGeom>
                  <a:avLst/>
                  <a:gdLst>
                    <a:gd name="connsiteX0" fmla="*/ 146903 w 451750"/>
                    <a:gd name="connsiteY0" fmla="*/ 254995 h 301194"/>
                    <a:gd name="connsiteX1" fmla="*/ 442184 w 451750"/>
                    <a:gd name="connsiteY1" fmla="*/ 254995 h 301194"/>
                    <a:gd name="connsiteX2" fmla="*/ 451747 w 451750"/>
                    <a:gd name="connsiteY2" fmla="*/ 264558 h 301194"/>
                    <a:gd name="connsiteX3" fmla="*/ 451747 w 451750"/>
                    <a:gd name="connsiteY3" fmla="*/ 291631 h 301194"/>
                    <a:gd name="connsiteX4" fmla="*/ 442184 w 451750"/>
                    <a:gd name="connsiteY4" fmla="*/ 301194 h 301194"/>
                    <a:gd name="connsiteX5" fmla="*/ 146903 w 451750"/>
                    <a:gd name="connsiteY5" fmla="*/ 301194 h 301194"/>
                    <a:gd name="connsiteX6" fmla="*/ 137340 w 451750"/>
                    <a:gd name="connsiteY6" fmla="*/ 291631 h 301194"/>
                    <a:gd name="connsiteX7" fmla="*/ 137340 w 451750"/>
                    <a:gd name="connsiteY7" fmla="*/ 264558 h 301194"/>
                    <a:gd name="connsiteX8" fmla="*/ 146903 w 451750"/>
                    <a:gd name="connsiteY8" fmla="*/ 254995 h 301194"/>
                    <a:gd name="connsiteX9" fmla="*/ 9563 w 451750"/>
                    <a:gd name="connsiteY9" fmla="*/ 254995 h 301194"/>
                    <a:gd name="connsiteX10" fmla="*/ 83300 w 451750"/>
                    <a:gd name="connsiteY10" fmla="*/ 254995 h 301194"/>
                    <a:gd name="connsiteX11" fmla="*/ 92863 w 451750"/>
                    <a:gd name="connsiteY11" fmla="*/ 264558 h 301194"/>
                    <a:gd name="connsiteX12" fmla="*/ 92863 w 451750"/>
                    <a:gd name="connsiteY12" fmla="*/ 291631 h 301194"/>
                    <a:gd name="connsiteX13" fmla="*/ 83300 w 451750"/>
                    <a:gd name="connsiteY13" fmla="*/ 301194 h 301194"/>
                    <a:gd name="connsiteX14" fmla="*/ 9563 w 451750"/>
                    <a:gd name="connsiteY14" fmla="*/ 301194 h 301194"/>
                    <a:gd name="connsiteX15" fmla="*/ 0 w 451750"/>
                    <a:gd name="connsiteY15" fmla="*/ 291631 h 301194"/>
                    <a:gd name="connsiteX16" fmla="*/ 0 w 451750"/>
                    <a:gd name="connsiteY16" fmla="*/ 264558 h 301194"/>
                    <a:gd name="connsiteX17" fmla="*/ 9563 w 451750"/>
                    <a:gd name="connsiteY17" fmla="*/ 254995 h 301194"/>
                    <a:gd name="connsiteX18" fmla="*/ 146904 w 451750"/>
                    <a:gd name="connsiteY18" fmla="*/ 169997 h 301194"/>
                    <a:gd name="connsiteX19" fmla="*/ 442185 w 451750"/>
                    <a:gd name="connsiteY19" fmla="*/ 169997 h 301194"/>
                    <a:gd name="connsiteX20" fmla="*/ 451748 w 451750"/>
                    <a:gd name="connsiteY20" fmla="*/ 179560 h 301194"/>
                    <a:gd name="connsiteX21" fmla="*/ 451748 w 451750"/>
                    <a:gd name="connsiteY21" fmla="*/ 206633 h 301194"/>
                    <a:gd name="connsiteX22" fmla="*/ 442185 w 451750"/>
                    <a:gd name="connsiteY22" fmla="*/ 216196 h 301194"/>
                    <a:gd name="connsiteX23" fmla="*/ 146904 w 451750"/>
                    <a:gd name="connsiteY23" fmla="*/ 216196 h 301194"/>
                    <a:gd name="connsiteX24" fmla="*/ 137341 w 451750"/>
                    <a:gd name="connsiteY24" fmla="*/ 206633 h 301194"/>
                    <a:gd name="connsiteX25" fmla="*/ 137341 w 451750"/>
                    <a:gd name="connsiteY25" fmla="*/ 179560 h 301194"/>
                    <a:gd name="connsiteX26" fmla="*/ 146904 w 451750"/>
                    <a:gd name="connsiteY26" fmla="*/ 169997 h 301194"/>
                    <a:gd name="connsiteX27" fmla="*/ 9563 w 451750"/>
                    <a:gd name="connsiteY27" fmla="*/ 169997 h 301194"/>
                    <a:gd name="connsiteX28" fmla="*/ 83300 w 451750"/>
                    <a:gd name="connsiteY28" fmla="*/ 169997 h 301194"/>
                    <a:gd name="connsiteX29" fmla="*/ 92863 w 451750"/>
                    <a:gd name="connsiteY29" fmla="*/ 179560 h 301194"/>
                    <a:gd name="connsiteX30" fmla="*/ 92863 w 451750"/>
                    <a:gd name="connsiteY30" fmla="*/ 206633 h 301194"/>
                    <a:gd name="connsiteX31" fmla="*/ 83300 w 451750"/>
                    <a:gd name="connsiteY31" fmla="*/ 216196 h 301194"/>
                    <a:gd name="connsiteX32" fmla="*/ 9563 w 451750"/>
                    <a:gd name="connsiteY32" fmla="*/ 216196 h 301194"/>
                    <a:gd name="connsiteX33" fmla="*/ 0 w 451750"/>
                    <a:gd name="connsiteY33" fmla="*/ 206633 h 301194"/>
                    <a:gd name="connsiteX34" fmla="*/ 0 w 451750"/>
                    <a:gd name="connsiteY34" fmla="*/ 179560 h 301194"/>
                    <a:gd name="connsiteX35" fmla="*/ 9563 w 451750"/>
                    <a:gd name="connsiteY35" fmla="*/ 169997 h 301194"/>
                    <a:gd name="connsiteX36" fmla="*/ 146903 w 451750"/>
                    <a:gd name="connsiteY36" fmla="*/ 84998 h 301194"/>
                    <a:gd name="connsiteX37" fmla="*/ 442184 w 451750"/>
                    <a:gd name="connsiteY37" fmla="*/ 84998 h 301194"/>
                    <a:gd name="connsiteX38" fmla="*/ 451747 w 451750"/>
                    <a:gd name="connsiteY38" fmla="*/ 94561 h 301194"/>
                    <a:gd name="connsiteX39" fmla="*/ 451747 w 451750"/>
                    <a:gd name="connsiteY39" fmla="*/ 121634 h 301194"/>
                    <a:gd name="connsiteX40" fmla="*/ 442184 w 451750"/>
                    <a:gd name="connsiteY40" fmla="*/ 131197 h 301194"/>
                    <a:gd name="connsiteX41" fmla="*/ 146903 w 451750"/>
                    <a:gd name="connsiteY41" fmla="*/ 131197 h 301194"/>
                    <a:gd name="connsiteX42" fmla="*/ 137340 w 451750"/>
                    <a:gd name="connsiteY42" fmla="*/ 121634 h 301194"/>
                    <a:gd name="connsiteX43" fmla="*/ 137340 w 451750"/>
                    <a:gd name="connsiteY43" fmla="*/ 94561 h 301194"/>
                    <a:gd name="connsiteX44" fmla="*/ 146903 w 451750"/>
                    <a:gd name="connsiteY44" fmla="*/ 84998 h 301194"/>
                    <a:gd name="connsiteX45" fmla="*/ 9563 w 451750"/>
                    <a:gd name="connsiteY45" fmla="*/ 84998 h 301194"/>
                    <a:gd name="connsiteX46" fmla="*/ 83300 w 451750"/>
                    <a:gd name="connsiteY46" fmla="*/ 84998 h 301194"/>
                    <a:gd name="connsiteX47" fmla="*/ 92863 w 451750"/>
                    <a:gd name="connsiteY47" fmla="*/ 94561 h 301194"/>
                    <a:gd name="connsiteX48" fmla="*/ 92863 w 451750"/>
                    <a:gd name="connsiteY48" fmla="*/ 121634 h 301194"/>
                    <a:gd name="connsiteX49" fmla="*/ 83300 w 451750"/>
                    <a:gd name="connsiteY49" fmla="*/ 131197 h 301194"/>
                    <a:gd name="connsiteX50" fmla="*/ 9563 w 451750"/>
                    <a:gd name="connsiteY50" fmla="*/ 131197 h 301194"/>
                    <a:gd name="connsiteX51" fmla="*/ 0 w 451750"/>
                    <a:gd name="connsiteY51" fmla="*/ 121634 h 301194"/>
                    <a:gd name="connsiteX52" fmla="*/ 0 w 451750"/>
                    <a:gd name="connsiteY52" fmla="*/ 94561 h 301194"/>
                    <a:gd name="connsiteX53" fmla="*/ 9563 w 451750"/>
                    <a:gd name="connsiteY53" fmla="*/ 84998 h 301194"/>
                    <a:gd name="connsiteX54" fmla="*/ 9564 w 451750"/>
                    <a:gd name="connsiteY54" fmla="*/ 1 h 301194"/>
                    <a:gd name="connsiteX55" fmla="*/ 83301 w 451750"/>
                    <a:gd name="connsiteY55" fmla="*/ 1 h 301194"/>
                    <a:gd name="connsiteX56" fmla="*/ 92864 w 451750"/>
                    <a:gd name="connsiteY56" fmla="*/ 9564 h 301194"/>
                    <a:gd name="connsiteX57" fmla="*/ 92864 w 451750"/>
                    <a:gd name="connsiteY57" fmla="*/ 36637 h 301194"/>
                    <a:gd name="connsiteX58" fmla="*/ 83301 w 451750"/>
                    <a:gd name="connsiteY58" fmla="*/ 46200 h 301194"/>
                    <a:gd name="connsiteX59" fmla="*/ 9564 w 451750"/>
                    <a:gd name="connsiteY59" fmla="*/ 46200 h 301194"/>
                    <a:gd name="connsiteX60" fmla="*/ 1 w 451750"/>
                    <a:gd name="connsiteY60" fmla="*/ 36637 h 301194"/>
                    <a:gd name="connsiteX61" fmla="*/ 1 w 451750"/>
                    <a:gd name="connsiteY61" fmla="*/ 9564 h 301194"/>
                    <a:gd name="connsiteX62" fmla="*/ 9564 w 451750"/>
                    <a:gd name="connsiteY62" fmla="*/ 1 h 301194"/>
                    <a:gd name="connsiteX63" fmla="*/ 146906 w 451750"/>
                    <a:gd name="connsiteY63" fmla="*/ 0 h 301194"/>
                    <a:gd name="connsiteX64" fmla="*/ 442187 w 451750"/>
                    <a:gd name="connsiteY64" fmla="*/ 0 h 301194"/>
                    <a:gd name="connsiteX65" fmla="*/ 451750 w 451750"/>
                    <a:gd name="connsiteY65" fmla="*/ 9563 h 301194"/>
                    <a:gd name="connsiteX66" fmla="*/ 451750 w 451750"/>
                    <a:gd name="connsiteY66" fmla="*/ 36636 h 301194"/>
                    <a:gd name="connsiteX67" fmla="*/ 442187 w 451750"/>
                    <a:gd name="connsiteY67" fmla="*/ 46199 h 301194"/>
                    <a:gd name="connsiteX68" fmla="*/ 146906 w 451750"/>
                    <a:gd name="connsiteY68" fmla="*/ 46199 h 301194"/>
                    <a:gd name="connsiteX69" fmla="*/ 137343 w 451750"/>
                    <a:gd name="connsiteY69" fmla="*/ 36636 h 301194"/>
                    <a:gd name="connsiteX70" fmla="*/ 137343 w 451750"/>
                    <a:gd name="connsiteY70" fmla="*/ 9563 h 301194"/>
                    <a:gd name="connsiteX71" fmla="*/ 146906 w 451750"/>
                    <a:gd name="connsiteY71" fmla="*/ 0 h 301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451750" h="301194">
                      <a:moveTo>
                        <a:pt x="146903" y="254995"/>
                      </a:moveTo>
                      <a:lnTo>
                        <a:pt x="442184" y="254995"/>
                      </a:lnTo>
                      <a:cubicBezTo>
                        <a:pt x="447465" y="254995"/>
                        <a:pt x="451747" y="259277"/>
                        <a:pt x="451747" y="264558"/>
                      </a:cubicBezTo>
                      <a:lnTo>
                        <a:pt x="451747" y="291631"/>
                      </a:lnTo>
                      <a:cubicBezTo>
                        <a:pt x="451747" y="296912"/>
                        <a:pt x="447465" y="301194"/>
                        <a:pt x="442184" y="301194"/>
                      </a:cubicBezTo>
                      <a:lnTo>
                        <a:pt x="146903" y="301194"/>
                      </a:lnTo>
                      <a:cubicBezTo>
                        <a:pt x="141622" y="301194"/>
                        <a:pt x="137340" y="296912"/>
                        <a:pt x="137340" y="291631"/>
                      </a:cubicBezTo>
                      <a:lnTo>
                        <a:pt x="137340" y="264558"/>
                      </a:lnTo>
                      <a:cubicBezTo>
                        <a:pt x="137340" y="259277"/>
                        <a:pt x="141622" y="254995"/>
                        <a:pt x="146903" y="254995"/>
                      </a:cubicBezTo>
                      <a:close/>
                      <a:moveTo>
                        <a:pt x="9563" y="254995"/>
                      </a:moveTo>
                      <a:lnTo>
                        <a:pt x="83300" y="254995"/>
                      </a:lnTo>
                      <a:cubicBezTo>
                        <a:pt x="88581" y="254995"/>
                        <a:pt x="92863" y="259277"/>
                        <a:pt x="92863" y="264558"/>
                      </a:cubicBezTo>
                      <a:lnTo>
                        <a:pt x="92863" y="291631"/>
                      </a:lnTo>
                      <a:cubicBezTo>
                        <a:pt x="92863" y="296912"/>
                        <a:pt x="88581" y="301194"/>
                        <a:pt x="83300" y="301194"/>
                      </a:cubicBezTo>
                      <a:lnTo>
                        <a:pt x="9563" y="301194"/>
                      </a:lnTo>
                      <a:cubicBezTo>
                        <a:pt x="4282" y="301194"/>
                        <a:pt x="0" y="296912"/>
                        <a:pt x="0" y="291631"/>
                      </a:cubicBezTo>
                      <a:lnTo>
                        <a:pt x="0" y="264558"/>
                      </a:lnTo>
                      <a:cubicBezTo>
                        <a:pt x="0" y="259277"/>
                        <a:pt x="4282" y="254995"/>
                        <a:pt x="9563" y="254995"/>
                      </a:cubicBezTo>
                      <a:close/>
                      <a:moveTo>
                        <a:pt x="146904" y="169997"/>
                      </a:moveTo>
                      <a:lnTo>
                        <a:pt x="442185" y="169997"/>
                      </a:lnTo>
                      <a:cubicBezTo>
                        <a:pt x="447466" y="169997"/>
                        <a:pt x="451748" y="174279"/>
                        <a:pt x="451748" y="179560"/>
                      </a:cubicBezTo>
                      <a:lnTo>
                        <a:pt x="451748" y="206633"/>
                      </a:lnTo>
                      <a:cubicBezTo>
                        <a:pt x="451748" y="211914"/>
                        <a:pt x="447466" y="216196"/>
                        <a:pt x="442185" y="216196"/>
                      </a:cubicBezTo>
                      <a:lnTo>
                        <a:pt x="146904" y="216196"/>
                      </a:lnTo>
                      <a:cubicBezTo>
                        <a:pt x="141623" y="216196"/>
                        <a:pt x="137341" y="211914"/>
                        <a:pt x="137341" y="206633"/>
                      </a:cubicBezTo>
                      <a:lnTo>
                        <a:pt x="137341" y="179560"/>
                      </a:lnTo>
                      <a:cubicBezTo>
                        <a:pt x="137341" y="174279"/>
                        <a:pt x="141623" y="169997"/>
                        <a:pt x="146904" y="169997"/>
                      </a:cubicBezTo>
                      <a:close/>
                      <a:moveTo>
                        <a:pt x="9563" y="169997"/>
                      </a:moveTo>
                      <a:lnTo>
                        <a:pt x="83300" y="169997"/>
                      </a:lnTo>
                      <a:cubicBezTo>
                        <a:pt x="88581" y="169997"/>
                        <a:pt x="92863" y="174279"/>
                        <a:pt x="92863" y="179560"/>
                      </a:cubicBezTo>
                      <a:lnTo>
                        <a:pt x="92863" y="206633"/>
                      </a:lnTo>
                      <a:cubicBezTo>
                        <a:pt x="92863" y="211914"/>
                        <a:pt x="88581" y="216196"/>
                        <a:pt x="83300" y="216196"/>
                      </a:cubicBezTo>
                      <a:lnTo>
                        <a:pt x="9563" y="216196"/>
                      </a:lnTo>
                      <a:cubicBezTo>
                        <a:pt x="4282" y="216196"/>
                        <a:pt x="0" y="211914"/>
                        <a:pt x="0" y="206633"/>
                      </a:cubicBezTo>
                      <a:lnTo>
                        <a:pt x="0" y="179560"/>
                      </a:lnTo>
                      <a:cubicBezTo>
                        <a:pt x="0" y="174279"/>
                        <a:pt x="4282" y="169997"/>
                        <a:pt x="9563" y="169997"/>
                      </a:cubicBezTo>
                      <a:close/>
                      <a:moveTo>
                        <a:pt x="146903" y="84998"/>
                      </a:moveTo>
                      <a:lnTo>
                        <a:pt x="442184" y="84998"/>
                      </a:lnTo>
                      <a:cubicBezTo>
                        <a:pt x="447465" y="84998"/>
                        <a:pt x="451747" y="89280"/>
                        <a:pt x="451747" y="94561"/>
                      </a:cubicBezTo>
                      <a:lnTo>
                        <a:pt x="451747" y="121634"/>
                      </a:lnTo>
                      <a:cubicBezTo>
                        <a:pt x="451747" y="126915"/>
                        <a:pt x="447465" y="131197"/>
                        <a:pt x="442184" y="131197"/>
                      </a:cubicBezTo>
                      <a:lnTo>
                        <a:pt x="146903" y="131197"/>
                      </a:lnTo>
                      <a:cubicBezTo>
                        <a:pt x="141622" y="131197"/>
                        <a:pt x="137340" y="126915"/>
                        <a:pt x="137340" y="121634"/>
                      </a:cubicBezTo>
                      <a:lnTo>
                        <a:pt x="137340" y="94561"/>
                      </a:lnTo>
                      <a:cubicBezTo>
                        <a:pt x="137340" y="89280"/>
                        <a:pt x="141622" y="84998"/>
                        <a:pt x="146903" y="84998"/>
                      </a:cubicBezTo>
                      <a:close/>
                      <a:moveTo>
                        <a:pt x="9563" y="84998"/>
                      </a:moveTo>
                      <a:lnTo>
                        <a:pt x="83300" y="84998"/>
                      </a:lnTo>
                      <a:cubicBezTo>
                        <a:pt x="88581" y="84998"/>
                        <a:pt x="92863" y="89280"/>
                        <a:pt x="92863" y="94561"/>
                      </a:cubicBezTo>
                      <a:lnTo>
                        <a:pt x="92863" y="121634"/>
                      </a:lnTo>
                      <a:cubicBezTo>
                        <a:pt x="92863" y="126915"/>
                        <a:pt x="88581" y="131197"/>
                        <a:pt x="83300" y="131197"/>
                      </a:cubicBezTo>
                      <a:lnTo>
                        <a:pt x="9563" y="131197"/>
                      </a:lnTo>
                      <a:cubicBezTo>
                        <a:pt x="4282" y="131197"/>
                        <a:pt x="0" y="126915"/>
                        <a:pt x="0" y="121634"/>
                      </a:cubicBezTo>
                      <a:lnTo>
                        <a:pt x="0" y="94561"/>
                      </a:lnTo>
                      <a:cubicBezTo>
                        <a:pt x="0" y="89280"/>
                        <a:pt x="4282" y="84998"/>
                        <a:pt x="9563" y="84998"/>
                      </a:cubicBezTo>
                      <a:close/>
                      <a:moveTo>
                        <a:pt x="9564" y="1"/>
                      </a:moveTo>
                      <a:lnTo>
                        <a:pt x="83301" y="1"/>
                      </a:lnTo>
                      <a:cubicBezTo>
                        <a:pt x="88582" y="1"/>
                        <a:pt x="92864" y="4283"/>
                        <a:pt x="92864" y="9564"/>
                      </a:cubicBezTo>
                      <a:lnTo>
                        <a:pt x="92864" y="36637"/>
                      </a:lnTo>
                      <a:cubicBezTo>
                        <a:pt x="92864" y="41918"/>
                        <a:pt x="88582" y="46200"/>
                        <a:pt x="83301" y="46200"/>
                      </a:cubicBezTo>
                      <a:lnTo>
                        <a:pt x="9564" y="46200"/>
                      </a:lnTo>
                      <a:cubicBezTo>
                        <a:pt x="4283" y="46200"/>
                        <a:pt x="1" y="41918"/>
                        <a:pt x="1" y="36637"/>
                      </a:cubicBezTo>
                      <a:lnTo>
                        <a:pt x="1" y="9564"/>
                      </a:lnTo>
                      <a:cubicBezTo>
                        <a:pt x="1" y="4283"/>
                        <a:pt x="4283" y="1"/>
                        <a:pt x="9564" y="1"/>
                      </a:cubicBezTo>
                      <a:close/>
                      <a:moveTo>
                        <a:pt x="146906" y="0"/>
                      </a:moveTo>
                      <a:lnTo>
                        <a:pt x="442187" y="0"/>
                      </a:lnTo>
                      <a:cubicBezTo>
                        <a:pt x="447468" y="0"/>
                        <a:pt x="451750" y="4282"/>
                        <a:pt x="451750" y="9563"/>
                      </a:cubicBezTo>
                      <a:lnTo>
                        <a:pt x="451750" y="36636"/>
                      </a:lnTo>
                      <a:cubicBezTo>
                        <a:pt x="451750" y="41917"/>
                        <a:pt x="447468" y="46199"/>
                        <a:pt x="442187" y="46199"/>
                      </a:cubicBezTo>
                      <a:lnTo>
                        <a:pt x="146906" y="46199"/>
                      </a:lnTo>
                      <a:cubicBezTo>
                        <a:pt x="141625" y="46199"/>
                        <a:pt x="137343" y="41917"/>
                        <a:pt x="137343" y="36636"/>
                      </a:cubicBezTo>
                      <a:lnTo>
                        <a:pt x="137343" y="9563"/>
                      </a:lnTo>
                      <a:cubicBezTo>
                        <a:pt x="137343" y="4282"/>
                        <a:pt x="141625" y="0"/>
                        <a:pt x="146906" y="0"/>
                      </a:cubicBez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xmlns="" id="{1FCC378A-72ED-4AC2-B45C-C15CD53FA003}"/>
                    </a:ext>
                  </a:extLst>
                </p:cNvPr>
                <p:cNvSpPr/>
                <p:nvPr/>
              </p:nvSpPr>
              <p:spPr>
                <a:xfrm>
                  <a:off x="12066277" y="3822357"/>
                  <a:ext cx="543285" cy="39788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xmlns="" id="{68016264-4655-4800-A5D9-9AABAEB0DB40}"/>
                    </a:ext>
                  </a:extLst>
                </p:cNvPr>
                <p:cNvSpPr/>
                <p:nvPr/>
              </p:nvSpPr>
              <p:spPr>
                <a:xfrm>
                  <a:off x="12140596" y="3858434"/>
                  <a:ext cx="394645" cy="307976"/>
                </a:xfrm>
                <a:custGeom>
                  <a:avLst/>
                  <a:gdLst>
                    <a:gd name="connsiteX0" fmla="*/ 0 w 785813"/>
                    <a:gd name="connsiteY0" fmla="*/ 527286 h 700821"/>
                    <a:gd name="connsiteX1" fmla="*/ 69056 w 785813"/>
                    <a:gd name="connsiteY1" fmla="*/ 470136 h 700821"/>
                    <a:gd name="connsiteX2" fmla="*/ 109538 w 785813"/>
                    <a:gd name="connsiteY2" fmla="*/ 441561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9056 w 785813"/>
                    <a:gd name="connsiteY1" fmla="*/ 470136 h 700821"/>
                    <a:gd name="connsiteX2" fmla="*/ 109538 w 785813"/>
                    <a:gd name="connsiteY2" fmla="*/ 441561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9056 w 785813"/>
                    <a:gd name="connsiteY1" fmla="*/ 470136 h 700821"/>
                    <a:gd name="connsiteX2" fmla="*/ 109538 w 785813"/>
                    <a:gd name="connsiteY2" fmla="*/ 441561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9056 w 785813"/>
                    <a:gd name="connsiteY1" fmla="*/ 471064 h 700821"/>
                    <a:gd name="connsiteX2" fmla="*/ 109538 w 785813"/>
                    <a:gd name="connsiteY2" fmla="*/ 441561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9056 w 785813"/>
                    <a:gd name="connsiteY1" fmla="*/ 471064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6273 w 785813"/>
                    <a:gd name="connsiteY1" fmla="*/ 486832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6273 w 785813"/>
                    <a:gd name="connsiteY1" fmla="*/ 486832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6273 w 785813"/>
                    <a:gd name="connsiteY1" fmla="*/ 486832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2563 w 785813"/>
                    <a:gd name="connsiteY1" fmla="*/ 487760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2563 w 785813"/>
                    <a:gd name="connsiteY1" fmla="*/ 487760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2563 w 785813"/>
                    <a:gd name="connsiteY1" fmla="*/ 487760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8 h 700823"/>
                    <a:gd name="connsiteX1" fmla="*/ 62563 w 785813"/>
                    <a:gd name="connsiteY1" fmla="*/ 487762 h 700823"/>
                    <a:gd name="connsiteX2" fmla="*/ 88205 w 785813"/>
                    <a:gd name="connsiteY2" fmla="*/ 448983 h 700823"/>
                    <a:gd name="connsiteX3" fmla="*/ 192881 w 785813"/>
                    <a:gd name="connsiteY3" fmla="*/ 529669 h 700823"/>
                    <a:gd name="connsiteX4" fmla="*/ 204788 w 785813"/>
                    <a:gd name="connsiteY4" fmla="*/ 1032 h 700823"/>
                    <a:gd name="connsiteX5" fmla="*/ 290513 w 785813"/>
                    <a:gd name="connsiteY5" fmla="*/ 686832 h 700823"/>
                    <a:gd name="connsiteX6" fmla="*/ 447675 w 785813"/>
                    <a:gd name="connsiteY6" fmla="*/ 451088 h 700823"/>
                    <a:gd name="connsiteX7" fmla="*/ 581025 w 785813"/>
                    <a:gd name="connsiteY7" fmla="*/ 310594 h 700823"/>
                    <a:gd name="connsiteX8" fmla="*/ 745331 w 785813"/>
                    <a:gd name="connsiteY8" fmla="*/ 422513 h 700823"/>
                    <a:gd name="connsiteX9" fmla="*/ 785813 w 785813"/>
                    <a:gd name="connsiteY9" fmla="*/ 448707 h 700823"/>
                    <a:gd name="connsiteX0" fmla="*/ 0 w 785813"/>
                    <a:gd name="connsiteY0" fmla="*/ 527288 h 700823"/>
                    <a:gd name="connsiteX1" fmla="*/ 62563 w 785813"/>
                    <a:gd name="connsiteY1" fmla="*/ 487762 h 700823"/>
                    <a:gd name="connsiteX2" fmla="*/ 88205 w 785813"/>
                    <a:gd name="connsiteY2" fmla="*/ 448983 h 700823"/>
                    <a:gd name="connsiteX3" fmla="*/ 192881 w 785813"/>
                    <a:gd name="connsiteY3" fmla="*/ 529669 h 700823"/>
                    <a:gd name="connsiteX4" fmla="*/ 204788 w 785813"/>
                    <a:gd name="connsiteY4" fmla="*/ 1032 h 700823"/>
                    <a:gd name="connsiteX5" fmla="*/ 290513 w 785813"/>
                    <a:gd name="connsiteY5" fmla="*/ 686832 h 700823"/>
                    <a:gd name="connsiteX6" fmla="*/ 447675 w 785813"/>
                    <a:gd name="connsiteY6" fmla="*/ 451088 h 700823"/>
                    <a:gd name="connsiteX7" fmla="*/ 581025 w 785813"/>
                    <a:gd name="connsiteY7" fmla="*/ 310594 h 700823"/>
                    <a:gd name="connsiteX8" fmla="*/ 745331 w 785813"/>
                    <a:gd name="connsiteY8" fmla="*/ 422513 h 700823"/>
                    <a:gd name="connsiteX9" fmla="*/ 785813 w 785813"/>
                    <a:gd name="connsiteY9" fmla="*/ 448707 h 700823"/>
                    <a:gd name="connsiteX0" fmla="*/ 0 w 785813"/>
                    <a:gd name="connsiteY0" fmla="*/ 527288 h 700823"/>
                    <a:gd name="connsiteX1" fmla="*/ 62563 w 785813"/>
                    <a:gd name="connsiteY1" fmla="*/ 487762 h 700823"/>
                    <a:gd name="connsiteX2" fmla="*/ 88205 w 785813"/>
                    <a:gd name="connsiteY2" fmla="*/ 448983 h 700823"/>
                    <a:gd name="connsiteX3" fmla="*/ 192881 w 785813"/>
                    <a:gd name="connsiteY3" fmla="*/ 529669 h 700823"/>
                    <a:gd name="connsiteX4" fmla="*/ 204788 w 785813"/>
                    <a:gd name="connsiteY4" fmla="*/ 1032 h 700823"/>
                    <a:gd name="connsiteX5" fmla="*/ 290513 w 785813"/>
                    <a:gd name="connsiteY5" fmla="*/ 686832 h 700823"/>
                    <a:gd name="connsiteX6" fmla="*/ 447675 w 785813"/>
                    <a:gd name="connsiteY6" fmla="*/ 451088 h 700823"/>
                    <a:gd name="connsiteX7" fmla="*/ 581025 w 785813"/>
                    <a:gd name="connsiteY7" fmla="*/ 310594 h 700823"/>
                    <a:gd name="connsiteX8" fmla="*/ 745331 w 785813"/>
                    <a:gd name="connsiteY8" fmla="*/ 422513 h 700823"/>
                    <a:gd name="connsiteX9" fmla="*/ 785813 w 785813"/>
                    <a:gd name="connsiteY9" fmla="*/ 448707 h 700823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88205 w 785813"/>
                    <a:gd name="connsiteY2" fmla="*/ 449038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262 h 700797"/>
                    <a:gd name="connsiteX1" fmla="*/ 62563 w 785813"/>
                    <a:gd name="connsiteY1" fmla="*/ 487736 h 700797"/>
                    <a:gd name="connsiteX2" fmla="*/ 88205 w 785813"/>
                    <a:gd name="connsiteY2" fmla="*/ 448957 h 700797"/>
                    <a:gd name="connsiteX3" fmla="*/ 206794 w 785813"/>
                    <a:gd name="connsiteY3" fmla="*/ 525933 h 700797"/>
                    <a:gd name="connsiteX4" fmla="*/ 204788 w 785813"/>
                    <a:gd name="connsiteY4" fmla="*/ 1006 h 700797"/>
                    <a:gd name="connsiteX5" fmla="*/ 290513 w 785813"/>
                    <a:gd name="connsiteY5" fmla="*/ 686806 h 700797"/>
                    <a:gd name="connsiteX6" fmla="*/ 447675 w 785813"/>
                    <a:gd name="connsiteY6" fmla="*/ 451062 h 700797"/>
                    <a:gd name="connsiteX7" fmla="*/ 581025 w 785813"/>
                    <a:gd name="connsiteY7" fmla="*/ 310568 h 700797"/>
                    <a:gd name="connsiteX8" fmla="*/ 745331 w 785813"/>
                    <a:gd name="connsiteY8" fmla="*/ 422487 h 700797"/>
                    <a:gd name="connsiteX9" fmla="*/ 785813 w 785813"/>
                    <a:gd name="connsiteY9" fmla="*/ 448681 h 700797"/>
                    <a:gd name="connsiteX0" fmla="*/ 0 w 785813"/>
                    <a:gd name="connsiteY0" fmla="*/ 527247 h 700782"/>
                    <a:gd name="connsiteX1" fmla="*/ 62563 w 785813"/>
                    <a:gd name="connsiteY1" fmla="*/ 487721 h 700782"/>
                    <a:gd name="connsiteX2" fmla="*/ 88205 w 785813"/>
                    <a:gd name="connsiteY2" fmla="*/ 448942 h 700782"/>
                    <a:gd name="connsiteX3" fmla="*/ 206794 w 785813"/>
                    <a:gd name="connsiteY3" fmla="*/ 525918 h 700782"/>
                    <a:gd name="connsiteX4" fmla="*/ 204788 w 785813"/>
                    <a:gd name="connsiteY4" fmla="*/ 991 h 700782"/>
                    <a:gd name="connsiteX5" fmla="*/ 290513 w 785813"/>
                    <a:gd name="connsiteY5" fmla="*/ 686791 h 700782"/>
                    <a:gd name="connsiteX6" fmla="*/ 447675 w 785813"/>
                    <a:gd name="connsiteY6" fmla="*/ 451047 h 700782"/>
                    <a:gd name="connsiteX7" fmla="*/ 581025 w 785813"/>
                    <a:gd name="connsiteY7" fmla="*/ 310553 h 700782"/>
                    <a:gd name="connsiteX8" fmla="*/ 745331 w 785813"/>
                    <a:gd name="connsiteY8" fmla="*/ 422472 h 700782"/>
                    <a:gd name="connsiteX9" fmla="*/ 785813 w 785813"/>
                    <a:gd name="connsiteY9" fmla="*/ 448666 h 700782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7184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7184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57 h 700892"/>
                    <a:gd name="connsiteX1" fmla="*/ 62563 w 785813"/>
                    <a:gd name="connsiteY1" fmla="*/ 487831 h 700892"/>
                    <a:gd name="connsiteX2" fmla="*/ 91915 w 785813"/>
                    <a:gd name="connsiteY2" fmla="*/ 447198 h 700892"/>
                    <a:gd name="connsiteX3" fmla="*/ 204011 w 785813"/>
                    <a:gd name="connsiteY3" fmla="*/ 525100 h 700892"/>
                    <a:gd name="connsiteX4" fmla="*/ 204788 w 785813"/>
                    <a:gd name="connsiteY4" fmla="*/ 1101 h 700892"/>
                    <a:gd name="connsiteX5" fmla="*/ 290513 w 785813"/>
                    <a:gd name="connsiteY5" fmla="*/ 686901 h 700892"/>
                    <a:gd name="connsiteX6" fmla="*/ 447675 w 785813"/>
                    <a:gd name="connsiteY6" fmla="*/ 451157 h 700892"/>
                    <a:gd name="connsiteX7" fmla="*/ 581025 w 785813"/>
                    <a:gd name="connsiteY7" fmla="*/ 310663 h 700892"/>
                    <a:gd name="connsiteX8" fmla="*/ 745331 w 785813"/>
                    <a:gd name="connsiteY8" fmla="*/ 422582 h 700892"/>
                    <a:gd name="connsiteX9" fmla="*/ 785813 w 785813"/>
                    <a:gd name="connsiteY9" fmla="*/ 448776 h 700892"/>
                    <a:gd name="connsiteX0" fmla="*/ 0 w 785813"/>
                    <a:gd name="connsiteY0" fmla="*/ 527305 h 700840"/>
                    <a:gd name="connsiteX1" fmla="*/ 62563 w 785813"/>
                    <a:gd name="connsiteY1" fmla="*/ 487779 h 700840"/>
                    <a:gd name="connsiteX2" fmla="*/ 91915 w 785813"/>
                    <a:gd name="connsiteY2" fmla="*/ 447146 h 700840"/>
                    <a:gd name="connsiteX3" fmla="*/ 204011 w 785813"/>
                    <a:gd name="connsiteY3" fmla="*/ 525048 h 700840"/>
                    <a:gd name="connsiteX4" fmla="*/ 204788 w 785813"/>
                    <a:gd name="connsiteY4" fmla="*/ 1049 h 700840"/>
                    <a:gd name="connsiteX5" fmla="*/ 290513 w 785813"/>
                    <a:gd name="connsiteY5" fmla="*/ 686849 h 700840"/>
                    <a:gd name="connsiteX6" fmla="*/ 447675 w 785813"/>
                    <a:gd name="connsiteY6" fmla="*/ 451105 h 700840"/>
                    <a:gd name="connsiteX7" fmla="*/ 581025 w 785813"/>
                    <a:gd name="connsiteY7" fmla="*/ 310611 h 700840"/>
                    <a:gd name="connsiteX8" fmla="*/ 745331 w 785813"/>
                    <a:gd name="connsiteY8" fmla="*/ 422530 h 700840"/>
                    <a:gd name="connsiteX9" fmla="*/ 785813 w 785813"/>
                    <a:gd name="connsiteY9" fmla="*/ 448724 h 700840"/>
                    <a:gd name="connsiteX0" fmla="*/ 0 w 785813"/>
                    <a:gd name="connsiteY0" fmla="*/ 527305 h 700840"/>
                    <a:gd name="connsiteX1" fmla="*/ 62563 w 785813"/>
                    <a:gd name="connsiteY1" fmla="*/ 487779 h 700840"/>
                    <a:gd name="connsiteX2" fmla="*/ 91915 w 785813"/>
                    <a:gd name="connsiteY2" fmla="*/ 447146 h 700840"/>
                    <a:gd name="connsiteX3" fmla="*/ 204011 w 785813"/>
                    <a:gd name="connsiteY3" fmla="*/ 525048 h 700840"/>
                    <a:gd name="connsiteX4" fmla="*/ 204788 w 785813"/>
                    <a:gd name="connsiteY4" fmla="*/ 1049 h 700840"/>
                    <a:gd name="connsiteX5" fmla="*/ 290513 w 785813"/>
                    <a:gd name="connsiteY5" fmla="*/ 686849 h 700840"/>
                    <a:gd name="connsiteX6" fmla="*/ 447675 w 785813"/>
                    <a:gd name="connsiteY6" fmla="*/ 451105 h 700840"/>
                    <a:gd name="connsiteX7" fmla="*/ 581025 w 785813"/>
                    <a:gd name="connsiteY7" fmla="*/ 310611 h 700840"/>
                    <a:gd name="connsiteX8" fmla="*/ 745331 w 785813"/>
                    <a:gd name="connsiteY8" fmla="*/ 422530 h 700840"/>
                    <a:gd name="connsiteX9" fmla="*/ 785813 w 785813"/>
                    <a:gd name="connsiteY9" fmla="*/ 448724 h 700840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47675 w 785813"/>
                    <a:gd name="connsiteY6" fmla="*/ 450056 h 685800"/>
                    <a:gd name="connsiteX7" fmla="*/ 581025 w 785813"/>
                    <a:gd name="connsiteY7" fmla="*/ 309562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581025 w 785813"/>
                    <a:gd name="connsiteY7" fmla="*/ 309562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581025 w 785813"/>
                    <a:gd name="connsiteY7" fmla="*/ 309562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693389 w 785813"/>
                    <a:gd name="connsiteY8" fmla="*/ 407568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693389 w 785813"/>
                    <a:gd name="connsiteY8" fmla="*/ 407568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1939 h 685800"/>
                    <a:gd name="connsiteX8" fmla="*/ 693389 w 785813"/>
                    <a:gd name="connsiteY8" fmla="*/ 407568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1939 h 685800"/>
                    <a:gd name="connsiteX8" fmla="*/ 693389 w 785813"/>
                    <a:gd name="connsiteY8" fmla="*/ 407568 h 685800"/>
                    <a:gd name="connsiteX9" fmla="*/ 785813 w 785813"/>
                    <a:gd name="connsiteY9" fmla="*/ 447675 h 685800"/>
                    <a:gd name="connsiteX0" fmla="*/ 0 w 752422"/>
                    <a:gd name="connsiteY0" fmla="*/ 526256 h 685800"/>
                    <a:gd name="connsiteX1" fmla="*/ 62563 w 752422"/>
                    <a:gd name="connsiteY1" fmla="*/ 486730 h 685800"/>
                    <a:gd name="connsiteX2" fmla="*/ 91915 w 752422"/>
                    <a:gd name="connsiteY2" fmla="*/ 446097 h 685800"/>
                    <a:gd name="connsiteX3" fmla="*/ 204011 w 752422"/>
                    <a:gd name="connsiteY3" fmla="*/ 523999 h 685800"/>
                    <a:gd name="connsiteX4" fmla="*/ 204788 w 752422"/>
                    <a:gd name="connsiteY4" fmla="*/ 0 h 685800"/>
                    <a:gd name="connsiteX5" fmla="*/ 290513 w 752422"/>
                    <a:gd name="connsiteY5" fmla="*/ 685800 h 685800"/>
                    <a:gd name="connsiteX6" fmla="*/ 481994 w 752422"/>
                    <a:gd name="connsiteY6" fmla="*/ 463042 h 685800"/>
                    <a:gd name="connsiteX7" fmla="*/ 603286 w 752422"/>
                    <a:gd name="connsiteY7" fmla="*/ 291939 h 685800"/>
                    <a:gd name="connsiteX8" fmla="*/ 693389 w 752422"/>
                    <a:gd name="connsiteY8" fmla="*/ 407568 h 685800"/>
                    <a:gd name="connsiteX9" fmla="*/ 752422 w 752422"/>
                    <a:gd name="connsiteY9" fmla="*/ 445820 h 685800"/>
                    <a:gd name="connsiteX0" fmla="*/ 0 w 752422"/>
                    <a:gd name="connsiteY0" fmla="*/ 526256 h 685800"/>
                    <a:gd name="connsiteX1" fmla="*/ 62563 w 752422"/>
                    <a:gd name="connsiteY1" fmla="*/ 486730 h 685800"/>
                    <a:gd name="connsiteX2" fmla="*/ 91915 w 752422"/>
                    <a:gd name="connsiteY2" fmla="*/ 446097 h 685800"/>
                    <a:gd name="connsiteX3" fmla="*/ 204011 w 752422"/>
                    <a:gd name="connsiteY3" fmla="*/ 523999 h 685800"/>
                    <a:gd name="connsiteX4" fmla="*/ 204788 w 752422"/>
                    <a:gd name="connsiteY4" fmla="*/ 0 h 685800"/>
                    <a:gd name="connsiteX5" fmla="*/ 290513 w 752422"/>
                    <a:gd name="connsiteY5" fmla="*/ 685800 h 685800"/>
                    <a:gd name="connsiteX6" fmla="*/ 481994 w 752422"/>
                    <a:gd name="connsiteY6" fmla="*/ 463042 h 685800"/>
                    <a:gd name="connsiteX7" fmla="*/ 603286 w 752422"/>
                    <a:gd name="connsiteY7" fmla="*/ 291939 h 685800"/>
                    <a:gd name="connsiteX8" fmla="*/ 693389 w 752422"/>
                    <a:gd name="connsiteY8" fmla="*/ 407568 h 685800"/>
                    <a:gd name="connsiteX9" fmla="*/ 752422 w 752422"/>
                    <a:gd name="connsiteY9" fmla="*/ 445820 h 685800"/>
                    <a:gd name="connsiteX0" fmla="*/ 0 w 791379"/>
                    <a:gd name="connsiteY0" fmla="*/ 526256 h 685800"/>
                    <a:gd name="connsiteX1" fmla="*/ 62563 w 791379"/>
                    <a:gd name="connsiteY1" fmla="*/ 486730 h 685800"/>
                    <a:gd name="connsiteX2" fmla="*/ 91915 w 791379"/>
                    <a:gd name="connsiteY2" fmla="*/ 446097 h 685800"/>
                    <a:gd name="connsiteX3" fmla="*/ 204011 w 791379"/>
                    <a:gd name="connsiteY3" fmla="*/ 523999 h 685800"/>
                    <a:gd name="connsiteX4" fmla="*/ 204788 w 791379"/>
                    <a:gd name="connsiteY4" fmla="*/ 0 h 685800"/>
                    <a:gd name="connsiteX5" fmla="*/ 290513 w 791379"/>
                    <a:gd name="connsiteY5" fmla="*/ 685800 h 685800"/>
                    <a:gd name="connsiteX6" fmla="*/ 481994 w 791379"/>
                    <a:gd name="connsiteY6" fmla="*/ 463042 h 685800"/>
                    <a:gd name="connsiteX7" fmla="*/ 603286 w 791379"/>
                    <a:gd name="connsiteY7" fmla="*/ 291939 h 685800"/>
                    <a:gd name="connsiteX8" fmla="*/ 693389 w 791379"/>
                    <a:gd name="connsiteY8" fmla="*/ 407568 h 685800"/>
                    <a:gd name="connsiteX9" fmla="*/ 791379 w 791379"/>
                    <a:gd name="connsiteY9" fmla="*/ 453240 h 685800"/>
                    <a:gd name="connsiteX0" fmla="*/ 0 w 791379"/>
                    <a:gd name="connsiteY0" fmla="*/ 526256 h 685800"/>
                    <a:gd name="connsiteX1" fmla="*/ 62563 w 791379"/>
                    <a:gd name="connsiteY1" fmla="*/ 486730 h 685800"/>
                    <a:gd name="connsiteX2" fmla="*/ 91915 w 791379"/>
                    <a:gd name="connsiteY2" fmla="*/ 446097 h 685800"/>
                    <a:gd name="connsiteX3" fmla="*/ 204011 w 791379"/>
                    <a:gd name="connsiteY3" fmla="*/ 523999 h 685800"/>
                    <a:gd name="connsiteX4" fmla="*/ 204788 w 791379"/>
                    <a:gd name="connsiteY4" fmla="*/ 0 h 685800"/>
                    <a:gd name="connsiteX5" fmla="*/ 290513 w 791379"/>
                    <a:gd name="connsiteY5" fmla="*/ 685800 h 685800"/>
                    <a:gd name="connsiteX6" fmla="*/ 481994 w 791379"/>
                    <a:gd name="connsiteY6" fmla="*/ 463042 h 685800"/>
                    <a:gd name="connsiteX7" fmla="*/ 603286 w 791379"/>
                    <a:gd name="connsiteY7" fmla="*/ 291939 h 685800"/>
                    <a:gd name="connsiteX8" fmla="*/ 693389 w 791379"/>
                    <a:gd name="connsiteY8" fmla="*/ 407568 h 685800"/>
                    <a:gd name="connsiteX9" fmla="*/ 791379 w 791379"/>
                    <a:gd name="connsiteY9" fmla="*/ 453240 h 685800"/>
                    <a:gd name="connsiteX0" fmla="*/ 0 w 791379"/>
                    <a:gd name="connsiteY0" fmla="*/ 585340 h 744884"/>
                    <a:gd name="connsiteX1" fmla="*/ 62563 w 791379"/>
                    <a:gd name="connsiteY1" fmla="*/ 545814 h 744884"/>
                    <a:gd name="connsiteX2" fmla="*/ 91915 w 791379"/>
                    <a:gd name="connsiteY2" fmla="*/ 505181 h 744884"/>
                    <a:gd name="connsiteX3" fmla="*/ 204011 w 791379"/>
                    <a:gd name="connsiteY3" fmla="*/ 583083 h 744884"/>
                    <a:gd name="connsiteX4" fmla="*/ 204788 w 791379"/>
                    <a:gd name="connsiteY4" fmla="*/ 59084 h 744884"/>
                    <a:gd name="connsiteX5" fmla="*/ 211293 w 791379"/>
                    <a:gd name="connsiteY5" fmla="*/ 89141 h 744884"/>
                    <a:gd name="connsiteX6" fmla="*/ 290513 w 791379"/>
                    <a:gd name="connsiteY6" fmla="*/ 744884 h 744884"/>
                    <a:gd name="connsiteX7" fmla="*/ 481994 w 791379"/>
                    <a:gd name="connsiteY7" fmla="*/ 522126 h 744884"/>
                    <a:gd name="connsiteX8" fmla="*/ 603286 w 791379"/>
                    <a:gd name="connsiteY8" fmla="*/ 351023 h 744884"/>
                    <a:gd name="connsiteX9" fmla="*/ 693389 w 791379"/>
                    <a:gd name="connsiteY9" fmla="*/ 466652 h 744884"/>
                    <a:gd name="connsiteX10" fmla="*/ 791379 w 791379"/>
                    <a:gd name="connsiteY10" fmla="*/ 512324 h 744884"/>
                    <a:gd name="connsiteX0" fmla="*/ 0 w 791379"/>
                    <a:gd name="connsiteY0" fmla="*/ 554003 h 713547"/>
                    <a:gd name="connsiteX1" fmla="*/ 62563 w 791379"/>
                    <a:gd name="connsiteY1" fmla="*/ 514477 h 713547"/>
                    <a:gd name="connsiteX2" fmla="*/ 91915 w 791379"/>
                    <a:gd name="connsiteY2" fmla="*/ 473844 h 713547"/>
                    <a:gd name="connsiteX3" fmla="*/ 204011 w 791379"/>
                    <a:gd name="connsiteY3" fmla="*/ 551746 h 713547"/>
                    <a:gd name="connsiteX4" fmla="*/ 207463 w 791379"/>
                    <a:gd name="connsiteY4" fmla="*/ 102636 h 713547"/>
                    <a:gd name="connsiteX5" fmla="*/ 211293 w 791379"/>
                    <a:gd name="connsiteY5" fmla="*/ 57804 h 713547"/>
                    <a:gd name="connsiteX6" fmla="*/ 290513 w 791379"/>
                    <a:gd name="connsiteY6" fmla="*/ 713547 h 713547"/>
                    <a:gd name="connsiteX7" fmla="*/ 481994 w 791379"/>
                    <a:gd name="connsiteY7" fmla="*/ 490789 h 713547"/>
                    <a:gd name="connsiteX8" fmla="*/ 603286 w 791379"/>
                    <a:gd name="connsiteY8" fmla="*/ 319686 h 713547"/>
                    <a:gd name="connsiteX9" fmla="*/ 693389 w 791379"/>
                    <a:gd name="connsiteY9" fmla="*/ 435315 h 713547"/>
                    <a:gd name="connsiteX10" fmla="*/ 791379 w 791379"/>
                    <a:gd name="connsiteY10" fmla="*/ 480987 h 713547"/>
                    <a:gd name="connsiteX0" fmla="*/ 0 w 791379"/>
                    <a:gd name="connsiteY0" fmla="*/ 541094 h 700638"/>
                    <a:gd name="connsiteX1" fmla="*/ 62563 w 791379"/>
                    <a:gd name="connsiteY1" fmla="*/ 501568 h 700638"/>
                    <a:gd name="connsiteX2" fmla="*/ 91915 w 791379"/>
                    <a:gd name="connsiteY2" fmla="*/ 460935 h 700638"/>
                    <a:gd name="connsiteX3" fmla="*/ 204011 w 791379"/>
                    <a:gd name="connsiteY3" fmla="*/ 538837 h 700638"/>
                    <a:gd name="connsiteX4" fmla="*/ 207463 w 791379"/>
                    <a:gd name="connsiteY4" fmla="*/ 89727 h 700638"/>
                    <a:gd name="connsiteX5" fmla="*/ 211293 w 791379"/>
                    <a:gd name="connsiteY5" fmla="*/ 44895 h 700638"/>
                    <a:gd name="connsiteX6" fmla="*/ 290513 w 791379"/>
                    <a:gd name="connsiteY6" fmla="*/ 700638 h 700638"/>
                    <a:gd name="connsiteX7" fmla="*/ 481994 w 791379"/>
                    <a:gd name="connsiteY7" fmla="*/ 477880 h 700638"/>
                    <a:gd name="connsiteX8" fmla="*/ 603286 w 791379"/>
                    <a:gd name="connsiteY8" fmla="*/ 306777 h 700638"/>
                    <a:gd name="connsiteX9" fmla="*/ 693389 w 791379"/>
                    <a:gd name="connsiteY9" fmla="*/ 422406 h 700638"/>
                    <a:gd name="connsiteX10" fmla="*/ 791379 w 791379"/>
                    <a:gd name="connsiteY10" fmla="*/ 468078 h 700638"/>
                    <a:gd name="connsiteX0" fmla="*/ 0 w 791379"/>
                    <a:gd name="connsiteY0" fmla="*/ 506900 h 666444"/>
                    <a:gd name="connsiteX1" fmla="*/ 62563 w 791379"/>
                    <a:gd name="connsiteY1" fmla="*/ 467374 h 666444"/>
                    <a:gd name="connsiteX2" fmla="*/ 91915 w 791379"/>
                    <a:gd name="connsiteY2" fmla="*/ 426741 h 666444"/>
                    <a:gd name="connsiteX3" fmla="*/ 204011 w 791379"/>
                    <a:gd name="connsiteY3" fmla="*/ 504643 h 666444"/>
                    <a:gd name="connsiteX4" fmla="*/ 207463 w 791379"/>
                    <a:gd name="connsiteY4" fmla="*/ 55533 h 666444"/>
                    <a:gd name="connsiteX5" fmla="*/ 218425 w 791379"/>
                    <a:gd name="connsiteY5" fmla="*/ 56169 h 666444"/>
                    <a:gd name="connsiteX6" fmla="*/ 290513 w 791379"/>
                    <a:gd name="connsiteY6" fmla="*/ 666444 h 666444"/>
                    <a:gd name="connsiteX7" fmla="*/ 481994 w 791379"/>
                    <a:gd name="connsiteY7" fmla="*/ 443686 h 666444"/>
                    <a:gd name="connsiteX8" fmla="*/ 603286 w 791379"/>
                    <a:gd name="connsiteY8" fmla="*/ 272583 h 666444"/>
                    <a:gd name="connsiteX9" fmla="*/ 693389 w 791379"/>
                    <a:gd name="connsiteY9" fmla="*/ 388212 h 666444"/>
                    <a:gd name="connsiteX10" fmla="*/ 791379 w 791379"/>
                    <a:gd name="connsiteY10" fmla="*/ 433884 h 666444"/>
                    <a:gd name="connsiteX0" fmla="*/ 0 w 791379"/>
                    <a:gd name="connsiteY0" fmla="*/ 489672 h 649216"/>
                    <a:gd name="connsiteX1" fmla="*/ 62563 w 791379"/>
                    <a:gd name="connsiteY1" fmla="*/ 450146 h 649216"/>
                    <a:gd name="connsiteX2" fmla="*/ 91915 w 791379"/>
                    <a:gd name="connsiteY2" fmla="*/ 409513 h 649216"/>
                    <a:gd name="connsiteX3" fmla="*/ 204011 w 791379"/>
                    <a:gd name="connsiteY3" fmla="*/ 487415 h 649216"/>
                    <a:gd name="connsiteX4" fmla="*/ 207463 w 791379"/>
                    <a:gd name="connsiteY4" fmla="*/ 38305 h 649216"/>
                    <a:gd name="connsiteX5" fmla="*/ 218425 w 791379"/>
                    <a:gd name="connsiteY5" fmla="*/ 38941 h 649216"/>
                    <a:gd name="connsiteX6" fmla="*/ 290513 w 791379"/>
                    <a:gd name="connsiteY6" fmla="*/ 649216 h 649216"/>
                    <a:gd name="connsiteX7" fmla="*/ 481994 w 791379"/>
                    <a:gd name="connsiteY7" fmla="*/ 426458 h 649216"/>
                    <a:gd name="connsiteX8" fmla="*/ 603286 w 791379"/>
                    <a:gd name="connsiteY8" fmla="*/ 255355 h 649216"/>
                    <a:gd name="connsiteX9" fmla="*/ 693389 w 791379"/>
                    <a:gd name="connsiteY9" fmla="*/ 370984 h 649216"/>
                    <a:gd name="connsiteX10" fmla="*/ 791379 w 791379"/>
                    <a:gd name="connsiteY10" fmla="*/ 416656 h 649216"/>
                    <a:gd name="connsiteX0" fmla="*/ 0 w 791379"/>
                    <a:gd name="connsiteY0" fmla="*/ 489672 h 665434"/>
                    <a:gd name="connsiteX1" fmla="*/ 62563 w 791379"/>
                    <a:gd name="connsiteY1" fmla="*/ 450146 h 665434"/>
                    <a:gd name="connsiteX2" fmla="*/ 91915 w 791379"/>
                    <a:gd name="connsiteY2" fmla="*/ 409513 h 665434"/>
                    <a:gd name="connsiteX3" fmla="*/ 204011 w 791379"/>
                    <a:gd name="connsiteY3" fmla="*/ 487415 h 665434"/>
                    <a:gd name="connsiteX4" fmla="*/ 207463 w 791379"/>
                    <a:gd name="connsiteY4" fmla="*/ 38305 h 665434"/>
                    <a:gd name="connsiteX5" fmla="*/ 218425 w 791379"/>
                    <a:gd name="connsiteY5" fmla="*/ 38941 h 665434"/>
                    <a:gd name="connsiteX6" fmla="*/ 267460 w 791379"/>
                    <a:gd name="connsiteY6" fmla="*/ 580102 h 665434"/>
                    <a:gd name="connsiteX7" fmla="*/ 290513 w 791379"/>
                    <a:gd name="connsiteY7" fmla="*/ 649216 h 665434"/>
                    <a:gd name="connsiteX8" fmla="*/ 481994 w 791379"/>
                    <a:gd name="connsiteY8" fmla="*/ 426458 h 665434"/>
                    <a:gd name="connsiteX9" fmla="*/ 603286 w 791379"/>
                    <a:gd name="connsiteY9" fmla="*/ 255355 h 665434"/>
                    <a:gd name="connsiteX10" fmla="*/ 693389 w 791379"/>
                    <a:gd name="connsiteY10" fmla="*/ 370984 h 665434"/>
                    <a:gd name="connsiteX11" fmla="*/ 791379 w 791379"/>
                    <a:gd name="connsiteY11" fmla="*/ 416656 h 665434"/>
                    <a:gd name="connsiteX0" fmla="*/ 0 w 791379"/>
                    <a:gd name="connsiteY0" fmla="*/ 489672 h 664647"/>
                    <a:gd name="connsiteX1" fmla="*/ 62563 w 791379"/>
                    <a:gd name="connsiteY1" fmla="*/ 450146 h 664647"/>
                    <a:gd name="connsiteX2" fmla="*/ 91915 w 791379"/>
                    <a:gd name="connsiteY2" fmla="*/ 409513 h 664647"/>
                    <a:gd name="connsiteX3" fmla="*/ 204011 w 791379"/>
                    <a:gd name="connsiteY3" fmla="*/ 487415 h 664647"/>
                    <a:gd name="connsiteX4" fmla="*/ 207463 w 791379"/>
                    <a:gd name="connsiteY4" fmla="*/ 38305 h 664647"/>
                    <a:gd name="connsiteX5" fmla="*/ 218425 w 791379"/>
                    <a:gd name="connsiteY5" fmla="*/ 38941 h 664647"/>
                    <a:gd name="connsiteX6" fmla="*/ 275484 w 791379"/>
                    <a:gd name="connsiteY6" fmla="*/ 577428 h 664647"/>
                    <a:gd name="connsiteX7" fmla="*/ 290513 w 791379"/>
                    <a:gd name="connsiteY7" fmla="*/ 649216 h 664647"/>
                    <a:gd name="connsiteX8" fmla="*/ 481994 w 791379"/>
                    <a:gd name="connsiteY8" fmla="*/ 426458 h 664647"/>
                    <a:gd name="connsiteX9" fmla="*/ 603286 w 791379"/>
                    <a:gd name="connsiteY9" fmla="*/ 255355 h 664647"/>
                    <a:gd name="connsiteX10" fmla="*/ 693389 w 791379"/>
                    <a:gd name="connsiteY10" fmla="*/ 370984 h 664647"/>
                    <a:gd name="connsiteX11" fmla="*/ 791379 w 791379"/>
                    <a:gd name="connsiteY11" fmla="*/ 416656 h 664647"/>
                    <a:gd name="connsiteX0" fmla="*/ 0 w 791379"/>
                    <a:gd name="connsiteY0" fmla="*/ 489672 h 658593"/>
                    <a:gd name="connsiteX1" fmla="*/ 62563 w 791379"/>
                    <a:gd name="connsiteY1" fmla="*/ 450146 h 658593"/>
                    <a:gd name="connsiteX2" fmla="*/ 91915 w 791379"/>
                    <a:gd name="connsiteY2" fmla="*/ 409513 h 658593"/>
                    <a:gd name="connsiteX3" fmla="*/ 204011 w 791379"/>
                    <a:gd name="connsiteY3" fmla="*/ 487415 h 658593"/>
                    <a:gd name="connsiteX4" fmla="*/ 207463 w 791379"/>
                    <a:gd name="connsiteY4" fmla="*/ 38305 h 658593"/>
                    <a:gd name="connsiteX5" fmla="*/ 218425 w 791379"/>
                    <a:gd name="connsiteY5" fmla="*/ 38941 h 658593"/>
                    <a:gd name="connsiteX6" fmla="*/ 275484 w 791379"/>
                    <a:gd name="connsiteY6" fmla="*/ 577428 h 658593"/>
                    <a:gd name="connsiteX7" fmla="*/ 290513 w 791379"/>
                    <a:gd name="connsiteY7" fmla="*/ 649216 h 658593"/>
                    <a:gd name="connsiteX8" fmla="*/ 481994 w 791379"/>
                    <a:gd name="connsiteY8" fmla="*/ 426458 h 658593"/>
                    <a:gd name="connsiteX9" fmla="*/ 603286 w 791379"/>
                    <a:gd name="connsiteY9" fmla="*/ 255355 h 658593"/>
                    <a:gd name="connsiteX10" fmla="*/ 693389 w 791379"/>
                    <a:gd name="connsiteY10" fmla="*/ 370984 h 658593"/>
                    <a:gd name="connsiteX11" fmla="*/ 791379 w 791379"/>
                    <a:gd name="connsiteY11" fmla="*/ 416656 h 658593"/>
                    <a:gd name="connsiteX0" fmla="*/ 0 w 791379"/>
                    <a:gd name="connsiteY0" fmla="*/ 489672 h 623191"/>
                    <a:gd name="connsiteX1" fmla="*/ 62563 w 791379"/>
                    <a:gd name="connsiteY1" fmla="*/ 450146 h 623191"/>
                    <a:gd name="connsiteX2" fmla="*/ 91915 w 791379"/>
                    <a:gd name="connsiteY2" fmla="*/ 409513 h 623191"/>
                    <a:gd name="connsiteX3" fmla="*/ 204011 w 791379"/>
                    <a:gd name="connsiteY3" fmla="*/ 487415 h 623191"/>
                    <a:gd name="connsiteX4" fmla="*/ 207463 w 791379"/>
                    <a:gd name="connsiteY4" fmla="*/ 38305 h 623191"/>
                    <a:gd name="connsiteX5" fmla="*/ 218425 w 791379"/>
                    <a:gd name="connsiteY5" fmla="*/ 38941 h 623191"/>
                    <a:gd name="connsiteX6" fmla="*/ 275484 w 791379"/>
                    <a:gd name="connsiteY6" fmla="*/ 577428 h 623191"/>
                    <a:gd name="connsiteX7" fmla="*/ 309235 w 791379"/>
                    <a:gd name="connsiteY7" fmla="*/ 597507 h 623191"/>
                    <a:gd name="connsiteX8" fmla="*/ 481994 w 791379"/>
                    <a:gd name="connsiteY8" fmla="*/ 426458 h 623191"/>
                    <a:gd name="connsiteX9" fmla="*/ 603286 w 791379"/>
                    <a:gd name="connsiteY9" fmla="*/ 255355 h 623191"/>
                    <a:gd name="connsiteX10" fmla="*/ 693389 w 791379"/>
                    <a:gd name="connsiteY10" fmla="*/ 370984 h 623191"/>
                    <a:gd name="connsiteX11" fmla="*/ 791379 w 791379"/>
                    <a:gd name="connsiteY11" fmla="*/ 416656 h 623191"/>
                    <a:gd name="connsiteX0" fmla="*/ 0 w 791379"/>
                    <a:gd name="connsiteY0" fmla="*/ 489672 h 623191"/>
                    <a:gd name="connsiteX1" fmla="*/ 62563 w 791379"/>
                    <a:gd name="connsiteY1" fmla="*/ 450146 h 623191"/>
                    <a:gd name="connsiteX2" fmla="*/ 91915 w 791379"/>
                    <a:gd name="connsiteY2" fmla="*/ 409513 h 623191"/>
                    <a:gd name="connsiteX3" fmla="*/ 204011 w 791379"/>
                    <a:gd name="connsiteY3" fmla="*/ 487415 h 623191"/>
                    <a:gd name="connsiteX4" fmla="*/ 207463 w 791379"/>
                    <a:gd name="connsiteY4" fmla="*/ 38305 h 623191"/>
                    <a:gd name="connsiteX5" fmla="*/ 218425 w 791379"/>
                    <a:gd name="connsiteY5" fmla="*/ 38941 h 623191"/>
                    <a:gd name="connsiteX6" fmla="*/ 275484 w 791379"/>
                    <a:gd name="connsiteY6" fmla="*/ 577428 h 623191"/>
                    <a:gd name="connsiteX7" fmla="*/ 309235 w 791379"/>
                    <a:gd name="connsiteY7" fmla="*/ 597507 h 623191"/>
                    <a:gd name="connsiteX8" fmla="*/ 481994 w 791379"/>
                    <a:gd name="connsiteY8" fmla="*/ 426458 h 623191"/>
                    <a:gd name="connsiteX9" fmla="*/ 603286 w 791379"/>
                    <a:gd name="connsiteY9" fmla="*/ 255355 h 623191"/>
                    <a:gd name="connsiteX10" fmla="*/ 693389 w 791379"/>
                    <a:gd name="connsiteY10" fmla="*/ 370984 h 623191"/>
                    <a:gd name="connsiteX11" fmla="*/ 791379 w 791379"/>
                    <a:gd name="connsiteY11" fmla="*/ 416656 h 623191"/>
                    <a:gd name="connsiteX0" fmla="*/ 0 w 791379"/>
                    <a:gd name="connsiteY0" fmla="*/ 489672 h 627575"/>
                    <a:gd name="connsiteX1" fmla="*/ 62563 w 791379"/>
                    <a:gd name="connsiteY1" fmla="*/ 450146 h 627575"/>
                    <a:gd name="connsiteX2" fmla="*/ 91915 w 791379"/>
                    <a:gd name="connsiteY2" fmla="*/ 409513 h 627575"/>
                    <a:gd name="connsiteX3" fmla="*/ 204011 w 791379"/>
                    <a:gd name="connsiteY3" fmla="*/ 487415 h 627575"/>
                    <a:gd name="connsiteX4" fmla="*/ 207463 w 791379"/>
                    <a:gd name="connsiteY4" fmla="*/ 38305 h 627575"/>
                    <a:gd name="connsiteX5" fmla="*/ 218425 w 791379"/>
                    <a:gd name="connsiteY5" fmla="*/ 38941 h 627575"/>
                    <a:gd name="connsiteX6" fmla="*/ 275484 w 791379"/>
                    <a:gd name="connsiteY6" fmla="*/ 577428 h 627575"/>
                    <a:gd name="connsiteX7" fmla="*/ 309235 w 791379"/>
                    <a:gd name="connsiteY7" fmla="*/ 597507 h 627575"/>
                    <a:gd name="connsiteX8" fmla="*/ 481994 w 791379"/>
                    <a:gd name="connsiteY8" fmla="*/ 426458 h 627575"/>
                    <a:gd name="connsiteX9" fmla="*/ 603286 w 791379"/>
                    <a:gd name="connsiteY9" fmla="*/ 255355 h 627575"/>
                    <a:gd name="connsiteX10" fmla="*/ 693389 w 791379"/>
                    <a:gd name="connsiteY10" fmla="*/ 370984 h 627575"/>
                    <a:gd name="connsiteX11" fmla="*/ 791379 w 791379"/>
                    <a:gd name="connsiteY11" fmla="*/ 416656 h 627575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204011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18425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1994 w 791379"/>
                    <a:gd name="connsiteY8" fmla="*/ 42645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204011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18425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204011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18425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195987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18425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195987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29123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195987 w 791379"/>
                    <a:gd name="connsiteY3" fmla="*/ 487415 h 621933"/>
                    <a:gd name="connsiteX4" fmla="*/ 212812 w 791379"/>
                    <a:gd name="connsiteY4" fmla="*/ 38305 h 621933"/>
                    <a:gd name="connsiteX5" fmla="*/ 229123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8002 h 620263"/>
                    <a:gd name="connsiteX1" fmla="*/ 62563 w 791379"/>
                    <a:gd name="connsiteY1" fmla="*/ 448476 h 620263"/>
                    <a:gd name="connsiteX2" fmla="*/ 91915 w 791379"/>
                    <a:gd name="connsiteY2" fmla="*/ 407843 h 620263"/>
                    <a:gd name="connsiteX3" fmla="*/ 195987 w 791379"/>
                    <a:gd name="connsiteY3" fmla="*/ 485745 h 620263"/>
                    <a:gd name="connsiteX4" fmla="*/ 212812 w 791379"/>
                    <a:gd name="connsiteY4" fmla="*/ 36635 h 620263"/>
                    <a:gd name="connsiteX5" fmla="*/ 229123 w 791379"/>
                    <a:gd name="connsiteY5" fmla="*/ 37271 h 620263"/>
                    <a:gd name="connsiteX6" fmla="*/ 275484 w 791379"/>
                    <a:gd name="connsiteY6" fmla="*/ 575758 h 620263"/>
                    <a:gd name="connsiteX7" fmla="*/ 308343 w 791379"/>
                    <a:gd name="connsiteY7" fmla="*/ 584247 h 620263"/>
                    <a:gd name="connsiteX8" fmla="*/ 480211 w 791379"/>
                    <a:gd name="connsiteY8" fmla="*/ 418548 h 620263"/>
                    <a:gd name="connsiteX9" fmla="*/ 603286 w 791379"/>
                    <a:gd name="connsiteY9" fmla="*/ 253685 h 620263"/>
                    <a:gd name="connsiteX10" fmla="*/ 693389 w 791379"/>
                    <a:gd name="connsiteY10" fmla="*/ 369314 h 620263"/>
                    <a:gd name="connsiteX11" fmla="*/ 791379 w 791379"/>
                    <a:gd name="connsiteY11" fmla="*/ 414986 h 620263"/>
                    <a:gd name="connsiteX0" fmla="*/ 0 w 791379"/>
                    <a:gd name="connsiteY0" fmla="*/ 488002 h 620263"/>
                    <a:gd name="connsiteX1" fmla="*/ 62563 w 791379"/>
                    <a:gd name="connsiteY1" fmla="*/ 448476 h 620263"/>
                    <a:gd name="connsiteX2" fmla="*/ 91915 w 791379"/>
                    <a:gd name="connsiteY2" fmla="*/ 407843 h 620263"/>
                    <a:gd name="connsiteX3" fmla="*/ 195987 w 791379"/>
                    <a:gd name="connsiteY3" fmla="*/ 485745 h 620263"/>
                    <a:gd name="connsiteX4" fmla="*/ 212812 w 791379"/>
                    <a:gd name="connsiteY4" fmla="*/ 36635 h 620263"/>
                    <a:gd name="connsiteX5" fmla="*/ 231798 w 791379"/>
                    <a:gd name="connsiteY5" fmla="*/ 37271 h 620263"/>
                    <a:gd name="connsiteX6" fmla="*/ 275484 w 791379"/>
                    <a:gd name="connsiteY6" fmla="*/ 575758 h 620263"/>
                    <a:gd name="connsiteX7" fmla="*/ 308343 w 791379"/>
                    <a:gd name="connsiteY7" fmla="*/ 584247 h 620263"/>
                    <a:gd name="connsiteX8" fmla="*/ 480211 w 791379"/>
                    <a:gd name="connsiteY8" fmla="*/ 418548 h 620263"/>
                    <a:gd name="connsiteX9" fmla="*/ 603286 w 791379"/>
                    <a:gd name="connsiteY9" fmla="*/ 253685 h 620263"/>
                    <a:gd name="connsiteX10" fmla="*/ 693389 w 791379"/>
                    <a:gd name="connsiteY10" fmla="*/ 369314 h 620263"/>
                    <a:gd name="connsiteX11" fmla="*/ 791379 w 791379"/>
                    <a:gd name="connsiteY11" fmla="*/ 414986 h 620263"/>
                    <a:gd name="connsiteX0" fmla="*/ 0 w 791379"/>
                    <a:gd name="connsiteY0" fmla="*/ 484082 h 616343"/>
                    <a:gd name="connsiteX1" fmla="*/ 62563 w 791379"/>
                    <a:gd name="connsiteY1" fmla="*/ 444556 h 616343"/>
                    <a:gd name="connsiteX2" fmla="*/ 91915 w 791379"/>
                    <a:gd name="connsiteY2" fmla="*/ 403923 h 616343"/>
                    <a:gd name="connsiteX3" fmla="*/ 195987 w 791379"/>
                    <a:gd name="connsiteY3" fmla="*/ 481825 h 616343"/>
                    <a:gd name="connsiteX4" fmla="*/ 212812 w 791379"/>
                    <a:gd name="connsiteY4" fmla="*/ 32715 h 616343"/>
                    <a:gd name="connsiteX5" fmla="*/ 231798 w 791379"/>
                    <a:gd name="connsiteY5" fmla="*/ 33351 h 616343"/>
                    <a:gd name="connsiteX6" fmla="*/ 275484 w 791379"/>
                    <a:gd name="connsiteY6" fmla="*/ 571838 h 616343"/>
                    <a:gd name="connsiteX7" fmla="*/ 308343 w 791379"/>
                    <a:gd name="connsiteY7" fmla="*/ 580327 h 616343"/>
                    <a:gd name="connsiteX8" fmla="*/ 480211 w 791379"/>
                    <a:gd name="connsiteY8" fmla="*/ 414628 h 616343"/>
                    <a:gd name="connsiteX9" fmla="*/ 603286 w 791379"/>
                    <a:gd name="connsiteY9" fmla="*/ 249765 h 616343"/>
                    <a:gd name="connsiteX10" fmla="*/ 693389 w 791379"/>
                    <a:gd name="connsiteY10" fmla="*/ 365394 h 616343"/>
                    <a:gd name="connsiteX11" fmla="*/ 791379 w 791379"/>
                    <a:gd name="connsiteY11" fmla="*/ 411066 h 616343"/>
                    <a:gd name="connsiteX0" fmla="*/ 0 w 791379"/>
                    <a:gd name="connsiteY0" fmla="*/ 486297 h 618558"/>
                    <a:gd name="connsiteX1" fmla="*/ 62563 w 791379"/>
                    <a:gd name="connsiteY1" fmla="*/ 446771 h 618558"/>
                    <a:gd name="connsiteX2" fmla="*/ 91915 w 791379"/>
                    <a:gd name="connsiteY2" fmla="*/ 406138 h 618558"/>
                    <a:gd name="connsiteX3" fmla="*/ 195987 w 791379"/>
                    <a:gd name="connsiteY3" fmla="*/ 484040 h 618558"/>
                    <a:gd name="connsiteX4" fmla="*/ 212812 w 791379"/>
                    <a:gd name="connsiteY4" fmla="*/ 34930 h 618558"/>
                    <a:gd name="connsiteX5" fmla="*/ 231798 w 791379"/>
                    <a:gd name="connsiteY5" fmla="*/ 35566 h 618558"/>
                    <a:gd name="connsiteX6" fmla="*/ 275484 w 791379"/>
                    <a:gd name="connsiteY6" fmla="*/ 574053 h 618558"/>
                    <a:gd name="connsiteX7" fmla="*/ 308343 w 791379"/>
                    <a:gd name="connsiteY7" fmla="*/ 582542 h 618558"/>
                    <a:gd name="connsiteX8" fmla="*/ 480211 w 791379"/>
                    <a:gd name="connsiteY8" fmla="*/ 416843 h 618558"/>
                    <a:gd name="connsiteX9" fmla="*/ 603286 w 791379"/>
                    <a:gd name="connsiteY9" fmla="*/ 251980 h 618558"/>
                    <a:gd name="connsiteX10" fmla="*/ 693389 w 791379"/>
                    <a:gd name="connsiteY10" fmla="*/ 367609 h 618558"/>
                    <a:gd name="connsiteX11" fmla="*/ 791379 w 791379"/>
                    <a:gd name="connsiteY11" fmla="*/ 413281 h 618558"/>
                    <a:gd name="connsiteX0" fmla="*/ 0 w 791379"/>
                    <a:gd name="connsiteY0" fmla="*/ 486297 h 617583"/>
                    <a:gd name="connsiteX1" fmla="*/ 62563 w 791379"/>
                    <a:gd name="connsiteY1" fmla="*/ 446771 h 617583"/>
                    <a:gd name="connsiteX2" fmla="*/ 91915 w 791379"/>
                    <a:gd name="connsiteY2" fmla="*/ 406138 h 617583"/>
                    <a:gd name="connsiteX3" fmla="*/ 195987 w 791379"/>
                    <a:gd name="connsiteY3" fmla="*/ 484040 h 617583"/>
                    <a:gd name="connsiteX4" fmla="*/ 212812 w 791379"/>
                    <a:gd name="connsiteY4" fmla="*/ 34930 h 617583"/>
                    <a:gd name="connsiteX5" fmla="*/ 231798 w 791379"/>
                    <a:gd name="connsiteY5" fmla="*/ 35566 h 617583"/>
                    <a:gd name="connsiteX6" fmla="*/ 279942 w 791379"/>
                    <a:gd name="connsiteY6" fmla="*/ 572270 h 617583"/>
                    <a:gd name="connsiteX7" fmla="*/ 308343 w 791379"/>
                    <a:gd name="connsiteY7" fmla="*/ 582542 h 617583"/>
                    <a:gd name="connsiteX8" fmla="*/ 480211 w 791379"/>
                    <a:gd name="connsiteY8" fmla="*/ 416843 h 617583"/>
                    <a:gd name="connsiteX9" fmla="*/ 603286 w 791379"/>
                    <a:gd name="connsiteY9" fmla="*/ 251980 h 617583"/>
                    <a:gd name="connsiteX10" fmla="*/ 693389 w 791379"/>
                    <a:gd name="connsiteY10" fmla="*/ 367609 h 617583"/>
                    <a:gd name="connsiteX11" fmla="*/ 791379 w 791379"/>
                    <a:gd name="connsiteY11" fmla="*/ 413281 h 617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91379" h="617583">
                      <a:moveTo>
                        <a:pt x="0" y="486297"/>
                      </a:moveTo>
                      <a:cubicBezTo>
                        <a:pt x="25399" y="486200"/>
                        <a:pt x="40751" y="485019"/>
                        <a:pt x="62563" y="446771"/>
                      </a:cubicBezTo>
                      <a:cubicBezTo>
                        <a:pt x="73244" y="426146"/>
                        <a:pt x="71587" y="408120"/>
                        <a:pt x="91915" y="406138"/>
                      </a:cubicBezTo>
                      <a:cubicBezTo>
                        <a:pt x="118735" y="403228"/>
                        <a:pt x="142855" y="528863"/>
                        <a:pt x="195987" y="484040"/>
                      </a:cubicBezTo>
                      <a:cubicBezTo>
                        <a:pt x="225606" y="441712"/>
                        <a:pt x="205815" y="120194"/>
                        <a:pt x="212812" y="34930"/>
                      </a:cubicBezTo>
                      <a:cubicBezTo>
                        <a:pt x="211352" y="11447"/>
                        <a:pt x="226425" y="-30591"/>
                        <a:pt x="231798" y="35566"/>
                      </a:cubicBezTo>
                      <a:cubicBezTo>
                        <a:pt x="241797" y="125865"/>
                        <a:pt x="267927" y="470558"/>
                        <a:pt x="279942" y="572270"/>
                      </a:cubicBezTo>
                      <a:cubicBezTo>
                        <a:pt x="285717" y="641887"/>
                        <a:pt x="304682" y="619739"/>
                        <a:pt x="308343" y="582542"/>
                      </a:cubicBezTo>
                      <a:cubicBezTo>
                        <a:pt x="326320" y="385074"/>
                        <a:pt x="431054" y="471937"/>
                        <a:pt x="480211" y="416843"/>
                      </a:cubicBezTo>
                      <a:cubicBezTo>
                        <a:pt x="529368" y="361749"/>
                        <a:pt x="567756" y="260186"/>
                        <a:pt x="603286" y="251980"/>
                      </a:cubicBezTo>
                      <a:cubicBezTo>
                        <a:pt x="638816" y="243774"/>
                        <a:pt x="659258" y="344590"/>
                        <a:pt x="693389" y="367609"/>
                      </a:cubicBezTo>
                      <a:cubicBezTo>
                        <a:pt x="726593" y="396193"/>
                        <a:pt x="757594" y="408910"/>
                        <a:pt x="791379" y="413281"/>
                      </a:cubicBezTo>
                    </a:path>
                  </a:pathLst>
                </a:custGeom>
                <a:noFill/>
                <a:ln w="15875">
                  <a:gradFill>
                    <a:gsLst>
                      <a:gs pos="23000">
                        <a:schemeClr val="accent3"/>
                      </a:gs>
                      <a:gs pos="0">
                        <a:schemeClr val="bg1">
                          <a:alpha val="0"/>
                        </a:schemeClr>
                      </a:gs>
                      <a:gs pos="100000">
                        <a:schemeClr val="accent3"/>
                      </a:gs>
                    </a:gsLst>
                    <a:lin ang="6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xmlns="" id="{CA73E794-662C-45F5-901D-801670B9C2D3}"/>
                    </a:ext>
                  </a:extLst>
                </p:cNvPr>
                <p:cNvSpPr/>
                <p:nvPr/>
              </p:nvSpPr>
              <p:spPr>
                <a:xfrm>
                  <a:off x="11505753" y="4304075"/>
                  <a:ext cx="180803" cy="180803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Cross 73">
                  <a:extLst>
                    <a:ext uri="{FF2B5EF4-FFF2-40B4-BE49-F238E27FC236}">
                      <a16:creationId xmlns:a16="http://schemas.microsoft.com/office/drawing/2014/main" xmlns="" id="{B15D7426-FE3F-43BC-B023-64A03CDA862D}"/>
                    </a:ext>
                  </a:extLst>
                </p:cNvPr>
                <p:cNvSpPr/>
                <p:nvPr/>
              </p:nvSpPr>
              <p:spPr>
                <a:xfrm>
                  <a:off x="11535888" y="4334209"/>
                  <a:ext cx="120536" cy="120536"/>
                </a:xfrm>
                <a:prstGeom prst="plus">
                  <a:avLst>
                    <a:gd name="adj" fmla="val 3632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xmlns="" id="{8D931C35-5B7B-4548-8249-D20ED3399D85}"/>
                    </a:ext>
                  </a:extLst>
                </p:cNvPr>
                <p:cNvSpPr/>
                <p:nvPr/>
              </p:nvSpPr>
              <p:spPr>
                <a:xfrm>
                  <a:off x="11745842" y="4314812"/>
                  <a:ext cx="43935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xmlns="" id="{2AE723DE-C782-46AF-942A-E8E32E262E61}"/>
                    </a:ext>
                  </a:extLst>
                </p:cNvPr>
                <p:cNvSpPr/>
                <p:nvPr/>
              </p:nvSpPr>
              <p:spPr>
                <a:xfrm>
                  <a:off x="12244484" y="4314810"/>
                  <a:ext cx="23962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xmlns="" id="{C8432868-5E32-490E-B4F9-CE432A68F52E}"/>
                    </a:ext>
                  </a:extLst>
                </p:cNvPr>
                <p:cNvSpPr/>
                <p:nvPr/>
              </p:nvSpPr>
              <p:spPr>
                <a:xfrm>
                  <a:off x="11745842" y="4399539"/>
                  <a:ext cx="23962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xmlns="" id="{D1FDA6D1-2214-483A-A3AA-2E6B1D3C2787}"/>
                    </a:ext>
                  </a:extLst>
                </p:cNvPr>
                <p:cNvSpPr/>
                <p:nvPr/>
              </p:nvSpPr>
              <p:spPr>
                <a:xfrm>
                  <a:off x="12030922" y="4398532"/>
                  <a:ext cx="23962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xmlns="" id="{888D8DE8-86B6-459C-85AC-9E8AA149D2B3}"/>
                    </a:ext>
                  </a:extLst>
                </p:cNvPr>
                <p:cNvSpPr/>
                <p:nvPr/>
              </p:nvSpPr>
              <p:spPr>
                <a:xfrm>
                  <a:off x="11772627" y="4331149"/>
                  <a:ext cx="686368" cy="105236"/>
                </a:xfrm>
                <a:custGeom>
                  <a:avLst/>
                  <a:gdLst>
                    <a:gd name="connsiteX0" fmla="*/ 153859 w 686368"/>
                    <a:gd name="connsiteY0" fmla="*/ 84729 h 105236"/>
                    <a:gd name="connsiteX1" fmla="*/ 183481 w 686368"/>
                    <a:gd name="connsiteY1" fmla="*/ 84729 h 105236"/>
                    <a:gd name="connsiteX2" fmla="*/ 187726 w 686368"/>
                    <a:gd name="connsiteY2" fmla="*/ 88974 h 105236"/>
                    <a:gd name="connsiteX3" fmla="*/ 187726 w 686368"/>
                    <a:gd name="connsiteY3" fmla="*/ 100991 h 105236"/>
                    <a:gd name="connsiteX4" fmla="*/ 183481 w 686368"/>
                    <a:gd name="connsiteY4" fmla="*/ 105236 h 105236"/>
                    <a:gd name="connsiteX5" fmla="*/ 153859 w 686368"/>
                    <a:gd name="connsiteY5" fmla="*/ 105236 h 105236"/>
                    <a:gd name="connsiteX6" fmla="*/ 149614 w 686368"/>
                    <a:gd name="connsiteY6" fmla="*/ 100991 h 105236"/>
                    <a:gd name="connsiteX7" fmla="*/ 149614 w 686368"/>
                    <a:gd name="connsiteY7" fmla="*/ 88974 h 105236"/>
                    <a:gd name="connsiteX8" fmla="*/ 153859 w 686368"/>
                    <a:gd name="connsiteY8" fmla="*/ 84729 h 105236"/>
                    <a:gd name="connsiteX9" fmla="*/ 4245 w 686368"/>
                    <a:gd name="connsiteY9" fmla="*/ 84729 h 105236"/>
                    <a:gd name="connsiteX10" fmla="*/ 114508 w 686368"/>
                    <a:gd name="connsiteY10" fmla="*/ 84729 h 105236"/>
                    <a:gd name="connsiteX11" fmla="*/ 118753 w 686368"/>
                    <a:gd name="connsiteY11" fmla="*/ 88974 h 105236"/>
                    <a:gd name="connsiteX12" fmla="*/ 118753 w 686368"/>
                    <a:gd name="connsiteY12" fmla="*/ 100991 h 105236"/>
                    <a:gd name="connsiteX13" fmla="*/ 114508 w 686368"/>
                    <a:gd name="connsiteY13" fmla="*/ 105236 h 105236"/>
                    <a:gd name="connsiteX14" fmla="*/ 4245 w 686368"/>
                    <a:gd name="connsiteY14" fmla="*/ 105236 h 105236"/>
                    <a:gd name="connsiteX15" fmla="*/ 0 w 686368"/>
                    <a:gd name="connsiteY15" fmla="*/ 100991 h 105236"/>
                    <a:gd name="connsiteX16" fmla="*/ 0 w 686368"/>
                    <a:gd name="connsiteY16" fmla="*/ 88974 h 105236"/>
                    <a:gd name="connsiteX17" fmla="*/ 4245 w 686368"/>
                    <a:gd name="connsiteY17" fmla="*/ 84729 h 105236"/>
                    <a:gd name="connsiteX18" fmla="*/ 438939 w 686368"/>
                    <a:gd name="connsiteY18" fmla="*/ 83722 h 105236"/>
                    <a:gd name="connsiteX19" fmla="*/ 468561 w 686368"/>
                    <a:gd name="connsiteY19" fmla="*/ 83722 h 105236"/>
                    <a:gd name="connsiteX20" fmla="*/ 472806 w 686368"/>
                    <a:gd name="connsiteY20" fmla="*/ 87967 h 105236"/>
                    <a:gd name="connsiteX21" fmla="*/ 472806 w 686368"/>
                    <a:gd name="connsiteY21" fmla="*/ 99984 h 105236"/>
                    <a:gd name="connsiteX22" fmla="*/ 468561 w 686368"/>
                    <a:gd name="connsiteY22" fmla="*/ 104229 h 105236"/>
                    <a:gd name="connsiteX23" fmla="*/ 438939 w 686368"/>
                    <a:gd name="connsiteY23" fmla="*/ 104229 h 105236"/>
                    <a:gd name="connsiteX24" fmla="*/ 434694 w 686368"/>
                    <a:gd name="connsiteY24" fmla="*/ 99984 h 105236"/>
                    <a:gd name="connsiteX25" fmla="*/ 434694 w 686368"/>
                    <a:gd name="connsiteY25" fmla="*/ 87967 h 105236"/>
                    <a:gd name="connsiteX26" fmla="*/ 438939 w 686368"/>
                    <a:gd name="connsiteY26" fmla="*/ 83722 h 105236"/>
                    <a:gd name="connsiteX27" fmla="*/ 289325 w 686368"/>
                    <a:gd name="connsiteY27" fmla="*/ 83722 h 105236"/>
                    <a:gd name="connsiteX28" fmla="*/ 399588 w 686368"/>
                    <a:gd name="connsiteY28" fmla="*/ 83722 h 105236"/>
                    <a:gd name="connsiteX29" fmla="*/ 403833 w 686368"/>
                    <a:gd name="connsiteY29" fmla="*/ 87967 h 105236"/>
                    <a:gd name="connsiteX30" fmla="*/ 403833 w 686368"/>
                    <a:gd name="connsiteY30" fmla="*/ 99984 h 105236"/>
                    <a:gd name="connsiteX31" fmla="*/ 399588 w 686368"/>
                    <a:gd name="connsiteY31" fmla="*/ 104229 h 105236"/>
                    <a:gd name="connsiteX32" fmla="*/ 289325 w 686368"/>
                    <a:gd name="connsiteY32" fmla="*/ 104229 h 105236"/>
                    <a:gd name="connsiteX33" fmla="*/ 285080 w 686368"/>
                    <a:gd name="connsiteY33" fmla="*/ 99984 h 105236"/>
                    <a:gd name="connsiteX34" fmla="*/ 285080 w 686368"/>
                    <a:gd name="connsiteY34" fmla="*/ 87967 h 105236"/>
                    <a:gd name="connsiteX35" fmla="*/ 289325 w 686368"/>
                    <a:gd name="connsiteY35" fmla="*/ 83722 h 105236"/>
                    <a:gd name="connsiteX36" fmla="*/ 353589 w 686368"/>
                    <a:gd name="connsiteY36" fmla="*/ 2 h 105236"/>
                    <a:gd name="connsiteX37" fmla="*/ 383211 w 686368"/>
                    <a:gd name="connsiteY37" fmla="*/ 2 h 105236"/>
                    <a:gd name="connsiteX38" fmla="*/ 387456 w 686368"/>
                    <a:gd name="connsiteY38" fmla="*/ 4247 h 105236"/>
                    <a:gd name="connsiteX39" fmla="*/ 387456 w 686368"/>
                    <a:gd name="connsiteY39" fmla="*/ 16264 h 105236"/>
                    <a:gd name="connsiteX40" fmla="*/ 383211 w 686368"/>
                    <a:gd name="connsiteY40" fmla="*/ 20509 h 105236"/>
                    <a:gd name="connsiteX41" fmla="*/ 353589 w 686368"/>
                    <a:gd name="connsiteY41" fmla="*/ 20509 h 105236"/>
                    <a:gd name="connsiteX42" fmla="*/ 349344 w 686368"/>
                    <a:gd name="connsiteY42" fmla="*/ 16264 h 105236"/>
                    <a:gd name="connsiteX43" fmla="*/ 349344 w 686368"/>
                    <a:gd name="connsiteY43" fmla="*/ 4247 h 105236"/>
                    <a:gd name="connsiteX44" fmla="*/ 353589 w 686368"/>
                    <a:gd name="connsiteY44" fmla="*/ 2 h 105236"/>
                    <a:gd name="connsiteX45" fmla="*/ 8320 w 686368"/>
                    <a:gd name="connsiteY45" fmla="*/ 2 h 105236"/>
                    <a:gd name="connsiteX46" fmla="*/ 314237 w 686368"/>
                    <a:gd name="connsiteY46" fmla="*/ 2 h 105236"/>
                    <a:gd name="connsiteX47" fmla="*/ 318482 w 686368"/>
                    <a:gd name="connsiteY47" fmla="*/ 4247 h 105236"/>
                    <a:gd name="connsiteX48" fmla="*/ 318482 w 686368"/>
                    <a:gd name="connsiteY48" fmla="*/ 16264 h 105236"/>
                    <a:gd name="connsiteX49" fmla="*/ 314237 w 686368"/>
                    <a:gd name="connsiteY49" fmla="*/ 20509 h 105236"/>
                    <a:gd name="connsiteX50" fmla="*/ 8320 w 686368"/>
                    <a:gd name="connsiteY50" fmla="*/ 20509 h 105236"/>
                    <a:gd name="connsiteX51" fmla="*/ 4075 w 686368"/>
                    <a:gd name="connsiteY51" fmla="*/ 16264 h 105236"/>
                    <a:gd name="connsiteX52" fmla="*/ 4075 w 686368"/>
                    <a:gd name="connsiteY52" fmla="*/ 4247 h 105236"/>
                    <a:gd name="connsiteX53" fmla="*/ 8320 w 686368"/>
                    <a:gd name="connsiteY53" fmla="*/ 2 h 105236"/>
                    <a:gd name="connsiteX54" fmla="*/ 652501 w 686368"/>
                    <a:gd name="connsiteY54" fmla="*/ 0 h 105236"/>
                    <a:gd name="connsiteX55" fmla="*/ 682123 w 686368"/>
                    <a:gd name="connsiteY55" fmla="*/ 0 h 105236"/>
                    <a:gd name="connsiteX56" fmla="*/ 686368 w 686368"/>
                    <a:gd name="connsiteY56" fmla="*/ 4245 h 105236"/>
                    <a:gd name="connsiteX57" fmla="*/ 686368 w 686368"/>
                    <a:gd name="connsiteY57" fmla="*/ 16262 h 105236"/>
                    <a:gd name="connsiteX58" fmla="*/ 682123 w 686368"/>
                    <a:gd name="connsiteY58" fmla="*/ 20507 h 105236"/>
                    <a:gd name="connsiteX59" fmla="*/ 652501 w 686368"/>
                    <a:gd name="connsiteY59" fmla="*/ 20507 h 105236"/>
                    <a:gd name="connsiteX60" fmla="*/ 648256 w 686368"/>
                    <a:gd name="connsiteY60" fmla="*/ 16262 h 105236"/>
                    <a:gd name="connsiteX61" fmla="*/ 648256 w 686368"/>
                    <a:gd name="connsiteY61" fmla="*/ 4245 h 105236"/>
                    <a:gd name="connsiteX62" fmla="*/ 652501 w 686368"/>
                    <a:gd name="connsiteY62" fmla="*/ 0 h 105236"/>
                    <a:gd name="connsiteX63" fmla="*/ 502887 w 686368"/>
                    <a:gd name="connsiteY63" fmla="*/ 0 h 105236"/>
                    <a:gd name="connsiteX64" fmla="*/ 613150 w 686368"/>
                    <a:gd name="connsiteY64" fmla="*/ 0 h 105236"/>
                    <a:gd name="connsiteX65" fmla="*/ 617395 w 686368"/>
                    <a:gd name="connsiteY65" fmla="*/ 4245 h 105236"/>
                    <a:gd name="connsiteX66" fmla="*/ 617395 w 686368"/>
                    <a:gd name="connsiteY66" fmla="*/ 16262 h 105236"/>
                    <a:gd name="connsiteX67" fmla="*/ 613150 w 686368"/>
                    <a:gd name="connsiteY67" fmla="*/ 20507 h 105236"/>
                    <a:gd name="connsiteX68" fmla="*/ 502887 w 686368"/>
                    <a:gd name="connsiteY68" fmla="*/ 20507 h 105236"/>
                    <a:gd name="connsiteX69" fmla="*/ 498642 w 686368"/>
                    <a:gd name="connsiteY69" fmla="*/ 16262 h 105236"/>
                    <a:gd name="connsiteX70" fmla="*/ 498642 w 686368"/>
                    <a:gd name="connsiteY70" fmla="*/ 4245 h 105236"/>
                    <a:gd name="connsiteX71" fmla="*/ 502887 w 686368"/>
                    <a:gd name="connsiteY71" fmla="*/ 0 h 105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686368" h="105236">
                      <a:moveTo>
                        <a:pt x="153859" y="84729"/>
                      </a:moveTo>
                      <a:lnTo>
                        <a:pt x="183481" y="84729"/>
                      </a:lnTo>
                      <a:cubicBezTo>
                        <a:pt x="185825" y="84729"/>
                        <a:pt x="187726" y="86630"/>
                        <a:pt x="187726" y="88974"/>
                      </a:cubicBezTo>
                      <a:lnTo>
                        <a:pt x="187726" y="100991"/>
                      </a:lnTo>
                      <a:cubicBezTo>
                        <a:pt x="187726" y="103335"/>
                        <a:pt x="185825" y="105236"/>
                        <a:pt x="183481" y="105236"/>
                      </a:cubicBezTo>
                      <a:lnTo>
                        <a:pt x="153859" y="105236"/>
                      </a:lnTo>
                      <a:cubicBezTo>
                        <a:pt x="151515" y="105236"/>
                        <a:pt x="149614" y="103335"/>
                        <a:pt x="149614" y="100991"/>
                      </a:cubicBezTo>
                      <a:lnTo>
                        <a:pt x="149614" y="88974"/>
                      </a:lnTo>
                      <a:cubicBezTo>
                        <a:pt x="149614" y="86630"/>
                        <a:pt x="151515" y="84729"/>
                        <a:pt x="153859" y="84729"/>
                      </a:cubicBezTo>
                      <a:close/>
                      <a:moveTo>
                        <a:pt x="4245" y="84729"/>
                      </a:moveTo>
                      <a:lnTo>
                        <a:pt x="114508" y="84729"/>
                      </a:lnTo>
                      <a:cubicBezTo>
                        <a:pt x="116852" y="84729"/>
                        <a:pt x="118753" y="86630"/>
                        <a:pt x="118753" y="88974"/>
                      </a:cubicBezTo>
                      <a:lnTo>
                        <a:pt x="118753" y="100991"/>
                      </a:lnTo>
                      <a:cubicBezTo>
                        <a:pt x="118753" y="103335"/>
                        <a:pt x="116852" y="105236"/>
                        <a:pt x="114508" y="105236"/>
                      </a:cubicBezTo>
                      <a:lnTo>
                        <a:pt x="4245" y="105236"/>
                      </a:lnTo>
                      <a:cubicBezTo>
                        <a:pt x="1901" y="105236"/>
                        <a:pt x="0" y="103335"/>
                        <a:pt x="0" y="100991"/>
                      </a:cubicBezTo>
                      <a:lnTo>
                        <a:pt x="0" y="88974"/>
                      </a:lnTo>
                      <a:cubicBezTo>
                        <a:pt x="0" y="86630"/>
                        <a:pt x="1901" y="84729"/>
                        <a:pt x="4245" y="84729"/>
                      </a:cubicBezTo>
                      <a:close/>
                      <a:moveTo>
                        <a:pt x="438939" y="83722"/>
                      </a:moveTo>
                      <a:lnTo>
                        <a:pt x="468561" y="83722"/>
                      </a:lnTo>
                      <a:cubicBezTo>
                        <a:pt x="470905" y="83722"/>
                        <a:pt x="472806" y="85623"/>
                        <a:pt x="472806" y="87967"/>
                      </a:cubicBezTo>
                      <a:lnTo>
                        <a:pt x="472806" y="99984"/>
                      </a:lnTo>
                      <a:cubicBezTo>
                        <a:pt x="472806" y="102328"/>
                        <a:pt x="470905" y="104229"/>
                        <a:pt x="468561" y="104229"/>
                      </a:cubicBezTo>
                      <a:lnTo>
                        <a:pt x="438939" y="104229"/>
                      </a:lnTo>
                      <a:cubicBezTo>
                        <a:pt x="436595" y="104229"/>
                        <a:pt x="434694" y="102328"/>
                        <a:pt x="434694" y="99984"/>
                      </a:cubicBezTo>
                      <a:lnTo>
                        <a:pt x="434694" y="87967"/>
                      </a:lnTo>
                      <a:cubicBezTo>
                        <a:pt x="434694" y="85623"/>
                        <a:pt x="436595" y="83722"/>
                        <a:pt x="438939" y="83722"/>
                      </a:cubicBezTo>
                      <a:close/>
                      <a:moveTo>
                        <a:pt x="289325" y="83722"/>
                      </a:moveTo>
                      <a:lnTo>
                        <a:pt x="399588" y="83722"/>
                      </a:lnTo>
                      <a:cubicBezTo>
                        <a:pt x="401932" y="83722"/>
                        <a:pt x="403833" y="85623"/>
                        <a:pt x="403833" y="87967"/>
                      </a:cubicBezTo>
                      <a:lnTo>
                        <a:pt x="403833" y="99984"/>
                      </a:lnTo>
                      <a:cubicBezTo>
                        <a:pt x="403833" y="102328"/>
                        <a:pt x="401932" y="104229"/>
                        <a:pt x="399588" y="104229"/>
                      </a:cubicBezTo>
                      <a:lnTo>
                        <a:pt x="289325" y="104229"/>
                      </a:lnTo>
                      <a:cubicBezTo>
                        <a:pt x="286981" y="104229"/>
                        <a:pt x="285080" y="102328"/>
                        <a:pt x="285080" y="99984"/>
                      </a:cubicBezTo>
                      <a:lnTo>
                        <a:pt x="285080" y="87967"/>
                      </a:lnTo>
                      <a:cubicBezTo>
                        <a:pt x="285080" y="85623"/>
                        <a:pt x="286981" y="83722"/>
                        <a:pt x="289325" y="83722"/>
                      </a:cubicBezTo>
                      <a:close/>
                      <a:moveTo>
                        <a:pt x="353589" y="2"/>
                      </a:moveTo>
                      <a:lnTo>
                        <a:pt x="383211" y="2"/>
                      </a:lnTo>
                      <a:cubicBezTo>
                        <a:pt x="385555" y="2"/>
                        <a:pt x="387456" y="1903"/>
                        <a:pt x="387456" y="4247"/>
                      </a:cubicBezTo>
                      <a:lnTo>
                        <a:pt x="387456" y="16264"/>
                      </a:lnTo>
                      <a:cubicBezTo>
                        <a:pt x="387456" y="18608"/>
                        <a:pt x="385555" y="20509"/>
                        <a:pt x="383211" y="20509"/>
                      </a:cubicBezTo>
                      <a:lnTo>
                        <a:pt x="353589" y="20509"/>
                      </a:lnTo>
                      <a:cubicBezTo>
                        <a:pt x="351245" y="20509"/>
                        <a:pt x="349344" y="18608"/>
                        <a:pt x="349344" y="16264"/>
                      </a:cubicBezTo>
                      <a:lnTo>
                        <a:pt x="349344" y="4247"/>
                      </a:lnTo>
                      <a:cubicBezTo>
                        <a:pt x="349344" y="1903"/>
                        <a:pt x="351245" y="2"/>
                        <a:pt x="353589" y="2"/>
                      </a:cubicBezTo>
                      <a:close/>
                      <a:moveTo>
                        <a:pt x="8320" y="2"/>
                      </a:moveTo>
                      <a:lnTo>
                        <a:pt x="314237" y="2"/>
                      </a:lnTo>
                      <a:cubicBezTo>
                        <a:pt x="316581" y="2"/>
                        <a:pt x="318482" y="1903"/>
                        <a:pt x="318482" y="4247"/>
                      </a:cubicBezTo>
                      <a:lnTo>
                        <a:pt x="318482" y="16264"/>
                      </a:lnTo>
                      <a:cubicBezTo>
                        <a:pt x="318482" y="18608"/>
                        <a:pt x="316581" y="20509"/>
                        <a:pt x="314237" y="20509"/>
                      </a:cubicBezTo>
                      <a:lnTo>
                        <a:pt x="8320" y="20509"/>
                      </a:lnTo>
                      <a:cubicBezTo>
                        <a:pt x="5976" y="20509"/>
                        <a:pt x="4075" y="18608"/>
                        <a:pt x="4075" y="16264"/>
                      </a:cubicBezTo>
                      <a:lnTo>
                        <a:pt x="4075" y="4247"/>
                      </a:lnTo>
                      <a:cubicBezTo>
                        <a:pt x="4075" y="1903"/>
                        <a:pt x="5976" y="2"/>
                        <a:pt x="8320" y="2"/>
                      </a:cubicBezTo>
                      <a:close/>
                      <a:moveTo>
                        <a:pt x="652501" y="0"/>
                      </a:moveTo>
                      <a:lnTo>
                        <a:pt x="682123" y="0"/>
                      </a:lnTo>
                      <a:cubicBezTo>
                        <a:pt x="684467" y="0"/>
                        <a:pt x="686368" y="1901"/>
                        <a:pt x="686368" y="4245"/>
                      </a:cubicBezTo>
                      <a:lnTo>
                        <a:pt x="686368" y="16262"/>
                      </a:lnTo>
                      <a:cubicBezTo>
                        <a:pt x="686368" y="18606"/>
                        <a:pt x="684467" y="20507"/>
                        <a:pt x="682123" y="20507"/>
                      </a:cubicBezTo>
                      <a:lnTo>
                        <a:pt x="652501" y="20507"/>
                      </a:lnTo>
                      <a:cubicBezTo>
                        <a:pt x="650157" y="20507"/>
                        <a:pt x="648256" y="18606"/>
                        <a:pt x="648256" y="16262"/>
                      </a:cubicBezTo>
                      <a:lnTo>
                        <a:pt x="648256" y="4245"/>
                      </a:lnTo>
                      <a:cubicBezTo>
                        <a:pt x="648256" y="1901"/>
                        <a:pt x="650157" y="0"/>
                        <a:pt x="652501" y="0"/>
                      </a:cubicBezTo>
                      <a:close/>
                      <a:moveTo>
                        <a:pt x="502887" y="0"/>
                      </a:moveTo>
                      <a:lnTo>
                        <a:pt x="613150" y="0"/>
                      </a:lnTo>
                      <a:cubicBezTo>
                        <a:pt x="615494" y="0"/>
                        <a:pt x="617395" y="1901"/>
                        <a:pt x="617395" y="4245"/>
                      </a:cubicBezTo>
                      <a:lnTo>
                        <a:pt x="617395" y="16262"/>
                      </a:lnTo>
                      <a:cubicBezTo>
                        <a:pt x="617395" y="18606"/>
                        <a:pt x="615494" y="20507"/>
                        <a:pt x="613150" y="20507"/>
                      </a:cubicBezTo>
                      <a:lnTo>
                        <a:pt x="502887" y="20507"/>
                      </a:lnTo>
                      <a:cubicBezTo>
                        <a:pt x="500543" y="20507"/>
                        <a:pt x="498642" y="18606"/>
                        <a:pt x="498642" y="16262"/>
                      </a:cubicBezTo>
                      <a:lnTo>
                        <a:pt x="498642" y="4245"/>
                      </a:lnTo>
                      <a:cubicBezTo>
                        <a:pt x="498642" y="1901"/>
                        <a:pt x="500543" y="0"/>
                        <a:pt x="502887" y="0"/>
                      </a:cubicBez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xmlns="" id="{AA8A9A24-E9C4-4636-B506-A5FA78235FBB}"/>
                  </a:ext>
                </a:extLst>
              </p:cNvPr>
              <p:cNvSpPr/>
              <p:nvPr/>
            </p:nvSpPr>
            <p:spPr>
              <a:xfrm rot="18902941">
                <a:off x="10242661" y="3983156"/>
                <a:ext cx="1144096" cy="1352486"/>
              </a:xfrm>
              <a:custGeom>
                <a:avLst/>
                <a:gdLst>
                  <a:gd name="connsiteX0" fmla="*/ 1697155 w 3375646"/>
                  <a:gd name="connsiteY0" fmla="*/ 0 h 3990500"/>
                  <a:gd name="connsiteX1" fmla="*/ 3236340 w 3375646"/>
                  <a:gd name="connsiteY1" fmla="*/ 0 h 3990500"/>
                  <a:gd name="connsiteX2" fmla="*/ 3375646 w 3375646"/>
                  <a:gd name="connsiteY2" fmla="*/ 184244 h 3990500"/>
                  <a:gd name="connsiteX3" fmla="*/ 3375646 w 3375646"/>
                  <a:gd name="connsiteY3" fmla="*/ 3806252 h 3990500"/>
                  <a:gd name="connsiteX4" fmla="*/ 3236340 w 3375646"/>
                  <a:gd name="connsiteY4" fmla="*/ 3990500 h 3990500"/>
                  <a:gd name="connsiteX5" fmla="*/ 0 w 3375646"/>
                  <a:gd name="connsiteY5" fmla="*/ 3990500 h 39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75646" h="3990500">
                    <a:moveTo>
                      <a:pt x="1697155" y="0"/>
                    </a:moveTo>
                    <a:lnTo>
                      <a:pt x="3236340" y="0"/>
                    </a:lnTo>
                    <a:cubicBezTo>
                      <a:pt x="3312732" y="0"/>
                      <a:pt x="3375646" y="80888"/>
                      <a:pt x="3375646" y="184244"/>
                    </a:cubicBezTo>
                    <a:lnTo>
                      <a:pt x="3375646" y="3806252"/>
                    </a:lnTo>
                    <a:cubicBezTo>
                      <a:pt x="3375646" y="3905115"/>
                      <a:pt x="3312732" y="3990500"/>
                      <a:pt x="3236340" y="3990500"/>
                    </a:cubicBezTo>
                    <a:lnTo>
                      <a:pt x="0" y="3990500"/>
                    </a:ln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xmlns="" id="{026E46E4-9883-4F74-BA0B-6EF4D93AF8C1}"/>
                  </a:ext>
                </a:extLst>
              </p:cNvPr>
              <p:cNvGrpSpPr/>
              <p:nvPr/>
            </p:nvGrpSpPr>
            <p:grpSpPr>
              <a:xfrm rot="18902941">
                <a:off x="9825321" y="5247373"/>
                <a:ext cx="109147" cy="109147"/>
                <a:chOff x="8118251" y="2289511"/>
                <a:chExt cx="453435" cy="453435"/>
              </a:xfrm>
              <a:solidFill>
                <a:schemeClr val="accent1">
                  <a:alpha val="40000"/>
                </a:schemeClr>
              </a:solidFill>
            </p:grpSpPr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xmlns="" id="{7A7A88F0-A88C-4EC3-A9F1-A7CC6C76A178}"/>
                    </a:ext>
                  </a:extLst>
                </p:cNvPr>
                <p:cNvSpPr/>
                <p:nvPr/>
              </p:nvSpPr>
              <p:spPr>
                <a:xfrm>
                  <a:off x="8118251" y="2289511"/>
                  <a:ext cx="453435" cy="45343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xmlns="" id="{01AAE1AE-EBAA-4E87-8F00-62CA9CB638EA}"/>
                    </a:ext>
                  </a:extLst>
                </p:cNvPr>
                <p:cNvSpPr/>
                <p:nvPr/>
              </p:nvSpPr>
              <p:spPr>
                <a:xfrm>
                  <a:off x="8160877" y="2332137"/>
                  <a:ext cx="368182" cy="36818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xmlns="" id="{82F9DDC1-B0B5-4ADE-A04B-E10B8E9070AE}"/>
                    </a:ext>
                  </a:extLst>
                </p:cNvPr>
                <p:cNvSpPr/>
                <p:nvPr/>
              </p:nvSpPr>
              <p:spPr>
                <a:xfrm>
                  <a:off x="8207808" y="2379068"/>
                  <a:ext cx="274320" cy="27432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xmlns="" id="{0AB8C61F-BA07-4A5C-A402-81C15098F91A}"/>
                    </a:ext>
                  </a:extLst>
                </p:cNvPr>
                <p:cNvSpPr/>
                <p:nvPr/>
              </p:nvSpPr>
              <p:spPr>
                <a:xfrm>
                  <a:off x="8253528" y="2424788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E9BF8C9C-1A0E-4ACE-9124-B6335581F445}"/>
                </a:ext>
              </a:extLst>
            </p:cNvPr>
            <p:cNvSpPr/>
            <p:nvPr/>
          </p:nvSpPr>
          <p:spPr>
            <a:xfrm rot="19146890">
              <a:off x="9497118" y="4865112"/>
              <a:ext cx="2647906" cy="2053702"/>
            </a:xfrm>
            <a:custGeom>
              <a:avLst/>
              <a:gdLst>
                <a:gd name="connsiteX0" fmla="*/ 802501 w 2647906"/>
                <a:gd name="connsiteY0" fmla="*/ 64780 h 2053702"/>
                <a:gd name="connsiteX1" fmla="*/ 824412 w 2647906"/>
                <a:gd name="connsiteY1" fmla="*/ 137612 h 2053702"/>
                <a:gd name="connsiteX2" fmla="*/ 735907 w 2647906"/>
                <a:gd name="connsiteY2" fmla="*/ 300638 h 2053702"/>
                <a:gd name="connsiteX3" fmla="*/ 672970 w 2647906"/>
                <a:gd name="connsiteY3" fmla="*/ 375812 h 2053702"/>
                <a:gd name="connsiteX4" fmla="*/ 644123 w 2647906"/>
                <a:gd name="connsiteY4" fmla="*/ 429134 h 2053702"/>
                <a:gd name="connsiteX5" fmla="*/ 630356 w 2647906"/>
                <a:gd name="connsiteY5" fmla="*/ 546704 h 2053702"/>
                <a:gd name="connsiteX6" fmla="*/ 618992 w 2647906"/>
                <a:gd name="connsiteY6" fmla="*/ 620349 h 2053702"/>
                <a:gd name="connsiteX7" fmla="*/ 576379 w 2647906"/>
                <a:gd name="connsiteY7" fmla="*/ 714318 h 2053702"/>
                <a:gd name="connsiteX8" fmla="*/ 559114 w 2647906"/>
                <a:gd name="connsiteY8" fmla="*/ 771355 h 2053702"/>
                <a:gd name="connsiteX9" fmla="*/ 507760 w 2647906"/>
                <a:gd name="connsiteY9" fmla="*/ 891329 h 2053702"/>
                <a:gd name="connsiteX10" fmla="*/ 462960 w 2647906"/>
                <a:gd name="connsiteY10" fmla="*/ 948802 h 2053702"/>
                <a:gd name="connsiteX11" fmla="*/ 412480 w 2647906"/>
                <a:gd name="connsiteY11" fmla="*/ 1078829 h 2053702"/>
                <a:gd name="connsiteX12" fmla="*/ 403301 w 2647906"/>
                <a:gd name="connsiteY12" fmla="*/ 1333200 h 2053702"/>
                <a:gd name="connsiteX13" fmla="*/ 421058 w 2647906"/>
                <a:gd name="connsiteY13" fmla="*/ 1503955 h 2053702"/>
                <a:gd name="connsiteX14" fmla="*/ 425443 w 2647906"/>
                <a:gd name="connsiteY14" fmla="*/ 1540797 h 2053702"/>
                <a:gd name="connsiteX15" fmla="*/ 0 w 2647906"/>
                <a:gd name="connsiteY15" fmla="*/ 1172459 h 2053702"/>
                <a:gd name="connsiteX16" fmla="*/ 16659 w 2647906"/>
                <a:gd name="connsiteY16" fmla="*/ 1116181 h 2053702"/>
                <a:gd name="connsiteX17" fmla="*/ 118337 w 2647906"/>
                <a:gd name="connsiteY17" fmla="*/ 780533 h 2053702"/>
                <a:gd name="connsiteX18" fmla="*/ 209683 w 2647906"/>
                <a:gd name="connsiteY18" fmla="*/ 463662 h 2053702"/>
                <a:gd name="connsiteX19" fmla="*/ 259071 w 2647906"/>
                <a:gd name="connsiteY19" fmla="*/ 293425 h 2053702"/>
                <a:gd name="connsiteX20" fmla="*/ 276772 w 2647906"/>
                <a:gd name="connsiteY20" fmla="*/ 205139 h 2053702"/>
                <a:gd name="connsiteX21" fmla="*/ 329219 w 2647906"/>
                <a:gd name="connsiteY21" fmla="*/ 137394 h 2053702"/>
                <a:gd name="connsiteX22" fmla="*/ 512349 w 2647906"/>
                <a:gd name="connsiteY22" fmla="*/ 41458 h 2053702"/>
                <a:gd name="connsiteX23" fmla="*/ 578564 w 2647906"/>
                <a:gd name="connsiteY23" fmla="*/ 3434 h 2053702"/>
                <a:gd name="connsiteX24" fmla="*/ 598232 w 2647906"/>
                <a:gd name="connsiteY24" fmla="*/ 2123 h 2053702"/>
                <a:gd name="connsiteX25" fmla="*/ 603914 w 2647906"/>
                <a:gd name="connsiteY25" fmla="*/ 16546 h 2053702"/>
                <a:gd name="connsiteX26" fmla="*/ 614402 w 2647906"/>
                <a:gd name="connsiteY26" fmla="*/ 153128 h 2053702"/>
                <a:gd name="connsiteX27" fmla="*/ 624237 w 2647906"/>
                <a:gd name="connsiteY27" fmla="*/ 147446 h 2053702"/>
                <a:gd name="connsiteX28" fmla="*/ 710120 w 2647906"/>
                <a:gd name="connsiteY28" fmla="*/ 63749 h 2053702"/>
                <a:gd name="connsiteX29" fmla="*/ 779832 w 2647906"/>
                <a:gd name="connsiteY29" fmla="*/ 50418 h 2053702"/>
                <a:gd name="connsiteX30" fmla="*/ 802501 w 2647906"/>
                <a:gd name="connsiteY30" fmla="*/ 64780 h 2053702"/>
                <a:gd name="connsiteX31" fmla="*/ 2419034 w 2647906"/>
                <a:gd name="connsiteY31" fmla="*/ 721093 h 2053702"/>
                <a:gd name="connsiteX32" fmla="*/ 2504043 w 2647906"/>
                <a:gd name="connsiteY32" fmla="*/ 904441 h 2053702"/>
                <a:gd name="connsiteX33" fmla="*/ 2545782 w 2647906"/>
                <a:gd name="connsiteY33" fmla="*/ 1068995 h 2053702"/>
                <a:gd name="connsiteX34" fmla="*/ 2540975 w 2647906"/>
                <a:gd name="connsiteY34" fmla="*/ 1200552 h 2053702"/>
                <a:gd name="connsiteX35" fmla="*/ 2527207 w 2647906"/>
                <a:gd name="connsiteY35" fmla="*/ 1309818 h 2053702"/>
                <a:gd name="connsiteX36" fmla="*/ 2533108 w 2647906"/>
                <a:gd name="connsiteY36" fmla="*/ 1417991 h 2053702"/>
                <a:gd name="connsiteX37" fmla="*/ 2647906 w 2647906"/>
                <a:gd name="connsiteY37" fmla="*/ 1623311 h 2053702"/>
                <a:gd name="connsiteX38" fmla="*/ 2238821 w 2647906"/>
                <a:gd name="connsiteY38" fmla="*/ 2053445 h 2053702"/>
                <a:gd name="connsiteX39" fmla="*/ 2107487 w 2647906"/>
                <a:gd name="connsiteY39" fmla="*/ 1625728 h 2053702"/>
                <a:gd name="connsiteX40" fmla="*/ 1832058 w 2647906"/>
                <a:gd name="connsiteY40" fmla="*/ 1241636 h 2053702"/>
                <a:gd name="connsiteX41" fmla="*/ 1746394 w 2647906"/>
                <a:gd name="connsiteY41" fmla="*/ 1095656 h 2053702"/>
                <a:gd name="connsiteX42" fmla="*/ 1701159 w 2647906"/>
                <a:gd name="connsiteY42" fmla="*/ 1015237 h 2053702"/>
                <a:gd name="connsiteX43" fmla="*/ 1666849 w 2647906"/>
                <a:gd name="connsiteY43" fmla="*/ 935910 h 2053702"/>
                <a:gd name="connsiteX44" fmla="*/ 1618990 w 2647906"/>
                <a:gd name="connsiteY44" fmla="*/ 854398 h 2053702"/>
                <a:gd name="connsiteX45" fmla="*/ 1588178 w 2647906"/>
                <a:gd name="connsiteY45" fmla="*/ 825770 h 2053702"/>
                <a:gd name="connsiteX46" fmla="*/ 1612435 w 2647906"/>
                <a:gd name="connsiteY46" fmla="*/ 764145 h 2053702"/>
                <a:gd name="connsiteX47" fmla="*/ 1642592 w 2647906"/>
                <a:gd name="connsiteY47" fmla="*/ 763488 h 2053702"/>
                <a:gd name="connsiteX48" fmla="*/ 1691106 w 2647906"/>
                <a:gd name="connsiteY48" fmla="*/ 775726 h 2053702"/>
                <a:gd name="connsiteX49" fmla="*/ 1749017 w 2647906"/>
                <a:gd name="connsiteY49" fmla="*/ 812658 h 2053702"/>
                <a:gd name="connsiteX50" fmla="*/ 1751420 w 2647906"/>
                <a:gd name="connsiteY50" fmla="*/ 814843 h 2053702"/>
                <a:gd name="connsiteX51" fmla="*/ 1755354 w 2647906"/>
                <a:gd name="connsiteY51" fmla="*/ 815280 h 2053702"/>
                <a:gd name="connsiteX52" fmla="*/ 1638003 w 2647906"/>
                <a:gd name="connsiteY52" fmla="*/ 354397 h 2053702"/>
                <a:gd name="connsiteX53" fmla="*/ 1635598 w 2647906"/>
                <a:gd name="connsiteY53" fmla="*/ 303261 h 2053702"/>
                <a:gd name="connsiteX54" fmla="*/ 1657234 w 2647906"/>
                <a:gd name="connsiteY54" fmla="*/ 263925 h 2053702"/>
                <a:gd name="connsiteX55" fmla="*/ 1707714 w 2647906"/>
                <a:gd name="connsiteY55" fmla="*/ 258243 h 2053702"/>
                <a:gd name="connsiteX56" fmla="*/ 1784419 w 2647906"/>
                <a:gd name="connsiteY56" fmla="*/ 306538 h 2053702"/>
                <a:gd name="connsiteX57" fmla="*/ 1823973 w 2647906"/>
                <a:gd name="connsiteY57" fmla="*/ 408592 h 2053702"/>
                <a:gd name="connsiteX58" fmla="*/ 1907234 w 2647906"/>
                <a:gd name="connsiteY58" fmla="*/ 690280 h 2053702"/>
                <a:gd name="connsiteX59" fmla="*/ 1926465 w 2647906"/>
                <a:gd name="connsiteY59" fmla="*/ 698148 h 2053702"/>
                <a:gd name="connsiteX60" fmla="*/ 2046438 w 2647906"/>
                <a:gd name="connsiteY60" fmla="*/ 694651 h 2053702"/>
                <a:gd name="connsiteX61" fmla="*/ 2065013 w 2647906"/>
                <a:gd name="connsiteY61" fmla="*/ 706014 h 2053702"/>
                <a:gd name="connsiteX62" fmla="*/ 2076595 w 2647906"/>
                <a:gd name="connsiteY62" fmla="*/ 703392 h 2053702"/>
                <a:gd name="connsiteX63" fmla="*/ 2142155 w 2647906"/>
                <a:gd name="connsiteY63" fmla="*/ 667553 h 2053702"/>
                <a:gd name="connsiteX64" fmla="*/ 2230442 w 2647906"/>
                <a:gd name="connsiteY64" fmla="*/ 696399 h 2053702"/>
                <a:gd name="connsiteX65" fmla="*/ 2279612 w 2647906"/>
                <a:gd name="connsiteY65" fmla="*/ 706670 h 2053702"/>
                <a:gd name="connsiteX66" fmla="*/ 2328562 w 2647906"/>
                <a:gd name="connsiteY66" fmla="*/ 691592 h 2053702"/>
                <a:gd name="connsiteX67" fmla="*/ 2419034 w 2647906"/>
                <a:gd name="connsiteY67" fmla="*/ 721093 h 205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647906" h="2053702">
                  <a:moveTo>
                    <a:pt x="802501" y="64780"/>
                  </a:moveTo>
                  <a:cubicBezTo>
                    <a:pt x="822159" y="83035"/>
                    <a:pt x="831951" y="111553"/>
                    <a:pt x="824412" y="137612"/>
                  </a:cubicBezTo>
                  <a:cubicBezTo>
                    <a:pt x="813704" y="174981"/>
                    <a:pt x="750767" y="282281"/>
                    <a:pt x="735907" y="300638"/>
                  </a:cubicBezTo>
                  <a:cubicBezTo>
                    <a:pt x="715146" y="325768"/>
                    <a:pt x="691108" y="348277"/>
                    <a:pt x="672970" y="375812"/>
                  </a:cubicBezTo>
                  <a:cubicBezTo>
                    <a:pt x="665758" y="386739"/>
                    <a:pt x="658546" y="395480"/>
                    <a:pt x="644123" y="429134"/>
                  </a:cubicBezTo>
                  <a:cubicBezTo>
                    <a:pt x="629045" y="467158"/>
                    <a:pt x="625330" y="506275"/>
                    <a:pt x="630356" y="546704"/>
                  </a:cubicBezTo>
                  <a:cubicBezTo>
                    <a:pt x="633634" y="572054"/>
                    <a:pt x="626641" y="596310"/>
                    <a:pt x="618992" y="620349"/>
                  </a:cubicBezTo>
                  <a:cubicBezTo>
                    <a:pt x="608285" y="653348"/>
                    <a:pt x="595391" y="685035"/>
                    <a:pt x="576379" y="714318"/>
                  </a:cubicBezTo>
                  <a:cubicBezTo>
                    <a:pt x="565452" y="731363"/>
                    <a:pt x="563704" y="752124"/>
                    <a:pt x="559114" y="771355"/>
                  </a:cubicBezTo>
                  <a:cubicBezTo>
                    <a:pt x="548625" y="814187"/>
                    <a:pt x="536387" y="856145"/>
                    <a:pt x="507760" y="891329"/>
                  </a:cubicBezTo>
                  <a:cubicBezTo>
                    <a:pt x="492462" y="910122"/>
                    <a:pt x="476947" y="929135"/>
                    <a:pt x="462960" y="948802"/>
                  </a:cubicBezTo>
                  <a:cubicBezTo>
                    <a:pt x="435426" y="987919"/>
                    <a:pt x="422751" y="1032937"/>
                    <a:pt x="412480" y="1078829"/>
                  </a:cubicBezTo>
                  <a:cubicBezTo>
                    <a:pt x="404395" y="1115761"/>
                    <a:pt x="399150" y="1285779"/>
                    <a:pt x="403301" y="1333200"/>
                  </a:cubicBezTo>
                  <a:cubicBezTo>
                    <a:pt x="407890" y="1384883"/>
                    <a:pt x="414447" y="1446399"/>
                    <a:pt x="421058" y="1503955"/>
                  </a:cubicBezTo>
                  <a:lnTo>
                    <a:pt x="425443" y="1540797"/>
                  </a:lnTo>
                  <a:lnTo>
                    <a:pt x="0" y="1172459"/>
                  </a:lnTo>
                  <a:lnTo>
                    <a:pt x="16659" y="1116181"/>
                  </a:lnTo>
                  <a:cubicBezTo>
                    <a:pt x="58412" y="975757"/>
                    <a:pt x="97686" y="845601"/>
                    <a:pt x="118337" y="780533"/>
                  </a:cubicBezTo>
                  <a:cubicBezTo>
                    <a:pt x="151553" y="675857"/>
                    <a:pt x="183240" y="570524"/>
                    <a:pt x="209683" y="463662"/>
                  </a:cubicBezTo>
                  <a:cubicBezTo>
                    <a:pt x="223888" y="406188"/>
                    <a:pt x="240714" y="349588"/>
                    <a:pt x="259071" y="293425"/>
                  </a:cubicBezTo>
                  <a:cubicBezTo>
                    <a:pt x="268467" y="264798"/>
                    <a:pt x="273276" y="234859"/>
                    <a:pt x="276772" y="205139"/>
                  </a:cubicBezTo>
                  <a:cubicBezTo>
                    <a:pt x="280924" y="171922"/>
                    <a:pt x="298407" y="147883"/>
                    <a:pt x="329219" y="137394"/>
                  </a:cubicBezTo>
                  <a:cubicBezTo>
                    <a:pt x="395216" y="114667"/>
                    <a:pt x="452472" y="75550"/>
                    <a:pt x="512349" y="41458"/>
                  </a:cubicBezTo>
                  <a:cubicBezTo>
                    <a:pt x="534421" y="28784"/>
                    <a:pt x="556492" y="16109"/>
                    <a:pt x="578564" y="3434"/>
                  </a:cubicBezTo>
                  <a:cubicBezTo>
                    <a:pt x="584901" y="-282"/>
                    <a:pt x="591457" y="-1374"/>
                    <a:pt x="598232" y="2123"/>
                  </a:cubicBezTo>
                  <a:cubicBezTo>
                    <a:pt x="603477" y="5620"/>
                    <a:pt x="603258" y="11082"/>
                    <a:pt x="603914" y="16546"/>
                  </a:cubicBezTo>
                  <a:cubicBezTo>
                    <a:pt x="605880" y="34466"/>
                    <a:pt x="609159" y="149195"/>
                    <a:pt x="614402" y="153128"/>
                  </a:cubicBezTo>
                  <a:cubicBezTo>
                    <a:pt x="618774" y="152910"/>
                    <a:pt x="621177" y="149413"/>
                    <a:pt x="624237" y="147446"/>
                  </a:cubicBezTo>
                  <a:cubicBezTo>
                    <a:pt x="646309" y="129745"/>
                    <a:pt x="701160" y="71616"/>
                    <a:pt x="710120" y="63749"/>
                  </a:cubicBezTo>
                  <a:cubicBezTo>
                    <a:pt x="730881" y="45829"/>
                    <a:pt x="753827" y="40147"/>
                    <a:pt x="779832" y="50418"/>
                  </a:cubicBezTo>
                  <a:cubicBezTo>
                    <a:pt x="788300" y="53751"/>
                    <a:pt x="795948" y="58695"/>
                    <a:pt x="802501" y="64780"/>
                  </a:cubicBezTo>
                  <a:close/>
                  <a:moveTo>
                    <a:pt x="2419034" y="721093"/>
                  </a:moveTo>
                  <a:cubicBezTo>
                    <a:pt x="2425371" y="728523"/>
                    <a:pt x="2486342" y="856583"/>
                    <a:pt x="2504043" y="904441"/>
                  </a:cubicBezTo>
                  <a:cubicBezTo>
                    <a:pt x="2523711" y="957763"/>
                    <a:pt x="2539227" y="1012396"/>
                    <a:pt x="2545782" y="1068995"/>
                  </a:cubicBezTo>
                  <a:cubicBezTo>
                    <a:pt x="2550809" y="1113139"/>
                    <a:pt x="2547749" y="1156846"/>
                    <a:pt x="2540975" y="1200552"/>
                  </a:cubicBezTo>
                  <a:cubicBezTo>
                    <a:pt x="2535512" y="1236828"/>
                    <a:pt x="2528737" y="1273104"/>
                    <a:pt x="2527207" y="1309818"/>
                  </a:cubicBezTo>
                  <a:cubicBezTo>
                    <a:pt x="2525678" y="1346531"/>
                    <a:pt x="2522181" y="1383026"/>
                    <a:pt x="2533108" y="1417991"/>
                  </a:cubicBezTo>
                  <a:cubicBezTo>
                    <a:pt x="2547750" y="1465631"/>
                    <a:pt x="2626271" y="1578730"/>
                    <a:pt x="2647906" y="1623311"/>
                  </a:cubicBezTo>
                  <a:cubicBezTo>
                    <a:pt x="2530422" y="1724748"/>
                    <a:pt x="2319956" y="2043116"/>
                    <a:pt x="2238821" y="2053445"/>
                  </a:cubicBezTo>
                  <a:cubicBezTo>
                    <a:pt x="2157686" y="2063775"/>
                    <a:pt x="2175281" y="1761030"/>
                    <a:pt x="2107487" y="1625728"/>
                  </a:cubicBezTo>
                  <a:cubicBezTo>
                    <a:pt x="2039693" y="1490426"/>
                    <a:pt x="1892241" y="1329981"/>
                    <a:pt x="1832058" y="1241636"/>
                  </a:cubicBezTo>
                  <a:cubicBezTo>
                    <a:pt x="1771877" y="1153291"/>
                    <a:pt x="1768248" y="1148541"/>
                    <a:pt x="1746394" y="1095656"/>
                  </a:cubicBezTo>
                  <a:cubicBezTo>
                    <a:pt x="1734812" y="1067248"/>
                    <a:pt x="1721044" y="1039494"/>
                    <a:pt x="1701159" y="1015237"/>
                  </a:cubicBezTo>
                  <a:cubicBezTo>
                    <a:pt x="1682365" y="992291"/>
                    <a:pt x="1674716" y="964100"/>
                    <a:pt x="1666849" y="935910"/>
                  </a:cubicBezTo>
                  <a:cubicBezTo>
                    <a:pt x="1658108" y="904878"/>
                    <a:pt x="1643904" y="876251"/>
                    <a:pt x="1618990" y="854398"/>
                  </a:cubicBezTo>
                  <a:cubicBezTo>
                    <a:pt x="1611342" y="850027"/>
                    <a:pt x="1591237" y="830578"/>
                    <a:pt x="1588178" y="825770"/>
                  </a:cubicBezTo>
                  <a:cubicBezTo>
                    <a:pt x="1570913" y="800202"/>
                    <a:pt x="1582277" y="771355"/>
                    <a:pt x="1612435" y="764145"/>
                  </a:cubicBezTo>
                  <a:cubicBezTo>
                    <a:pt x="1622487" y="761740"/>
                    <a:pt x="1632321" y="761303"/>
                    <a:pt x="1642592" y="763488"/>
                  </a:cubicBezTo>
                  <a:cubicBezTo>
                    <a:pt x="1658982" y="766985"/>
                    <a:pt x="1675153" y="770481"/>
                    <a:pt x="1691106" y="775726"/>
                  </a:cubicBezTo>
                  <a:cubicBezTo>
                    <a:pt x="1713614" y="783156"/>
                    <a:pt x="1733719" y="793864"/>
                    <a:pt x="1749017" y="812658"/>
                  </a:cubicBezTo>
                  <a:cubicBezTo>
                    <a:pt x="1749672" y="813532"/>
                    <a:pt x="1750546" y="814188"/>
                    <a:pt x="1751420" y="814843"/>
                  </a:cubicBezTo>
                  <a:cubicBezTo>
                    <a:pt x="1752076" y="815281"/>
                    <a:pt x="1752732" y="815499"/>
                    <a:pt x="1755354" y="815280"/>
                  </a:cubicBezTo>
                  <a:cubicBezTo>
                    <a:pt x="1742242" y="765455"/>
                    <a:pt x="1644559" y="387177"/>
                    <a:pt x="1638003" y="354397"/>
                  </a:cubicBezTo>
                  <a:cubicBezTo>
                    <a:pt x="1637129" y="346749"/>
                    <a:pt x="1635162" y="310909"/>
                    <a:pt x="1635598" y="303261"/>
                  </a:cubicBezTo>
                  <a:cubicBezTo>
                    <a:pt x="1636691" y="286652"/>
                    <a:pt x="1642810" y="273103"/>
                    <a:pt x="1657234" y="263925"/>
                  </a:cubicBezTo>
                  <a:cubicBezTo>
                    <a:pt x="1673186" y="255184"/>
                    <a:pt x="1690451" y="255839"/>
                    <a:pt x="1707714" y="258243"/>
                  </a:cubicBezTo>
                  <a:cubicBezTo>
                    <a:pt x="1739401" y="264580"/>
                    <a:pt x="1764314" y="281845"/>
                    <a:pt x="1784419" y="306538"/>
                  </a:cubicBezTo>
                  <a:cubicBezTo>
                    <a:pt x="1802339" y="328610"/>
                    <a:pt x="1813921" y="382369"/>
                    <a:pt x="1823973" y="408592"/>
                  </a:cubicBezTo>
                  <a:cubicBezTo>
                    <a:pt x="1827469" y="417771"/>
                    <a:pt x="1906797" y="688095"/>
                    <a:pt x="1907234" y="690280"/>
                  </a:cubicBezTo>
                  <a:cubicBezTo>
                    <a:pt x="1911386" y="705140"/>
                    <a:pt x="1912915" y="704266"/>
                    <a:pt x="1926465" y="698148"/>
                  </a:cubicBezTo>
                  <a:cubicBezTo>
                    <a:pt x="1965581" y="680010"/>
                    <a:pt x="2005791" y="670613"/>
                    <a:pt x="2046438" y="694651"/>
                  </a:cubicBezTo>
                  <a:cubicBezTo>
                    <a:pt x="2052776" y="698366"/>
                    <a:pt x="2059113" y="702081"/>
                    <a:pt x="2065013" y="706014"/>
                  </a:cubicBezTo>
                  <a:cubicBezTo>
                    <a:pt x="2069820" y="709293"/>
                    <a:pt x="2073536" y="709074"/>
                    <a:pt x="2076595" y="703392"/>
                  </a:cubicBezTo>
                  <a:cubicBezTo>
                    <a:pt x="2090581" y="677168"/>
                    <a:pt x="2114401" y="669082"/>
                    <a:pt x="2142155" y="667553"/>
                  </a:cubicBezTo>
                  <a:cubicBezTo>
                    <a:pt x="2175371" y="665804"/>
                    <a:pt x="2204873" y="675420"/>
                    <a:pt x="2230442" y="696399"/>
                  </a:cubicBezTo>
                  <a:cubicBezTo>
                    <a:pt x="2245302" y="708637"/>
                    <a:pt x="2261255" y="711259"/>
                    <a:pt x="2279612" y="706670"/>
                  </a:cubicBezTo>
                  <a:cubicBezTo>
                    <a:pt x="2296220" y="702518"/>
                    <a:pt x="2312391" y="696399"/>
                    <a:pt x="2328562" y="691592"/>
                  </a:cubicBezTo>
                  <a:cubicBezTo>
                    <a:pt x="2365712" y="680446"/>
                    <a:pt x="2394996" y="692903"/>
                    <a:pt x="2419034" y="721093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0A19DAE6-2F9D-4073-BC51-3367F6F11A60}"/>
                </a:ext>
              </a:extLst>
            </p:cNvPr>
            <p:cNvSpPr/>
            <p:nvPr/>
          </p:nvSpPr>
          <p:spPr>
            <a:xfrm rot="18494506">
              <a:off x="9879777" y="6410245"/>
              <a:ext cx="627402" cy="671928"/>
            </a:xfrm>
            <a:custGeom>
              <a:avLst/>
              <a:gdLst>
                <a:gd name="connsiteX0" fmla="*/ 627099 w 627402"/>
                <a:gd name="connsiteY0" fmla="*/ 265576 h 671928"/>
                <a:gd name="connsiteX1" fmla="*/ 622871 w 627402"/>
                <a:gd name="connsiteY1" fmla="*/ 282230 h 671928"/>
                <a:gd name="connsiteX2" fmla="*/ 438705 w 627402"/>
                <a:gd name="connsiteY2" fmla="*/ 670937 h 671928"/>
                <a:gd name="connsiteX3" fmla="*/ 438236 w 627402"/>
                <a:gd name="connsiteY3" fmla="*/ 671928 h 671928"/>
                <a:gd name="connsiteX4" fmla="*/ 0 w 627402"/>
                <a:gd name="connsiteY4" fmla="*/ 115864 h 671928"/>
                <a:gd name="connsiteX5" fmla="*/ 52443 w 627402"/>
                <a:gd name="connsiteY5" fmla="*/ 14129 h 671928"/>
                <a:gd name="connsiteX6" fmla="*/ 94818 w 627402"/>
                <a:gd name="connsiteY6" fmla="*/ 9241 h 671928"/>
                <a:gd name="connsiteX7" fmla="*/ 350695 w 627402"/>
                <a:gd name="connsiteY7" fmla="*/ 128216 h 671928"/>
                <a:gd name="connsiteX8" fmla="*/ 556865 w 627402"/>
                <a:gd name="connsiteY8" fmla="*/ 223558 h 671928"/>
                <a:gd name="connsiteX9" fmla="*/ 577237 w 627402"/>
                <a:gd name="connsiteY9" fmla="*/ 239449 h 671928"/>
                <a:gd name="connsiteX10" fmla="*/ 613907 w 627402"/>
                <a:gd name="connsiteY10" fmla="*/ 255339 h 671928"/>
                <a:gd name="connsiteX11" fmla="*/ 627099 w 627402"/>
                <a:gd name="connsiteY11" fmla="*/ 265576 h 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7402" h="671928">
                  <a:moveTo>
                    <a:pt x="627099" y="265576"/>
                  </a:moveTo>
                  <a:cubicBezTo>
                    <a:pt x="628168" y="269906"/>
                    <a:pt x="626334" y="275304"/>
                    <a:pt x="622871" y="282230"/>
                  </a:cubicBezTo>
                  <a:cubicBezTo>
                    <a:pt x="560938" y="411799"/>
                    <a:pt x="499822" y="541369"/>
                    <a:pt x="438705" y="670937"/>
                  </a:cubicBezTo>
                  <a:lnTo>
                    <a:pt x="438236" y="671928"/>
                  </a:lnTo>
                  <a:lnTo>
                    <a:pt x="0" y="115864"/>
                  </a:lnTo>
                  <a:lnTo>
                    <a:pt x="52443" y="14129"/>
                  </a:lnTo>
                  <a:cubicBezTo>
                    <a:pt x="66297" y="-3798"/>
                    <a:pt x="67111" y="-3798"/>
                    <a:pt x="94818" y="9241"/>
                  </a:cubicBezTo>
                  <a:cubicBezTo>
                    <a:pt x="180382" y="48355"/>
                    <a:pt x="265131" y="89101"/>
                    <a:pt x="350695" y="128216"/>
                  </a:cubicBezTo>
                  <a:cubicBezTo>
                    <a:pt x="419554" y="159589"/>
                    <a:pt x="488006" y="192592"/>
                    <a:pt x="556865" y="223558"/>
                  </a:cubicBezTo>
                  <a:cubicBezTo>
                    <a:pt x="565422" y="227225"/>
                    <a:pt x="574385" y="229670"/>
                    <a:pt x="577237" y="239449"/>
                  </a:cubicBezTo>
                  <a:cubicBezTo>
                    <a:pt x="589461" y="244745"/>
                    <a:pt x="601276" y="251265"/>
                    <a:pt x="613907" y="255339"/>
                  </a:cubicBezTo>
                  <a:cubicBezTo>
                    <a:pt x="622056" y="257988"/>
                    <a:pt x="626029" y="261247"/>
                    <a:pt x="627099" y="265576"/>
                  </a:cubicBezTo>
                  <a:close/>
                </a:path>
              </a:pathLst>
            </a:custGeom>
            <a:solidFill>
              <a:schemeClr val="bg1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74F5FDB2-0698-4F11-8D7D-C3BA054A4279}"/>
                </a:ext>
              </a:extLst>
            </p:cNvPr>
            <p:cNvSpPr/>
            <p:nvPr/>
          </p:nvSpPr>
          <p:spPr>
            <a:xfrm rot="16200000">
              <a:off x="11607898" y="5530783"/>
              <a:ext cx="777883" cy="405480"/>
            </a:xfrm>
            <a:custGeom>
              <a:avLst/>
              <a:gdLst>
                <a:gd name="connsiteX0" fmla="*/ 777580 w 777883"/>
                <a:gd name="connsiteY0" fmla="*/ 265577 h 405480"/>
                <a:gd name="connsiteX1" fmla="*/ 773352 w 777883"/>
                <a:gd name="connsiteY1" fmla="*/ 282231 h 405480"/>
                <a:gd name="connsiteX2" fmla="*/ 714957 w 777883"/>
                <a:gd name="connsiteY2" fmla="*/ 405480 h 405480"/>
                <a:gd name="connsiteX3" fmla="*/ 0 w 777883"/>
                <a:gd name="connsiteY3" fmla="*/ 405480 h 405480"/>
                <a:gd name="connsiteX4" fmla="*/ 128362 w 777883"/>
                <a:gd name="connsiteY4" fmla="*/ 158774 h 405480"/>
                <a:gd name="connsiteX5" fmla="*/ 202924 w 777883"/>
                <a:gd name="connsiteY5" fmla="*/ 14130 h 405480"/>
                <a:gd name="connsiteX6" fmla="*/ 245299 w 777883"/>
                <a:gd name="connsiteY6" fmla="*/ 9241 h 405480"/>
                <a:gd name="connsiteX7" fmla="*/ 501176 w 777883"/>
                <a:gd name="connsiteY7" fmla="*/ 128216 h 405480"/>
                <a:gd name="connsiteX8" fmla="*/ 707346 w 777883"/>
                <a:gd name="connsiteY8" fmla="*/ 223558 h 405480"/>
                <a:gd name="connsiteX9" fmla="*/ 727718 w 777883"/>
                <a:gd name="connsiteY9" fmla="*/ 239449 h 405480"/>
                <a:gd name="connsiteX10" fmla="*/ 764388 w 777883"/>
                <a:gd name="connsiteY10" fmla="*/ 255339 h 405480"/>
                <a:gd name="connsiteX11" fmla="*/ 777580 w 777883"/>
                <a:gd name="connsiteY11" fmla="*/ 265577 h 405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7883" h="405480">
                  <a:moveTo>
                    <a:pt x="777580" y="265577"/>
                  </a:moveTo>
                  <a:cubicBezTo>
                    <a:pt x="778649" y="269906"/>
                    <a:pt x="776815" y="275305"/>
                    <a:pt x="773352" y="282231"/>
                  </a:cubicBezTo>
                  <a:lnTo>
                    <a:pt x="714957" y="405480"/>
                  </a:lnTo>
                  <a:lnTo>
                    <a:pt x="0" y="405480"/>
                  </a:lnTo>
                  <a:lnTo>
                    <a:pt x="128362" y="158774"/>
                  </a:lnTo>
                  <a:cubicBezTo>
                    <a:pt x="153623" y="110695"/>
                    <a:pt x="178885" y="62617"/>
                    <a:pt x="202924" y="14130"/>
                  </a:cubicBezTo>
                  <a:cubicBezTo>
                    <a:pt x="216778" y="-3799"/>
                    <a:pt x="217592" y="-3799"/>
                    <a:pt x="245299" y="9241"/>
                  </a:cubicBezTo>
                  <a:cubicBezTo>
                    <a:pt x="330863" y="48356"/>
                    <a:pt x="415612" y="89101"/>
                    <a:pt x="501176" y="128216"/>
                  </a:cubicBezTo>
                  <a:cubicBezTo>
                    <a:pt x="570035" y="159589"/>
                    <a:pt x="638487" y="192593"/>
                    <a:pt x="707346" y="223558"/>
                  </a:cubicBezTo>
                  <a:cubicBezTo>
                    <a:pt x="715902" y="227226"/>
                    <a:pt x="724866" y="229670"/>
                    <a:pt x="727718" y="239449"/>
                  </a:cubicBezTo>
                  <a:cubicBezTo>
                    <a:pt x="739942" y="244746"/>
                    <a:pt x="751757" y="251265"/>
                    <a:pt x="764388" y="255339"/>
                  </a:cubicBezTo>
                  <a:cubicBezTo>
                    <a:pt x="772537" y="257988"/>
                    <a:pt x="776510" y="261248"/>
                    <a:pt x="777580" y="265577"/>
                  </a:cubicBezTo>
                  <a:close/>
                </a:path>
              </a:pathLst>
            </a:custGeom>
            <a:solidFill>
              <a:schemeClr val="bg1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xmlns="" id="{19777F70-5F96-4950-A631-62C67A4CF13C}"/>
              </a:ext>
            </a:extLst>
          </p:cNvPr>
          <p:cNvSpPr/>
          <p:nvPr/>
        </p:nvSpPr>
        <p:spPr>
          <a:xfrm>
            <a:off x="783287" y="2687344"/>
            <a:ext cx="3672599" cy="594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AF2DA516-0ABB-4923-A6BB-7A4C4DE93949}"/>
              </a:ext>
            </a:extLst>
          </p:cNvPr>
          <p:cNvSpPr txBox="1"/>
          <p:nvPr/>
        </p:nvSpPr>
        <p:spPr>
          <a:xfrm>
            <a:off x="1254995" y="2724665"/>
            <a:ext cx="3026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Therapeutic uses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25579A-CDB5-188B-A763-C8EB6EDD879B}"/>
              </a:ext>
            </a:extLst>
          </p:cNvPr>
          <p:cNvSpPr txBox="1">
            <a:spLocks/>
          </p:cNvSpPr>
          <p:nvPr/>
        </p:nvSpPr>
        <p:spPr>
          <a:xfrm>
            <a:off x="2712594" y="1001486"/>
            <a:ext cx="6573108" cy="59508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Pro-BoldSemiCnIt"/>
              </a:rPr>
              <a:t>5HT3 Receptor Antagonists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8157300-D8BC-150D-6054-6A2DE056875E}"/>
              </a:ext>
            </a:extLst>
          </p:cNvPr>
          <p:cNvSpPr txBox="1"/>
          <p:nvPr/>
        </p:nvSpPr>
        <p:spPr>
          <a:xfrm>
            <a:off x="595462" y="3455291"/>
            <a:ext cx="688768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MinionPro-Regular"/>
              </a:rPr>
              <a:t>most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MinionPro-Regular"/>
              </a:rPr>
              <a:t>effective in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MinionPro-Regular"/>
              </a:rPr>
              <a:t>treating</a:t>
            </a:r>
            <a:r>
              <a:rPr lang="en-US" sz="2400" b="0" i="0" u="none" strike="noStrike" dirty="0" smtClean="0">
                <a:solidFill>
                  <a:srgbClr val="000000"/>
                </a:solidFill>
                <a:latin typeface="MinionPro-Regular"/>
              </a:rPr>
              <a:t> </a:t>
            </a:r>
            <a:r>
              <a:rPr lang="en-US" sz="2400" b="0" i="0" u="none" strike="noStrike" baseline="0" dirty="0" smtClean="0">
                <a:solidFill>
                  <a:srgbClr val="FF0000"/>
                </a:solidFill>
                <a:latin typeface="MinionPro-Regular"/>
              </a:rPr>
              <a:t>chemotherapy-induced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MinionPro-Regular"/>
              </a:rPr>
              <a:t>nausea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MinionPro-Regular"/>
              </a:rPr>
              <a:t>treating nausea secondary to upper abdominal irradiation. 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MinionPro-Regular"/>
              </a:rPr>
              <a:t>effective against hyperemesis of pregnancy 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MinionPro-Regular"/>
              </a:rPr>
              <a:t>to a lesser degree, postoperative nausea, but not against motion sickness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BD07A5-9D39-10D1-EB4C-263C02E823F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2513" y="2603428"/>
            <a:ext cx="3561514" cy="29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Multiplication Sign 6">
            <a:extLst>
              <a:ext uri="{FF2B5EF4-FFF2-40B4-BE49-F238E27FC236}">
                <a16:creationId xmlns:a16="http://schemas.microsoft.com/office/drawing/2014/main" xmlns="" id="{76F66D9A-3B32-ABD9-7E38-5EE04E7702C1}"/>
              </a:ext>
            </a:extLst>
          </p:cNvPr>
          <p:cNvSpPr/>
          <p:nvPr/>
        </p:nvSpPr>
        <p:spPr>
          <a:xfrm>
            <a:off x="8320112" y="2594036"/>
            <a:ext cx="1174440" cy="85418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842" t="6593" r="6503" b="10623"/>
          <a:stretch>
            <a:fillRect/>
          </a:stretch>
        </p:blipFill>
        <p:spPr bwMode="auto">
          <a:xfrm>
            <a:off x="406403" y="312055"/>
            <a:ext cx="2186647" cy="2206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79153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0668ED0-2226-4D4E-8A12-B3EC0AC38AA0}"/>
              </a:ext>
            </a:extLst>
          </p:cNvPr>
          <p:cNvGrpSpPr/>
          <p:nvPr/>
        </p:nvGrpSpPr>
        <p:grpSpPr>
          <a:xfrm>
            <a:off x="776157" y="705807"/>
            <a:ext cx="3599999" cy="1774800"/>
            <a:chOff x="780030" y="3826586"/>
            <a:chExt cx="3100993" cy="118108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A1B4B3A9-4491-4B3A-BE8B-CBE66A0165DE}"/>
                </a:ext>
              </a:extLst>
            </p:cNvPr>
            <p:cNvSpPr/>
            <p:nvPr/>
          </p:nvSpPr>
          <p:spPr>
            <a:xfrm>
              <a:off x="780030" y="3826587"/>
              <a:ext cx="3100993" cy="1181087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447FF7C-312A-4EFE-B7BE-3F4CCA0BC3C4}"/>
                </a:ext>
              </a:extLst>
            </p:cNvPr>
            <p:cNvSpPr/>
            <p:nvPr/>
          </p:nvSpPr>
          <p:spPr>
            <a:xfrm rot="10800000">
              <a:off x="780031" y="3826586"/>
              <a:ext cx="119561" cy="11810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260D4D4-7517-40C1-AF98-4E4E18DEB5DB}"/>
              </a:ext>
            </a:extLst>
          </p:cNvPr>
          <p:cNvSpPr txBox="1"/>
          <p:nvPr/>
        </p:nvSpPr>
        <p:spPr>
          <a:xfrm>
            <a:off x="1016899" y="1088804"/>
            <a:ext cx="3118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0070C0"/>
                </a:solidFill>
                <a:cs typeface="Arial" pitchFamily="34" charset="0"/>
              </a:rPr>
              <a:t>Ondansetron</a:t>
            </a:r>
            <a:endParaRPr lang="ko-KR" altLang="en-US" sz="36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C7CD30E-5989-45DE-AA11-A32336E652DB}"/>
              </a:ext>
            </a:extLst>
          </p:cNvPr>
          <p:cNvSpPr txBox="1"/>
          <p:nvPr/>
        </p:nvSpPr>
        <p:spPr>
          <a:xfrm>
            <a:off x="954827" y="2471690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AED4F14F-2D0A-97C5-FF4A-AD01557DC5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6381" y="2935861"/>
            <a:ext cx="2926334" cy="3493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DEB69977-8A04-4897-D92E-3BFD7D78E24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6157" y="3756255"/>
            <a:ext cx="4249280" cy="2395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913C3E5-D731-DD0F-978E-3900391CFE3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90753" y="1260591"/>
            <a:ext cx="2548349" cy="5224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xmlns="" id="{32F8AC48-2E71-496E-EA6E-0D986508CF37}"/>
              </a:ext>
            </a:extLst>
          </p:cNvPr>
          <p:cNvSpPr/>
          <p:nvPr/>
        </p:nvSpPr>
        <p:spPr>
          <a:xfrm>
            <a:off x="5516880" y="325120"/>
            <a:ext cx="2712720" cy="226568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Very well tolerated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628B1F50-218F-596A-A6F3-8010E2183CD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2208" y="705807"/>
            <a:ext cx="554784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8383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307186-855A-C7C9-33FF-F51F43F0970C}"/>
              </a:ext>
            </a:extLst>
          </p:cNvPr>
          <p:cNvSpPr txBox="1"/>
          <p:nvPr/>
        </p:nvSpPr>
        <p:spPr>
          <a:xfrm>
            <a:off x="482859" y="626811"/>
            <a:ext cx="8427875" cy="16619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i="0" dirty="0">
                <a:solidFill>
                  <a:srgbClr val="333333"/>
                </a:solidFill>
                <a:effectLst/>
                <a:latin typeface="Montserrat-Medium"/>
              </a:rPr>
              <a:t>Severe cases of vomiting can result in dehydration or electrolyte imbalances</a:t>
            </a:r>
            <a:r>
              <a:rPr lang="en-US" sz="2800" b="1" dirty="0"/>
              <a:t> specially in children and elderly.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59DBD79-CCEC-52B0-666A-32B78C94E008}"/>
              </a:ext>
            </a:extLst>
          </p:cNvPr>
          <p:cNvSpPr txBox="1"/>
          <p:nvPr/>
        </p:nvSpPr>
        <p:spPr>
          <a:xfrm>
            <a:off x="482859" y="2594111"/>
            <a:ext cx="6636398" cy="9848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333333"/>
                </a:solidFill>
                <a:effectLst/>
                <a:latin typeface="Montserrat-Medium"/>
              </a:rPr>
              <a:t>oral rehydration solutions (ORSs) should be recommended to prevent these</a:t>
            </a:r>
            <a:r>
              <a:rPr lang="en-US" sz="2000" b="1" dirty="0"/>
              <a:t> complications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ORS ORANGE FLAVOR POWDER">
            <a:extLst>
              <a:ext uri="{FF2B5EF4-FFF2-40B4-BE49-F238E27FC236}">
                <a16:creationId xmlns:a16="http://schemas.microsoft.com/office/drawing/2014/main" xmlns="" id="{2D8EE30A-0736-EAED-2566-4FCA61C32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4711" y="2594111"/>
            <a:ext cx="3864430" cy="38644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22947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2B54DFFE-FA28-400F-BCFC-D2C5FE20FA44}"/>
              </a:ext>
            </a:extLst>
          </p:cNvPr>
          <p:cNvGrpSpPr/>
          <p:nvPr/>
        </p:nvGrpSpPr>
        <p:grpSpPr>
          <a:xfrm>
            <a:off x="10409650" y="1366099"/>
            <a:ext cx="970076" cy="3921732"/>
            <a:chOff x="2987824" y="2451208"/>
            <a:chExt cx="837152" cy="3384360"/>
          </a:xfrm>
        </p:grpSpPr>
        <p:sp>
          <p:nvSpPr>
            <p:cNvPr id="67" name="Diagonal Stripe 66">
              <a:extLst>
                <a:ext uri="{FF2B5EF4-FFF2-40B4-BE49-F238E27FC236}">
                  <a16:creationId xmlns:a16="http://schemas.microsoft.com/office/drawing/2014/main" xmlns="" id="{3899309A-6190-42B2-9632-680E9C40CB4E}"/>
                </a:ext>
              </a:extLst>
            </p:cNvPr>
            <p:cNvSpPr/>
            <p:nvPr/>
          </p:nvSpPr>
          <p:spPr>
            <a:xfrm rot="19197366">
              <a:off x="3173595" y="5199044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7">
              <a:extLst>
                <a:ext uri="{FF2B5EF4-FFF2-40B4-BE49-F238E27FC236}">
                  <a16:creationId xmlns:a16="http://schemas.microsoft.com/office/drawing/2014/main" xmlns="" id="{1AD6FA07-5645-4373-8B00-F8BA49C9E009}"/>
                </a:ext>
              </a:extLst>
            </p:cNvPr>
            <p:cNvSpPr/>
            <p:nvPr/>
          </p:nvSpPr>
          <p:spPr>
            <a:xfrm>
              <a:off x="3082400" y="3030550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9" name="Rounded Rectangle 93">
              <a:extLst>
                <a:ext uri="{FF2B5EF4-FFF2-40B4-BE49-F238E27FC236}">
                  <a16:creationId xmlns:a16="http://schemas.microsoft.com/office/drawing/2014/main" xmlns="" id="{F33E27AC-989B-461E-A266-78843FC77507}"/>
                </a:ext>
              </a:extLst>
            </p:cNvPr>
            <p:cNvSpPr/>
            <p:nvPr/>
          </p:nvSpPr>
          <p:spPr>
            <a:xfrm>
              <a:off x="305758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00CFB4ED-DF69-472E-861D-D7F83F927B55}"/>
                </a:ext>
              </a:extLst>
            </p:cNvPr>
            <p:cNvSpPr/>
            <p:nvPr/>
          </p:nvSpPr>
          <p:spPr>
            <a:xfrm>
              <a:off x="315440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D0A62CEE-F72A-4EC6-91C1-AA74B3FD50D0}"/>
                </a:ext>
              </a:extLst>
            </p:cNvPr>
            <p:cNvSpPr/>
            <p:nvPr/>
          </p:nvSpPr>
          <p:spPr>
            <a:xfrm>
              <a:off x="333663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2" name="Trapezoid 71">
              <a:extLst>
                <a:ext uri="{FF2B5EF4-FFF2-40B4-BE49-F238E27FC236}">
                  <a16:creationId xmlns:a16="http://schemas.microsoft.com/office/drawing/2014/main" xmlns="" id="{847D3A99-451D-4535-9994-55F0A864839E}"/>
                </a:ext>
              </a:extLst>
            </p:cNvPr>
            <p:cNvSpPr/>
            <p:nvPr/>
          </p:nvSpPr>
          <p:spPr>
            <a:xfrm rot="10800000">
              <a:off x="333663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3" name="Rounded Rectangle 97">
              <a:extLst>
                <a:ext uri="{FF2B5EF4-FFF2-40B4-BE49-F238E27FC236}">
                  <a16:creationId xmlns:a16="http://schemas.microsoft.com/office/drawing/2014/main" xmlns="" id="{1B5CE64C-B7FF-43D9-BAE1-98B6E85FD3D1}"/>
                </a:ext>
              </a:extLst>
            </p:cNvPr>
            <p:cNvSpPr/>
            <p:nvPr/>
          </p:nvSpPr>
          <p:spPr>
            <a:xfrm>
              <a:off x="2987824" y="2934038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4" name="Rectangle 20">
              <a:extLst>
                <a:ext uri="{FF2B5EF4-FFF2-40B4-BE49-F238E27FC236}">
                  <a16:creationId xmlns:a16="http://schemas.microsoft.com/office/drawing/2014/main" xmlns="" id="{7925B892-CF16-4028-8B03-7AED99C6F7AE}"/>
                </a:ext>
              </a:extLst>
            </p:cNvPr>
            <p:cNvSpPr/>
            <p:nvPr/>
          </p:nvSpPr>
          <p:spPr>
            <a:xfrm>
              <a:off x="3147106" y="4125688"/>
              <a:ext cx="518588" cy="778486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E99C6FDB-4193-42CB-9889-913E55291CB6}"/>
                </a:ext>
              </a:extLst>
            </p:cNvPr>
            <p:cNvSpPr/>
            <p:nvPr/>
          </p:nvSpPr>
          <p:spPr>
            <a:xfrm>
              <a:off x="339244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3AFE18BD-28D8-42C6-89FD-5199D17C56CE}"/>
                </a:ext>
              </a:extLst>
            </p:cNvPr>
            <p:cNvSpPr/>
            <p:nvPr/>
          </p:nvSpPr>
          <p:spPr>
            <a:xfrm>
              <a:off x="3378476" y="3078054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00171CAB-89FC-4B68-B45D-11BF5DF7562C}"/>
                </a:ext>
              </a:extLst>
            </p:cNvPr>
            <p:cNvSpPr/>
            <p:nvPr/>
          </p:nvSpPr>
          <p:spPr>
            <a:xfrm>
              <a:off x="3378476" y="4561990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8C711C4B-F108-49E3-8F24-8E9FB2CFB627}"/>
                </a:ext>
              </a:extLst>
            </p:cNvPr>
            <p:cNvSpPr/>
            <p:nvPr/>
          </p:nvSpPr>
          <p:spPr>
            <a:xfrm>
              <a:off x="3378476" y="3820022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1F7C550D-74E7-410C-B932-418A45892CFA}"/>
                </a:ext>
              </a:extLst>
            </p:cNvPr>
            <p:cNvSpPr/>
            <p:nvPr/>
          </p:nvSpPr>
          <p:spPr>
            <a:xfrm>
              <a:off x="3490097" y="3634530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4739819B-6B0F-440A-8E65-44D75A22CB2D}"/>
                </a:ext>
              </a:extLst>
            </p:cNvPr>
            <p:cNvSpPr/>
            <p:nvPr/>
          </p:nvSpPr>
          <p:spPr>
            <a:xfrm>
              <a:off x="3490097" y="4005514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6DC451EC-719F-4172-BC5D-FC780C04CF9D}"/>
                </a:ext>
              </a:extLst>
            </p:cNvPr>
            <p:cNvSpPr/>
            <p:nvPr/>
          </p:nvSpPr>
          <p:spPr>
            <a:xfrm>
              <a:off x="3490097" y="4376498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11EAF4A8-6866-4E00-BCD6-9F8F3B2E8598}"/>
                </a:ext>
              </a:extLst>
            </p:cNvPr>
            <p:cNvSpPr/>
            <p:nvPr/>
          </p:nvSpPr>
          <p:spPr>
            <a:xfrm>
              <a:off x="3378476" y="4191006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3A7A9CD4-37DD-4166-A4F5-A204AD52642A}"/>
                </a:ext>
              </a:extLst>
            </p:cNvPr>
            <p:cNvSpPr/>
            <p:nvPr/>
          </p:nvSpPr>
          <p:spPr>
            <a:xfrm>
              <a:off x="3490097" y="3263546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0C9733B3-143E-4B20-9CDC-9722F4AAF330}"/>
                </a:ext>
              </a:extLst>
            </p:cNvPr>
            <p:cNvSpPr/>
            <p:nvPr/>
          </p:nvSpPr>
          <p:spPr>
            <a:xfrm>
              <a:off x="3378476" y="3449038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2E63C88F-11B5-46A8-A78A-4FE070FD2FEE}"/>
                </a:ext>
              </a:extLst>
            </p:cNvPr>
            <p:cNvSpPr/>
            <p:nvPr/>
          </p:nvSpPr>
          <p:spPr>
            <a:xfrm>
              <a:off x="3490097" y="474748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96" name="Title 1">
            <a:extLst>
              <a:ext uri="{FF2B5EF4-FFF2-40B4-BE49-F238E27FC236}">
                <a16:creationId xmlns:a16="http://schemas.microsoft.com/office/drawing/2014/main" xmlns="" id="{79B918E6-447D-2E50-A4BF-142A0297B49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DA4000"/>
                </a:solidFill>
                <a:latin typeface="MyriadPro-BoldSemiCnIt"/>
              </a:rPr>
              <a:t>Glucocorticoids and Anti-inflammatory Agents</a:t>
            </a:r>
            <a:br>
              <a:rPr lang="en-US" b="1">
                <a:solidFill>
                  <a:srgbClr val="DA4000"/>
                </a:solidFill>
                <a:latin typeface="MyriadPro-BoldSemiCnIt"/>
              </a:rPr>
            </a:br>
            <a:endParaRPr lang="en-US" dirty="0"/>
          </a:p>
        </p:txBody>
      </p:sp>
      <p:sp>
        <p:nvSpPr>
          <p:cNvPr id="97" name="Content Placeholder 2">
            <a:extLst>
              <a:ext uri="{FF2B5EF4-FFF2-40B4-BE49-F238E27FC236}">
                <a16:creationId xmlns:a16="http://schemas.microsoft.com/office/drawing/2014/main" xmlns="" id="{817C9632-3F4D-DC88-2D3C-1F34C09AE6EF}"/>
              </a:ext>
            </a:extLst>
          </p:cNvPr>
          <p:cNvSpPr txBox="1">
            <a:spLocks/>
          </p:cNvSpPr>
          <p:nvPr/>
        </p:nvSpPr>
        <p:spPr>
          <a:xfrm>
            <a:off x="584869" y="1825628"/>
            <a:ext cx="9545022" cy="12857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inionPro-Regular"/>
              </a:rPr>
              <a:t>Glucocorticoids such as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latin typeface="MinionPro-Regular"/>
              </a:rPr>
              <a:t>dexamethasone</a:t>
            </a:r>
            <a:r>
              <a:rPr lang="en-US" dirty="0">
                <a:solidFill>
                  <a:srgbClr val="000000"/>
                </a:solidFill>
                <a:latin typeface="MinionPro-Regular"/>
              </a:rPr>
              <a:t> can be useful adjuncts in the treatment of nausea in patients with widespread cancer, possibly by suppressing peritumoral inflammation and prostaglandin production.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5991"/>
          <a:stretch>
            <a:fillRect/>
          </a:stretch>
        </p:blipFill>
        <p:spPr bwMode="auto">
          <a:xfrm>
            <a:off x="7640412" y="3315160"/>
            <a:ext cx="2679246" cy="354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84600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2BF3BCF3-4024-F1FF-7A98-3A8E004856FA}"/>
              </a:ext>
            </a:extLst>
          </p:cNvPr>
          <p:cNvSpPr txBox="1">
            <a:spLocks/>
          </p:cNvSpPr>
          <p:nvPr/>
        </p:nvSpPr>
        <p:spPr>
          <a:xfrm>
            <a:off x="838200" y="496390"/>
            <a:ext cx="10265229" cy="67926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7030A0"/>
                </a:solidFill>
                <a:latin typeface="Cooper Black" pitchFamily="18" charset="0"/>
                <a:ea typeface="Calibri" panose="020F0502020204030204" pitchFamily="34" charset="0"/>
                <a:cs typeface="Arial" panose="020B0604020202020204" pitchFamily="34" charset="0"/>
              </a:rPr>
              <a:t>Nausea and Vomiting During Pregnancy</a:t>
            </a:r>
            <a:endParaRPr lang="en-US" sz="6000" dirty="0">
              <a:solidFill>
                <a:srgbClr val="7030A0"/>
              </a:solidFill>
              <a:latin typeface="Cooper Black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00E1D9C-4A1A-2A06-F72D-D9BDAAEBFB22}"/>
              </a:ext>
            </a:extLst>
          </p:cNvPr>
          <p:cNvSpPr txBox="1"/>
          <p:nvPr/>
        </p:nvSpPr>
        <p:spPr>
          <a:xfrm>
            <a:off x="934720" y="1674962"/>
            <a:ext cx="8329749" cy="1332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Antiemetic options include: chlorpromazine, cyclizine, doxylamine with pyridoxine,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metoclopramide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prochlorperazine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promethazine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ondansetron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6D758B-179D-4370-290E-81551DB278E3}"/>
              </a:ext>
            </a:extLst>
          </p:cNvPr>
          <p:cNvSpPr txBox="1"/>
          <p:nvPr/>
        </p:nvSpPr>
        <p:spPr>
          <a:xfrm>
            <a:off x="934720" y="3130827"/>
            <a:ext cx="8329748" cy="2181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after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24 hours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if the response is inadequate,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switch to an antiemetic from a different therapeutic class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moderate to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severe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nausea and vomiting: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intravenous fluids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adjunctive treatment with acupressure.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C0078C-0603-72CE-D7C8-0001D49486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5625" l="9834" r="89751"/>
                    </a14:imgEffect>
                  </a14:imgLayer>
                </a14:imgProps>
              </a:ext>
            </a:extLst>
          </a:blip>
          <a:srcRect b="9251"/>
          <a:stretch/>
        </p:blipFill>
        <p:spPr>
          <a:xfrm>
            <a:off x="9191030" y="1674962"/>
            <a:ext cx="2826800" cy="454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7296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17D48E4-A2FD-E8F0-E0E2-A58DECE004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42999" y="255533"/>
            <a:ext cx="7159622" cy="72424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Motion sickness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5FAFF8-C625-A07D-5934-BA24FE75F6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799" y="979780"/>
            <a:ext cx="6858000" cy="569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301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54826B2-19F4-62E4-D9B7-FBAE111381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3C8BE47-A2A8-FCF7-B814-08142774C123}"/>
              </a:ext>
            </a:extLst>
          </p:cNvPr>
          <p:cNvSpPr txBox="1"/>
          <p:nvPr/>
        </p:nvSpPr>
        <p:spPr>
          <a:xfrm>
            <a:off x="865415" y="1566284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123DE1-5C1A-502F-F9BF-05E3D6B3C36C}"/>
              </a:ext>
            </a:extLst>
          </p:cNvPr>
          <p:cNvSpPr txBox="1"/>
          <p:nvPr/>
        </p:nvSpPr>
        <p:spPr>
          <a:xfrm>
            <a:off x="892368" y="1645980"/>
            <a:ext cx="1010946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0" i="0" u="none" strike="noStrike" baseline="0" dirty="0">
                <a:solidFill>
                  <a:srgbClr val="231F20"/>
                </a:solidFill>
                <a:latin typeface="AdvTTc0bf9acf"/>
              </a:rPr>
              <a:t>Antiemetics should be given to </a:t>
            </a:r>
            <a:r>
              <a:rPr lang="en-US" sz="3600" b="1" i="0" u="sng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AdvTTc0bf9acf"/>
              </a:rPr>
              <a:t>prevent </a:t>
            </a:r>
            <a:r>
              <a:rPr lang="en-US" sz="3200" b="0" i="0" u="none" strike="noStrike" baseline="0" dirty="0">
                <a:solidFill>
                  <a:srgbClr val="231F20"/>
                </a:solidFill>
                <a:latin typeface="AdvTTc0bf9acf"/>
              </a:rPr>
              <a:t>motion sickness rather than after nausea or vomiting develop.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70373ED-75C5-F039-1949-D40F7E659632}"/>
              </a:ext>
            </a:extLst>
          </p:cNvPr>
          <p:cNvSpPr txBox="1"/>
          <p:nvPr/>
        </p:nvSpPr>
        <p:spPr>
          <a:xfrm>
            <a:off x="3061350" y="5794244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218" name="AutoShape 2" descr="Stugeron 25mg Tabl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9B9C41B-6A62-FE76-983F-7D2665C491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8344" y="2934659"/>
            <a:ext cx="6342744" cy="3923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8123DE1-5C1A-502F-F9BF-05E3D6B3C36C}"/>
              </a:ext>
            </a:extLst>
          </p:cNvPr>
          <p:cNvSpPr txBox="1"/>
          <p:nvPr/>
        </p:nvSpPr>
        <p:spPr>
          <a:xfrm>
            <a:off x="609600" y="3859408"/>
            <a:ext cx="49060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231F20"/>
                </a:solidFill>
                <a:latin typeface="AdvTTc0bf9acf"/>
              </a:rPr>
              <a:t>Anticholinergics</a:t>
            </a:r>
            <a:r>
              <a:rPr lang="en-US" sz="3200" dirty="0" smtClean="0">
                <a:solidFill>
                  <a:srgbClr val="231F20"/>
                </a:solidFill>
                <a:latin typeface="AdvTTc0bf9acf"/>
              </a:rPr>
              <a:t> (scopolamine)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231F20"/>
                </a:solidFill>
                <a:latin typeface="AdvTTc0bf9acf"/>
              </a:rPr>
              <a:t>antihistamines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24865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9987" y="644309"/>
            <a:ext cx="11573197" cy="724247"/>
          </a:xfrm>
        </p:spPr>
        <p:txBody>
          <a:bodyPr/>
          <a:lstStyle/>
          <a:p>
            <a:r>
              <a:rPr lang="en-US" sz="13800" b="1" dirty="0" smtClean="0">
                <a:solidFill>
                  <a:srgbClr val="98A637"/>
                </a:solidFill>
                <a:latin typeface="Freestyle Script" pitchFamily="66" charset="0"/>
              </a:rPr>
              <a:t>Antihistamines</a:t>
            </a:r>
            <a:endParaRPr lang="en-US" sz="13800" dirty="0">
              <a:latin typeface="Freestyle Script" pitchFamily="66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E48B5F5-67AB-1519-FA60-20C0C80D77CA}"/>
              </a:ext>
            </a:extLst>
          </p:cNvPr>
          <p:cNvSpPr txBox="1"/>
          <p:nvPr/>
        </p:nvSpPr>
        <p:spPr>
          <a:xfrm>
            <a:off x="1899038" y="1589706"/>
            <a:ext cx="8478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1" dirty="0">
                <a:solidFill>
                  <a:srgbClr val="242021"/>
                </a:solidFill>
                <a:effectLst/>
                <a:latin typeface="SabonLTStd-Italic"/>
              </a:rPr>
              <a:t>EX : cinnarizine, meclizine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abonLTStd-Roman"/>
              </a:rPr>
              <a:t>and </a:t>
            </a:r>
            <a:r>
              <a:rPr lang="en-US" sz="2800" b="0" i="1" dirty="0">
                <a:solidFill>
                  <a:srgbClr val="242021"/>
                </a:solidFill>
                <a:effectLst/>
                <a:latin typeface="SabonLTStd-Italic"/>
              </a:rPr>
              <a:t>promethazine.</a:t>
            </a:r>
            <a:endParaRPr lang="en-US" sz="2800" dirty="0"/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 cstate="print"/>
          <a:srcRect l="3538" t="27175" r="7437" b="31887"/>
          <a:stretch>
            <a:fillRect/>
          </a:stretch>
        </p:blipFill>
        <p:spPr bwMode="auto">
          <a:xfrm>
            <a:off x="3430324" y="2530464"/>
            <a:ext cx="5575791" cy="25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Cloud Callout 35"/>
          <p:cNvSpPr/>
          <p:nvPr/>
        </p:nvSpPr>
        <p:spPr>
          <a:xfrm>
            <a:off x="261257" y="4209143"/>
            <a:ext cx="2989943" cy="1582057"/>
          </a:xfrm>
          <a:prstGeom prst="cloudCallout">
            <a:avLst>
              <a:gd name="adj1" fmla="val 57133"/>
              <a:gd name="adj2" fmla="val -23593"/>
            </a:avLst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ooper Black" pitchFamily="18" charset="0"/>
              </a:rPr>
              <a:t>Less sedating</a:t>
            </a:r>
            <a:endParaRPr lang="en-US" sz="3200" dirty="0">
              <a:latin typeface="Cooper Black" pitchFamily="18" charset="0"/>
            </a:endParaRPr>
          </a:p>
        </p:txBody>
      </p:sp>
      <p:sp>
        <p:nvSpPr>
          <p:cNvPr id="37" name="Title 3"/>
          <p:cNvSpPr txBox="1">
            <a:spLocks/>
          </p:cNvSpPr>
          <p:nvPr/>
        </p:nvSpPr>
        <p:spPr>
          <a:xfrm>
            <a:off x="9177667" y="3930634"/>
            <a:ext cx="2607932" cy="2542737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4400" dirty="0" smtClean="0">
                <a:solidFill>
                  <a:srgbClr val="002060"/>
                </a:solidFill>
                <a:latin typeface="Cooper Black" pitchFamily="18" charset="0"/>
                <a:ea typeface="+mj-ea"/>
                <a:cs typeface="+mj-cs"/>
              </a:rPr>
              <a:t>For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 motion sickness and vestibular disease</a:t>
            </a:r>
            <a:endParaRPr kumimoji="0" lang="ar-IQ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886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A18B06-C327-FEFC-3CCD-2636C8FF2FDA}"/>
              </a:ext>
            </a:extLst>
          </p:cNvPr>
          <p:cNvSpPr/>
          <p:nvPr/>
        </p:nvSpPr>
        <p:spPr>
          <a:xfrm>
            <a:off x="2678934" y="609878"/>
            <a:ext cx="7386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MinionPro-Regular"/>
              </a:rPr>
              <a:t>NAUSEA &amp; VOMITING</a:t>
            </a:r>
            <a:endParaRPr lang="ar-IQ" sz="4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1379D54-8632-DBC5-0A72-AFC351277D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755" y="128120"/>
            <a:ext cx="2782829" cy="27828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18EDB2B-7D1F-0D33-5128-630E04D8CDA2}"/>
              </a:ext>
            </a:extLst>
          </p:cNvPr>
          <p:cNvSpPr txBox="1"/>
          <p:nvPr/>
        </p:nvSpPr>
        <p:spPr>
          <a:xfrm>
            <a:off x="3119584" y="2079952"/>
            <a:ext cx="77478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latin typeface="CIDFont+F1"/>
              </a:rPr>
              <a:t>Nausea an</a:t>
            </a:r>
            <a:r>
              <a:rPr lang="en-US" sz="2400" dirty="0">
                <a:latin typeface="CIDFont+F1"/>
              </a:rPr>
              <a:t>d</a:t>
            </a:r>
            <a:r>
              <a:rPr lang="en-US" sz="2400" b="0" i="0" u="none" strike="noStrike" baseline="0" dirty="0">
                <a:latin typeface="CIDFont+F1"/>
              </a:rPr>
              <a:t> vomiting is often a part of the symptom complex for a variety of causes (GI diseases, ear problems, drugs, …</a:t>
            </a:r>
            <a:r>
              <a:rPr lang="en-US" sz="2400" b="0" i="0" u="none" strike="noStrike" baseline="0" dirty="0" err="1">
                <a:latin typeface="CIDFont+F1"/>
              </a:rPr>
              <a:t>etc</a:t>
            </a:r>
            <a:r>
              <a:rPr lang="en-US" sz="2400" b="0" i="0" u="none" strike="noStrike" baseline="0" dirty="0">
                <a:latin typeface="CIDFont+F1"/>
              </a:rPr>
              <a:t>).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E6475E-1BF9-9CC0-2BAE-CC1170DCA85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9584" y="3280281"/>
            <a:ext cx="7494676" cy="3278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56189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B7D02B-058C-2963-86B8-609B9080DF9E}"/>
              </a:ext>
            </a:extLst>
          </p:cNvPr>
          <p:cNvSpPr txBox="1"/>
          <p:nvPr/>
        </p:nvSpPr>
        <p:spPr>
          <a:xfrm>
            <a:off x="903032" y="494248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>
                <a:solidFill>
                  <a:srgbClr val="C00000"/>
                </a:solidFill>
                <a:latin typeface="MyriadPro-BoldSemiCnIt"/>
              </a:rPr>
              <a:t>5HT3 Receptor Antagonists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5D4E1A-8F5F-17D9-85D7-AC9924F82D38}"/>
              </a:ext>
            </a:extLst>
          </p:cNvPr>
          <p:cNvSpPr txBox="1"/>
          <p:nvPr/>
        </p:nvSpPr>
        <p:spPr>
          <a:xfrm>
            <a:off x="844974" y="370136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>
                <a:solidFill>
                  <a:srgbClr val="C00000"/>
                </a:solidFill>
                <a:latin typeface="MyriadPro-BoldSemiCnIt"/>
              </a:rPr>
              <a:t>Antihistamines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383619-C9CD-A5B0-5652-7166F8CF31AD}"/>
              </a:ext>
            </a:extLst>
          </p:cNvPr>
          <p:cNvSpPr txBox="1"/>
          <p:nvPr/>
        </p:nvSpPr>
        <p:spPr>
          <a:xfrm>
            <a:off x="815945" y="3115767"/>
            <a:ext cx="81974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>
                <a:solidFill>
                  <a:srgbClr val="C00000"/>
                </a:solidFill>
                <a:latin typeface="MyriadPro-BoldSemiCn"/>
              </a:rPr>
              <a:t>Dopamine Receptor Antagonists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A46F855-7162-77F3-D4B0-4A9889FE6A83}"/>
              </a:ext>
            </a:extLst>
          </p:cNvPr>
          <p:cNvSpPr txBox="1"/>
          <p:nvPr/>
        </p:nvSpPr>
        <p:spPr>
          <a:xfrm>
            <a:off x="859489" y="431680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>
                <a:solidFill>
                  <a:srgbClr val="C00000"/>
                </a:solidFill>
                <a:latin typeface="Helvetica-Bold"/>
              </a:rPr>
              <a:t>Phenothiazines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 t="47166" b="7266"/>
          <a:stretch>
            <a:fillRect/>
          </a:stretch>
        </p:blipFill>
        <p:spPr bwMode="auto">
          <a:xfrm>
            <a:off x="667658" y="232229"/>
            <a:ext cx="8084456" cy="2481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235201" y="951074"/>
            <a:ext cx="5210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Classes of medications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006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B57ADB5D-22FA-410F-B49B-A5E54B92D59B}"/>
              </a:ext>
            </a:extLst>
          </p:cNvPr>
          <p:cNvSpPr txBox="1"/>
          <p:nvPr/>
        </p:nvSpPr>
        <p:spPr>
          <a:xfrm>
            <a:off x="3366393" y="447551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ko-KR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xmlns="" id="{A3A97DA6-E076-44FA-C2F7-C47941F51652}"/>
              </a:ext>
            </a:extLst>
          </p:cNvPr>
          <p:cNvSpPr txBox="1">
            <a:spLocks/>
          </p:cNvSpPr>
          <p:nvPr/>
        </p:nvSpPr>
        <p:spPr>
          <a:xfrm>
            <a:off x="740228" y="423181"/>
            <a:ext cx="6738257" cy="165236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V Boli" pitchFamily="2" charset="0"/>
                <a:cs typeface="MV Boli" pitchFamily="2" charset="0"/>
              </a:rPr>
              <a:t>Dopamine Receptor Antagonists</a:t>
            </a:r>
            <a:endParaRPr lang="en-US" sz="11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MV Boli" pitchFamily="2" charset="0"/>
              <a:cs typeface="MV Boli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013" y="2830285"/>
            <a:ext cx="2823788" cy="7402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9503" y="2873828"/>
            <a:ext cx="3031298" cy="65314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614829" y="2928752"/>
            <a:ext cx="2544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MinionPro-It"/>
              </a:rPr>
              <a:t>Metoclopramide</a:t>
            </a:r>
          </a:p>
        </p:txBody>
      </p:sp>
      <p:sp>
        <p:nvSpPr>
          <p:cNvPr id="4" name="Rectangle 3"/>
          <p:cNvSpPr/>
          <p:nvPr/>
        </p:nvSpPr>
        <p:spPr>
          <a:xfrm>
            <a:off x="8817988" y="2957779"/>
            <a:ext cx="2167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MinionPro-It"/>
              </a:rPr>
              <a:t>Domperidone</a:t>
            </a:r>
          </a:p>
        </p:txBody>
      </p:sp>
      <p:sp>
        <p:nvSpPr>
          <p:cNvPr id="5" name="Left-Right Arrow Callout 4"/>
          <p:cNvSpPr/>
          <p:nvPr/>
        </p:nvSpPr>
        <p:spPr>
          <a:xfrm>
            <a:off x="4000404" y="2575613"/>
            <a:ext cx="3765177" cy="1304365"/>
          </a:xfrm>
          <a:prstGeom prst="leftRight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MinionPro-Regular"/>
              </a:rPr>
              <a:t>Prokinetic</a:t>
            </a:r>
            <a:r>
              <a:rPr lang="en-US" sz="2400" b="1" dirty="0" smtClean="0">
                <a:solidFill>
                  <a:srgbClr val="002060"/>
                </a:solidFill>
                <a:latin typeface="MinionPro-Regular"/>
              </a:rPr>
              <a:t> agents</a:t>
            </a:r>
            <a:endParaRPr lang="ar-IQ" sz="24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F53F4E-FB13-B01A-15B6-C16D221C973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5183">
            <a:off x="7623423" y="80949"/>
            <a:ext cx="3246794" cy="2684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Multiplication Sign 6">
            <a:extLst>
              <a:ext uri="{FF2B5EF4-FFF2-40B4-BE49-F238E27FC236}">
                <a16:creationId xmlns:a16="http://schemas.microsoft.com/office/drawing/2014/main" xmlns="" id="{91B4F466-489F-7E39-7A8C-66891BDCDC7D}"/>
              </a:ext>
            </a:extLst>
          </p:cNvPr>
          <p:cNvSpPr/>
          <p:nvPr/>
        </p:nvSpPr>
        <p:spPr>
          <a:xfrm>
            <a:off x="9886439" y="0"/>
            <a:ext cx="1623392" cy="1146629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3B152FB-2A04-4933-CB11-D8EC37407C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9845" r="49421" b="18911"/>
          <a:stretch/>
        </p:blipFill>
        <p:spPr>
          <a:xfrm>
            <a:off x="4089111" y="3979621"/>
            <a:ext cx="3646046" cy="2878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Multiplication Sign 9">
            <a:extLst>
              <a:ext uri="{FF2B5EF4-FFF2-40B4-BE49-F238E27FC236}">
                <a16:creationId xmlns:a16="http://schemas.microsoft.com/office/drawing/2014/main" xmlns="" id="{39A70990-A89B-48FC-8754-34046B71CF7E}"/>
              </a:ext>
            </a:extLst>
          </p:cNvPr>
          <p:cNvSpPr/>
          <p:nvPr/>
        </p:nvSpPr>
        <p:spPr>
          <a:xfrm>
            <a:off x="5189417" y="4365260"/>
            <a:ext cx="1192722" cy="67180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C5786BD-606E-1200-CE4B-602C461C9B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7625" b="73625" l="24625" r="80125"/>
                    </a14:imgEffect>
                  </a14:imgLayer>
                </a14:imgProps>
              </a:ext>
            </a:extLst>
          </a:blip>
          <a:srcRect l="22064" t="24766" r="15894" b="24762"/>
          <a:stretch/>
        </p:blipFill>
        <p:spPr>
          <a:xfrm rot="1013989">
            <a:off x="4448373" y="6087313"/>
            <a:ext cx="818760" cy="66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7459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C71A0F8B-E659-0D67-AF22-6485359E2D67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919A7EA-BEAA-418F-8EFE-6363227EE64B}"/>
              </a:ext>
            </a:extLst>
          </p:cNvPr>
          <p:cNvSpPr txBox="1"/>
          <p:nvPr/>
        </p:nvSpPr>
        <p:spPr>
          <a:xfrm>
            <a:off x="354024" y="392418"/>
            <a:ext cx="455849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Metochlopromide</a:t>
            </a:r>
            <a:endParaRPr lang="en-US" altLang="ko-KR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4024" y="1990037"/>
            <a:ext cx="4635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2400" dirty="0" smtClean="0">
                <a:latin typeface="MinionPro-Regular"/>
              </a:rPr>
              <a:t>indicated </a:t>
            </a:r>
            <a:r>
              <a:rPr lang="en-US" sz="2400" dirty="0">
                <a:latin typeface="MinionPro-Regular"/>
              </a:rPr>
              <a:t>in patients </a:t>
            </a:r>
            <a:r>
              <a:rPr lang="en-US" sz="2400" b="1" u="sng" dirty="0">
                <a:latin typeface="MinionPro-Regular"/>
              </a:rPr>
              <a:t>with </a:t>
            </a:r>
            <a:r>
              <a:rPr lang="en-US" sz="2400" b="1" u="sng" dirty="0" err="1">
                <a:latin typeface="MinionPro-Regular"/>
              </a:rPr>
              <a:t>gastroparesis</a:t>
            </a:r>
            <a:r>
              <a:rPr lang="en-US" sz="2400" dirty="0">
                <a:latin typeface="MinionPro-Regular"/>
              </a:rPr>
              <a:t>, in whom the drug may cause moderate improvements of gastric emptying. </a:t>
            </a:r>
          </a:p>
        </p:txBody>
      </p:sp>
    </p:spTree>
    <p:extLst>
      <p:ext uri="{BB962C8B-B14F-4D97-AF65-F5344CB8AC3E}">
        <p14:creationId xmlns:p14="http://schemas.microsoft.com/office/powerpoint/2010/main" xmlns="" val="354466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ooper Black" pitchFamily="18" charset="0"/>
              </a:rPr>
              <a:t>Side effects of metoclopramide 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2998694" y="1364873"/>
            <a:ext cx="5849471" cy="746315"/>
          </a:xfrm>
          <a:prstGeom prst="bevel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Pro-Regular"/>
              </a:rPr>
              <a:t>Extrapyramidal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Pro-Regular"/>
              </a:rPr>
              <a:t> Effects</a:t>
            </a:r>
            <a:endParaRPr lang="ar-IQ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7691718" y="2111188"/>
            <a:ext cx="1415410" cy="1581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4" idx="2"/>
          </p:cNvCxnSpPr>
          <p:nvPr/>
        </p:nvCxnSpPr>
        <p:spPr>
          <a:xfrm flipH="1">
            <a:off x="5923429" y="2111188"/>
            <a:ext cx="1" cy="16184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864773" y="2270693"/>
            <a:ext cx="873598" cy="1759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563208" y="3969500"/>
            <a:ext cx="1769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MinionPro-Regular"/>
              </a:rPr>
              <a:t>Dystonia</a:t>
            </a:r>
            <a:endParaRPr lang="ar-IQ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91051" y="3987056"/>
            <a:ext cx="26780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MinionPro-Regular"/>
              </a:rPr>
              <a:t>Parkinsonian</a:t>
            </a:r>
            <a:r>
              <a:rPr lang="en-US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MinionPro-Regular"/>
              </a:rPr>
              <a:t>-like Symptoms</a:t>
            </a:r>
            <a:r>
              <a:rPr lang="en-US" sz="2400" b="1" dirty="0" smtClean="0">
                <a:solidFill>
                  <a:srgbClr val="0070C0"/>
                </a:solidFill>
                <a:latin typeface="MinionPro-Regular"/>
              </a:rPr>
              <a:t> </a:t>
            </a:r>
            <a:r>
              <a:rPr lang="en-US" dirty="0" smtClean="0">
                <a:latin typeface="MinionPro-Regular"/>
              </a:rPr>
              <a:t>(</a:t>
            </a:r>
            <a:r>
              <a:rPr lang="en-US" b="1" dirty="0">
                <a:latin typeface="MinionPro-Regular"/>
              </a:rPr>
              <a:t>after weeks) </a:t>
            </a:r>
            <a:endParaRPr lang="ar-IQ" b="1" dirty="0"/>
          </a:p>
        </p:txBody>
      </p:sp>
      <p:sp>
        <p:nvSpPr>
          <p:cNvPr id="28" name="Right Bracket 27"/>
          <p:cNvSpPr/>
          <p:nvPr/>
        </p:nvSpPr>
        <p:spPr>
          <a:xfrm rot="5400000">
            <a:off x="7519881" y="1716614"/>
            <a:ext cx="513341" cy="6480996"/>
          </a:xfrm>
          <a:prstGeom prst="rightBracket">
            <a:avLst>
              <a:gd name="adj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32" name="Rectangle 31"/>
          <p:cNvSpPr/>
          <p:nvPr/>
        </p:nvSpPr>
        <p:spPr>
          <a:xfrm>
            <a:off x="8563208" y="4325610"/>
            <a:ext cx="2054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MinionPro-Regular"/>
              </a:rPr>
              <a:t>acutely after IV administration</a:t>
            </a:r>
            <a:endParaRPr lang="ar-IQ" b="1" dirty="0"/>
          </a:p>
        </p:txBody>
      </p:sp>
      <p:sp>
        <p:nvSpPr>
          <p:cNvPr id="53" name="Rectangle 52"/>
          <p:cNvSpPr/>
          <p:nvPr/>
        </p:nvSpPr>
        <p:spPr>
          <a:xfrm>
            <a:off x="5602141" y="5530274"/>
            <a:ext cx="445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MinionPro-Regular"/>
              </a:rPr>
              <a:t>Treated with anticholinergic or antihistaminic drugs </a:t>
            </a:r>
            <a:endParaRPr lang="ar-IQ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12029" y="4130052"/>
            <a:ext cx="340247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0" u="none" baseline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Pro-Regular"/>
              </a:rPr>
              <a:t>Tardive</a:t>
            </a:r>
            <a:r>
              <a:rPr lang="en-US" sz="2400" b="1" i="0" u="none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Pro-Regular"/>
              </a:rPr>
              <a:t> </a:t>
            </a:r>
            <a:r>
              <a:rPr lang="en-US" sz="2800" b="1" i="0" u="none" baseline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Pro-Regular"/>
              </a:rPr>
              <a:t>Dyskinesia</a:t>
            </a:r>
            <a:endParaRPr lang="ar-IQ" sz="2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latin typeface="MinionPro-Regular"/>
              </a:rPr>
              <a:t>(</a:t>
            </a:r>
            <a:r>
              <a:rPr lang="en-US" b="1" dirty="0">
                <a:latin typeface="MinionPro-Regular"/>
              </a:rPr>
              <a:t>Chronic treatment)</a:t>
            </a:r>
            <a:endParaRPr lang="ar-IQ" b="1" dirty="0"/>
          </a:p>
        </p:txBody>
      </p:sp>
      <p:sp>
        <p:nvSpPr>
          <p:cNvPr id="14" name="Oval Callout 13"/>
          <p:cNvSpPr/>
          <p:nvPr/>
        </p:nvSpPr>
        <p:spPr>
          <a:xfrm>
            <a:off x="9347200" y="1146627"/>
            <a:ext cx="2641600" cy="2249716"/>
          </a:xfrm>
          <a:prstGeom prst="wedgeEllipseCallout">
            <a:avLst>
              <a:gd name="adj1" fmla="val -67536"/>
              <a:gd name="adj2" fmla="val -10543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558E26-41D4-1846-205A-785234D70869}"/>
              </a:ext>
            </a:extLst>
          </p:cNvPr>
          <p:cNvSpPr txBox="1"/>
          <p:nvPr/>
        </p:nvSpPr>
        <p:spPr>
          <a:xfrm>
            <a:off x="9535858" y="1476755"/>
            <a:ext cx="23948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u="none" strike="noStrike" baseline="0" dirty="0">
                <a:solidFill>
                  <a:schemeClr val="bg1"/>
                </a:solidFill>
                <a:latin typeface="MinionPro-Regular"/>
              </a:rPr>
              <a:t>Occurs more commonly </a:t>
            </a:r>
            <a:r>
              <a:rPr lang="en-US" b="1" i="0" u="sng" strike="noStrike" baseline="0" dirty="0">
                <a:solidFill>
                  <a:schemeClr val="bg1"/>
                </a:solidFill>
                <a:latin typeface="MinionPro-Regular"/>
              </a:rPr>
              <a:t>in children and young adults and at higher        doses</a:t>
            </a:r>
            <a:r>
              <a:rPr lang="en-US" b="1" i="0" u="none" strike="noStrike" baseline="0" dirty="0">
                <a:solidFill>
                  <a:schemeClr val="bg1"/>
                </a:solidFill>
                <a:latin typeface="MinionPro-Regular"/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649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8E22B72-70CD-40ED-A76F-3C6DA6B7EA8B}"/>
              </a:ext>
            </a:extLst>
          </p:cNvPr>
          <p:cNvSpPr/>
          <p:nvPr/>
        </p:nvSpPr>
        <p:spPr>
          <a:xfrm rot="19280570">
            <a:off x="1199433" y="-1008524"/>
            <a:ext cx="3673295" cy="10122763"/>
          </a:xfrm>
          <a:custGeom>
            <a:avLst/>
            <a:gdLst>
              <a:gd name="connsiteX0" fmla="*/ 1997434 w 3673295"/>
              <a:gd name="connsiteY0" fmla="*/ 0 h 10122763"/>
              <a:gd name="connsiteX1" fmla="*/ 3673295 w 3673295"/>
              <a:gd name="connsiteY1" fmla="*/ 1340562 h 10122763"/>
              <a:gd name="connsiteX2" fmla="*/ 3673295 w 3673295"/>
              <a:gd name="connsiteY2" fmla="*/ 10122763 h 10122763"/>
              <a:gd name="connsiteX3" fmla="*/ 0 w 3673295"/>
              <a:gd name="connsiteY3" fmla="*/ 7184405 h 10122763"/>
              <a:gd name="connsiteX4" fmla="*/ 0 w 3673295"/>
              <a:gd name="connsiteY4" fmla="*/ 2497029 h 1012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3295" h="10122763">
                <a:moveTo>
                  <a:pt x="1997434" y="0"/>
                </a:moveTo>
                <a:lnTo>
                  <a:pt x="3673295" y="1340562"/>
                </a:lnTo>
                <a:lnTo>
                  <a:pt x="3673295" y="10122763"/>
                </a:lnTo>
                <a:lnTo>
                  <a:pt x="0" y="7184405"/>
                </a:lnTo>
                <a:lnTo>
                  <a:pt x="0" y="2497029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ADD0A6-98B7-4E55-809F-EB88321AA1FF}"/>
              </a:ext>
            </a:extLst>
          </p:cNvPr>
          <p:cNvSpPr txBox="1"/>
          <p:nvPr/>
        </p:nvSpPr>
        <p:spPr>
          <a:xfrm>
            <a:off x="2790918" y="153383"/>
            <a:ext cx="6067946" cy="830997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sz="54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Domperidone</a:t>
            </a:r>
            <a:endParaRPr lang="ko-KR" altLang="en-US" sz="5400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01C793D-AB36-1573-084A-1B6C40625C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14" t="31854" r="3406" b="27599"/>
          <a:stretch/>
        </p:blipFill>
        <p:spPr>
          <a:xfrm>
            <a:off x="7783608" y="1382184"/>
            <a:ext cx="3871121" cy="1773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A410831-6783-6C27-239B-DD5A7AEDF0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2303" y="3633019"/>
            <a:ext cx="3567388" cy="2354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E9964B-B894-CEB4-B009-1DDF9CDD7B9B}"/>
              </a:ext>
            </a:extLst>
          </p:cNvPr>
          <p:cNvSpPr txBox="1"/>
          <p:nvPr/>
        </p:nvSpPr>
        <p:spPr>
          <a:xfrm>
            <a:off x="1501540" y="4914629"/>
            <a:ext cx="6130412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be used at the lowest effective dose for the shortest duration (max 1 week)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Pro-Regular"/>
              </a:rPr>
              <a:t>limited efficacy in children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xmlns="" id="{48658B83-FB01-B374-0A44-859C02C53492}"/>
              </a:ext>
            </a:extLst>
          </p:cNvPr>
          <p:cNvSpPr/>
          <p:nvPr/>
        </p:nvSpPr>
        <p:spPr>
          <a:xfrm>
            <a:off x="0" y="1382183"/>
            <a:ext cx="7108723" cy="3567187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AEC2132-2ABA-16D8-2BEF-FC5A2B088DDB}"/>
              </a:ext>
            </a:extLst>
          </p:cNvPr>
          <p:cNvSpPr txBox="1"/>
          <p:nvPr/>
        </p:nvSpPr>
        <p:spPr>
          <a:xfrm>
            <a:off x="1467497" y="2190664"/>
            <a:ext cx="46625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Pro-Regular"/>
              </a:rPr>
              <a:t>W</a:t>
            </a:r>
            <a:r>
              <a:rPr lang="en-US" sz="3200" b="1" i="0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Pro-Regular"/>
              </a:rPr>
              <a:t>arning!</a:t>
            </a:r>
          </a:p>
          <a:p>
            <a:r>
              <a:rPr lang="en-US" sz="2000" b="1" i="0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Pro-Regular"/>
              </a:rPr>
              <a:t>increased risk of  ventricular arrhythmias, including sudden cardiac death.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EFE10B2-26AD-FD10-6E92-2C60DDFB18A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2729" y="3172872"/>
            <a:ext cx="1012521" cy="1107023"/>
          </a:xfrm>
          <a:prstGeom prst="rect">
            <a:avLst/>
          </a:prstGeom>
        </p:spPr>
      </p:pic>
      <p:sp>
        <p:nvSpPr>
          <p:cNvPr id="9" name="Multiplication Sign 8">
            <a:extLst>
              <a:ext uri="{FF2B5EF4-FFF2-40B4-BE49-F238E27FC236}">
                <a16:creationId xmlns:a16="http://schemas.microsoft.com/office/drawing/2014/main" xmlns="" id="{E63286AD-6EBE-622D-9602-0C23DD8034AB}"/>
              </a:ext>
            </a:extLst>
          </p:cNvPr>
          <p:cNvSpPr/>
          <p:nvPr/>
        </p:nvSpPr>
        <p:spPr>
          <a:xfrm>
            <a:off x="6184100" y="2981125"/>
            <a:ext cx="609449" cy="600165"/>
          </a:xfrm>
          <a:prstGeom prst="mathMultiply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A02DF8F-8207-28A9-716F-A61637C58CA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245649">
            <a:off x="537271" y="889299"/>
            <a:ext cx="2139311" cy="1752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98161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13">
            <a:extLst>
              <a:ext uri="{FF2B5EF4-FFF2-40B4-BE49-F238E27FC236}">
                <a16:creationId xmlns:a16="http://schemas.microsoft.com/office/drawing/2014/main" xmlns="" id="{F61B7451-E002-4FB0-9C16-C8B37A6BDCE5}"/>
              </a:ext>
            </a:extLst>
          </p:cNvPr>
          <p:cNvSpPr txBox="1">
            <a:spLocks/>
          </p:cNvSpPr>
          <p:nvPr/>
        </p:nvSpPr>
        <p:spPr>
          <a:xfrm>
            <a:off x="174171" y="174172"/>
            <a:ext cx="5979886" cy="1349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5400" b="1" dirty="0">
                <a:solidFill>
                  <a:srgbClr val="00B050"/>
                </a:solidFill>
                <a:latin typeface="Cooper Black" pitchFamily="18" charset="0"/>
                <a:cs typeface="Arial" pitchFamily="34" charset="0"/>
              </a:rPr>
              <a:t>Phenothiazines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sz="2000" b="1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(Antipsychotics)</a:t>
            </a:r>
            <a:endParaRPr lang="en-US" altLang="ko-KR" sz="1800" b="1" dirty="0">
              <a:solidFill>
                <a:srgbClr val="00B05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자유형: 도형 27">
            <a:extLst>
              <a:ext uri="{FF2B5EF4-FFF2-40B4-BE49-F238E27FC236}">
                <a16:creationId xmlns:a16="http://schemas.microsoft.com/office/drawing/2014/main" xmlns="" id="{5C6DA5C3-7B78-4621-AEF8-559F8E50A6DB}"/>
              </a:ext>
            </a:extLst>
          </p:cNvPr>
          <p:cNvSpPr/>
          <p:nvPr/>
        </p:nvSpPr>
        <p:spPr>
          <a:xfrm>
            <a:off x="10755082" y="1558843"/>
            <a:ext cx="1436918" cy="2386152"/>
          </a:xfrm>
          <a:custGeom>
            <a:avLst/>
            <a:gdLst>
              <a:gd name="connsiteX0" fmla="*/ 1193076 w 1436918"/>
              <a:gd name="connsiteY0" fmla="*/ 0 h 2386152"/>
              <a:gd name="connsiteX1" fmla="*/ 1436918 w 1436918"/>
              <a:gd name="connsiteY1" fmla="*/ 243842 h 2386152"/>
              <a:gd name="connsiteX2" fmla="*/ 1436918 w 1436918"/>
              <a:gd name="connsiteY2" fmla="*/ 2142310 h 2386152"/>
              <a:gd name="connsiteX3" fmla="*/ 1193076 w 1436918"/>
              <a:gd name="connsiteY3" fmla="*/ 2386152 h 2386152"/>
              <a:gd name="connsiteX4" fmla="*/ 0 w 1436918"/>
              <a:gd name="connsiteY4" fmla="*/ 1193076 h 238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918" h="2386152">
                <a:moveTo>
                  <a:pt x="1193076" y="0"/>
                </a:moveTo>
                <a:lnTo>
                  <a:pt x="1436918" y="243842"/>
                </a:lnTo>
                <a:lnTo>
                  <a:pt x="1436918" y="2142310"/>
                </a:lnTo>
                <a:lnTo>
                  <a:pt x="1193076" y="2386152"/>
                </a:lnTo>
                <a:lnTo>
                  <a:pt x="0" y="1193076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자유형: 도형 30">
            <a:extLst>
              <a:ext uri="{FF2B5EF4-FFF2-40B4-BE49-F238E27FC236}">
                <a16:creationId xmlns:a16="http://schemas.microsoft.com/office/drawing/2014/main" xmlns="" id="{2C268D95-6831-4266-B85D-064EBE9CA51C}"/>
              </a:ext>
            </a:extLst>
          </p:cNvPr>
          <p:cNvSpPr/>
          <p:nvPr/>
        </p:nvSpPr>
        <p:spPr>
          <a:xfrm>
            <a:off x="8155574" y="2"/>
            <a:ext cx="2386152" cy="1393379"/>
          </a:xfrm>
          <a:custGeom>
            <a:avLst/>
            <a:gdLst>
              <a:gd name="connsiteX0" fmla="*/ 200303 w 2386152"/>
              <a:gd name="connsiteY0" fmla="*/ 0 h 1393379"/>
              <a:gd name="connsiteX1" fmla="*/ 2185849 w 2386152"/>
              <a:gd name="connsiteY1" fmla="*/ 0 h 1393379"/>
              <a:gd name="connsiteX2" fmla="*/ 2386152 w 2386152"/>
              <a:gd name="connsiteY2" fmla="*/ 200303 h 1393379"/>
              <a:gd name="connsiteX3" fmla="*/ 1193076 w 2386152"/>
              <a:gd name="connsiteY3" fmla="*/ 1393379 h 1393379"/>
              <a:gd name="connsiteX4" fmla="*/ 0 w 2386152"/>
              <a:gd name="connsiteY4" fmla="*/ 200303 h 13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152" h="1393379">
                <a:moveTo>
                  <a:pt x="200303" y="0"/>
                </a:moveTo>
                <a:lnTo>
                  <a:pt x="2185849" y="0"/>
                </a:lnTo>
                <a:lnTo>
                  <a:pt x="2386152" y="200303"/>
                </a:lnTo>
                <a:lnTo>
                  <a:pt x="1193076" y="1393379"/>
                </a:lnTo>
                <a:lnTo>
                  <a:pt x="0" y="200303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자유형: 도형 34">
            <a:extLst>
              <a:ext uri="{FF2B5EF4-FFF2-40B4-BE49-F238E27FC236}">
                <a16:creationId xmlns:a16="http://schemas.microsoft.com/office/drawing/2014/main" xmlns="" id="{6459F166-C1AE-49BD-A7FB-4CDE1C54BAAC}"/>
              </a:ext>
            </a:extLst>
          </p:cNvPr>
          <p:cNvSpPr/>
          <p:nvPr/>
        </p:nvSpPr>
        <p:spPr>
          <a:xfrm>
            <a:off x="10755082" y="0"/>
            <a:ext cx="1436918" cy="1393380"/>
          </a:xfrm>
          <a:custGeom>
            <a:avLst/>
            <a:gdLst>
              <a:gd name="connsiteX0" fmla="*/ 200304 w 1436918"/>
              <a:gd name="connsiteY0" fmla="*/ 0 h 1393380"/>
              <a:gd name="connsiteX1" fmla="*/ 1436918 w 1436918"/>
              <a:gd name="connsiteY1" fmla="*/ 0 h 1393380"/>
              <a:gd name="connsiteX2" fmla="*/ 1436918 w 1436918"/>
              <a:gd name="connsiteY2" fmla="*/ 1149538 h 1393380"/>
              <a:gd name="connsiteX3" fmla="*/ 1193076 w 1436918"/>
              <a:gd name="connsiteY3" fmla="*/ 1393380 h 1393380"/>
              <a:gd name="connsiteX4" fmla="*/ 0 w 1436918"/>
              <a:gd name="connsiteY4" fmla="*/ 200304 h 139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918" h="1393380">
                <a:moveTo>
                  <a:pt x="200304" y="0"/>
                </a:moveTo>
                <a:lnTo>
                  <a:pt x="1436918" y="0"/>
                </a:lnTo>
                <a:lnTo>
                  <a:pt x="1436918" y="1149538"/>
                </a:lnTo>
                <a:lnTo>
                  <a:pt x="1193076" y="1393380"/>
                </a:lnTo>
                <a:lnTo>
                  <a:pt x="0" y="200304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자유형: 도형 35">
            <a:extLst>
              <a:ext uri="{FF2B5EF4-FFF2-40B4-BE49-F238E27FC236}">
                <a16:creationId xmlns:a16="http://schemas.microsoft.com/office/drawing/2014/main" xmlns="" id="{8657D5CE-DB48-4940-860E-BAB55C81C910}"/>
              </a:ext>
            </a:extLst>
          </p:cNvPr>
          <p:cNvSpPr/>
          <p:nvPr/>
        </p:nvSpPr>
        <p:spPr>
          <a:xfrm rot="10800000">
            <a:off x="6836223" y="5464622"/>
            <a:ext cx="2386152" cy="1393379"/>
          </a:xfrm>
          <a:custGeom>
            <a:avLst/>
            <a:gdLst>
              <a:gd name="connsiteX0" fmla="*/ 200303 w 2386152"/>
              <a:gd name="connsiteY0" fmla="*/ 0 h 1393379"/>
              <a:gd name="connsiteX1" fmla="*/ 2185849 w 2386152"/>
              <a:gd name="connsiteY1" fmla="*/ 0 h 1393379"/>
              <a:gd name="connsiteX2" fmla="*/ 2386152 w 2386152"/>
              <a:gd name="connsiteY2" fmla="*/ 200303 h 1393379"/>
              <a:gd name="connsiteX3" fmla="*/ 1193076 w 2386152"/>
              <a:gd name="connsiteY3" fmla="*/ 1393379 h 1393379"/>
              <a:gd name="connsiteX4" fmla="*/ 0 w 2386152"/>
              <a:gd name="connsiteY4" fmla="*/ 200303 h 13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152" h="1393379">
                <a:moveTo>
                  <a:pt x="200303" y="0"/>
                </a:moveTo>
                <a:lnTo>
                  <a:pt x="2185849" y="0"/>
                </a:lnTo>
                <a:lnTo>
                  <a:pt x="2386152" y="200303"/>
                </a:lnTo>
                <a:lnTo>
                  <a:pt x="1193076" y="1393379"/>
                </a:lnTo>
                <a:lnTo>
                  <a:pt x="0" y="200303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xmlns="" id="{252E3B50-CDC2-F037-0B7A-CBA4ECB2E729}"/>
              </a:ext>
            </a:extLst>
          </p:cNvPr>
          <p:cNvSpPr/>
          <p:nvPr/>
        </p:nvSpPr>
        <p:spPr>
          <a:xfrm>
            <a:off x="1033080" y="1689471"/>
            <a:ext cx="3644538" cy="97565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C5361C1-809B-3679-D8DE-5E8584231188}"/>
              </a:ext>
            </a:extLst>
          </p:cNvPr>
          <p:cNvSpPr txBox="1"/>
          <p:nvPr/>
        </p:nvSpPr>
        <p:spPr>
          <a:xfrm>
            <a:off x="1167931" y="1797822"/>
            <a:ext cx="34038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1" u="none" strike="noStrike" baseline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-Oblique"/>
              </a:rPr>
              <a:t>Prochlorperazine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ADE2F14-1037-EBD1-00A3-D82BD2087B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2006" y="1274725"/>
            <a:ext cx="4797824" cy="2121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CF02F4F-249E-7DBD-FFDB-F7ABA3E58E9A}"/>
              </a:ext>
            </a:extLst>
          </p:cNvPr>
          <p:cNvSpPr txBox="1"/>
          <p:nvPr/>
        </p:nvSpPr>
        <p:spPr>
          <a:xfrm>
            <a:off x="575144" y="3046235"/>
            <a:ext cx="466982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strike="noStrike" baseline="0" dirty="0">
                <a:latin typeface="Helvetica" panose="020B0604020202020204" pitchFamily="34" charset="0"/>
              </a:rPr>
              <a:t>In addition to blocking dopamine </a:t>
            </a:r>
            <a:r>
              <a:rPr lang="en-US" sz="2000" b="0" i="0" u="none" strike="noStrike" baseline="0" dirty="0">
                <a:latin typeface="Helvetica" panose="020B0604020202020204" pitchFamily="34" charset="0"/>
              </a:rPr>
              <a:t>receptors, </a:t>
            </a:r>
            <a:r>
              <a:rPr lang="en-US" sz="2000" b="0" i="0" u="none" strike="noStrike" baseline="0" dirty="0">
                <a:latin typeface="MinionPro-Regular"/>
              </a:rPr>
              <a:t>possess </a:t>
            </a:r>
            <a:r>
              <a:rPr lang="en-US" sz="2000" b="1" i="0" u="sng" strike="noStrike" baseline="0" dirty="0">
                <a:solidFill>
                  <a:schemeClr val="accent4">
                    <a:lumMod val="50000"/>
                  </a:schemeClr>
                </a:solidFill>
                <a:latin typeface="MinionPro-Regular"/>
              </a:rPr>
              <a:t>antihistaminic and anticholinergic </a:t>
            </a:r>
            <a:r>
              <a:rPr lang="en-US" sz="2000" b="0" i="0" u="none" strike="noStrike" baseline="0" dirty="0">
                <a:latin typeface="MinionPro-Regular"/>
              </a:rPr>
              <a:t>activities</a:t>
            </a:r>
            <a:endParaRPr lang="ar-IQ" sz="2000" b="0" i="0" u="none" strike="noStrike" baseline="0" dirty="0">
              <a:latin typeface="MinionPro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IQ" sz="2000" dirty="0">
              <a:latin typeface="MinionPro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IQ" sz="2000" b="0" i="0" u="none" strike="noStrike" baseline="0" dirty="0">
              <a:latin typeface="MinionPro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IQ" sz="2000" dirty="0">
              <a:latin typeface="MinionPro-Regular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i="0" u="sng" strike="noStrike" baseline="0" dirty="0">
                <a:solidFill>
                  <a:schemeClr val="accent4">
                    <a:lumMod val="50000"/>
                  </a:schemeClr>
                </a:solidFill>
                <a:latin typeface="MinionPro-Regular"/>
              </a:rPr>
              <a:t>motion sickness and GI origin</a:t>
            </a:r>
            <a:r>
              <a:rPr lang="ar-IQ" sz="2000" b="1" i="0" u="sng" strike="noStrike" baseline="0" dirty="0">
                <a:solidFill>
                  <a:schemeClr val="accent4">
                    <a:lumMod val="50000"/>
                  </a:schemeClr>
                </a:solidFill>
                <a:latin typeface="MinionPro-Regular"/>
              </a:rPr>
              <a:t> </a:t>
            </a:r>
            <a:r>
              <a:rPr lang="en-US" sz="2000" b="1" i="0" u="sng" strike="noStrike" baseline="0" dirty="0">
                <a:solidFill>
                  <a:schemeClr val="accent4">
                    <a:lumMod val="50000"/>
                  </a:schemeClr>
                </a:solidFill>
                <a:latin typeface="MinionPro-Regular"/>
              </a:rPr>
              <a:t>nausea/vomiting.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xmlns="" id="{21C6C120-CA92-A315-A62D-70B40979C087}"/>
              </a:ext>
            </a:extLst>
          </p:cNvPr>
          <p:cNvSpPr/>
          <p:nvPr/>
        </p:nvSpPr>
        <p:spPr>
          <a:xfrm rot="5400000">
            <a:off x="2103647" y="4276550"/>
            <a:ext cx="611386" cy="53112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80D2711-0FB8-3FBB-4D23-3E5F837D50DA}"/>
              </a:ext>
            </a:extLst>
          </p:cNvPr>
          <p:cNvSpPr txBox="1"/>
          <p:nvPr/>
        </p:nvSpPr>
        <p:spPr>
          <a:xfrm>
            <a:off x="563371" y="5927856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MinionPro-Regular"/>
              </a:rPr>
              <a:t>not effective in chemotherapy-induced emesis</a:t>
            </a:r>
            <a:endParaRPr lang="ar-IQ" sz="2000" b="0" i="0" u="none" strike="noStrike" baseline="0" dirty="0">
              <a:latin typeface="MinionPro-Regular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/>
          <a:srcRect l="9644" t="31924" r="9109" b="32023"/>
          <a:stretch>
            <a:fillRect/>
          </a:stretch>
        </p:blipFill>
        <p:spPr bwMode="auto">
          <a:xfrm>
            <a:off x="6537766" y="3614056"/>
            <a:ext cx="5233319" cy="2322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98728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1508B73-E98A-4BF0-96B7-98C16747B1F7}"/>
              </a:ext>
            </a:extLst>
          </p:cNvPr>
          <p:cNvSpPr/>
          <p:nvPr/>
        </p:nvSpPr>
        <p:spPr>
          <a:xfrm>
            <a:off x="0" y="6072562"/>
            <a:ext cx="12192000" cy="7854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836857-1295-2CB4-9AC2-1FB237FB0305}"/>
              </a:ext>
            </a:extLst>
          </p:cNvPr>
          <p:cNvSpPr txBox="1">
            <a:spLocks/>
          </p:cNvSpPr>
          <p:nvPr/>
        </p:nvSpPr>
        <p:spPr>
          <a:xfrm>
            <a:off x="781707" y="375961"/>
            <a:ext cx="4806293" cy="698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E12B86"/>
                </a:solidFill>
                <a:latin typeface="Cooper Black" pitchFamily="18" charset="0"/>
              </a:rPr>
              <a:t>Antihistamines</a:t>
            </a:r>
            <a:r>
              <a:rPr lang="en-US" b="1" dirty="0">
                <a:solidFill>
                  <a:srgbClr val="DA4000"/>
                </a:solidFill>
                <a:latin typeface="Cooper Black" pitchFamily="18" charset="0"/>
              </a:rPr>
              <a:t/>
            </a:r>
            <a:br>
              <a:rPr lang="en-US" b="1" dirty="0">
                <a:solidFill>
                  <a:srgbClr val="DA4000"/>
                </a:solidFill>
                <a:latin typeface="Cooper Black" pitchFamily="18" charset="0"/>
              </a:rPr>
            </a:br>
            <a:endParaRPr lang="en-US" dirty="0">
              <a:latin typeface="Cooper Black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955339-DC6D-378A-8272-B30AAD3806B1}"/>
              </a:ext>
            </a:extLst>
          </p:cNvPr>
          <p:cNvSpPr txBox="1"/>
          <p:nvPr/>
        </p:nvSpPr>
        <p:spPr>
          <a:xfrm>
            <a:off x="640080" y="156910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MinionPro-It"/>
              </a:rPr>
              <a:t>Ex. meclizine, promethazine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MinionPro-Regular"/>
              </a:rPr>
              <a:t>, and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MinionPro-It"/>
              </a:rPr>
              <a:t>diphenhydramine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MinionPro-Regular"/>
              </a:rPr>
              <a:t>.</a:t>
            </a:r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5C45D25-50BB-6E36-73E7-274DCF7AE509}"/>
              </a:ext>
            </a:extLst>
          </p:cNvPr>
          <p:cNvSpPr txBox="1"/>
          <p:nvPr/>
        </p:nvSpPr>
        <p:spPr>
          <a:xfrm>
            <a:off x="640080" y="2139349"/>
            <a:ext cx="67622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MinionPro-Regular"/>
              </a:rPr>
              <a:t>useful for motion sickness and postoperative emesis. they act on vestibular afferents and within the brainstem. </a:t>
            </a:r>
            <a:endParaRPr lang="en-US" sz="2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7595860-8F55-2651-6837-E2DF0EA19B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4827" y="3402300"/>
            <a:ext cx="5010491" cy="26702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A85D389-DCA0-BDFB-72E1-719E92FBE10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43737"/>
            <a:ext cx="3396684" cy="4014263"/>
          </a:xfrm>
          <a:prstGeom prst="rect">
            <a:avLst/>
          </a:prstGeom>
        </p:spPr>
      </p:pic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xmlns="" id="{3942FF29-B5CB-B983-BDAF-62B5CF708A2C}"/>
              </a:ext>
            </a:extLst>
          </p:cNvPr>
          <p:cNvCxnSpPr>
            <a:cxnSpLocks/>
          </p:cNvCxnSpPr>
          <p:nvPr/>
        </p:nvCxnSpPr>
        <p:spPr>
          <a:xfrm flipV="1">
            <a:off x="7376160" y="2616862"/>
            <a:ext cx="1522822" cy="1414833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F6480B07-E736-BFEB-BE48-B1477ADD5957}"/>
              </a:ext>
            </a:extLst>
          </p:cNvPr>
          <p:cNvSpPr txBox="1"/>
          <p:nvPr/>
        </p:nvSpPr>
        <p:spPr>
          <a:xfrm>
            <a:off x="8932363" y="2324474"/>
            <a:ext cx="3041923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12B86"/>
                </a:solidFill>
                <a:latin typeface="MinionPro-It"/>
              </a:rPr>
              <a:t>Antihistamine</a:t>
            </a:r>
            <a:endParaRPr lang="en-US" sz="3200" b="1" dirty="0">
              <a:ln/>
              <a:solidFill>
                <a:srgbClr val="E12B86"/>
              </a:solidFill>
            </a:endParaRPr>
          </a:p>
        </p:txBody>
      </p:sp>
      <p:cxnSp>
        <p:nvCxnSpPr>
          <p:cNvPr id="58" name="Connector: Curved 57">
            <a:extLst>
              <a:ext uri="{FF2B5EF4-FFF2-40B4-BE49-F238E27FC236}">
                <a16:creationId xmlns:a16="http://schemas.microsoft.com/office/drawing/2014/main" xmlns="" id="{BFFAF358-059E-04A0-BA39-5DF3C0D08360}"/>
              </a:ext>
            </a:extLst>
          </p:cNvPr>
          <p:cNvCxnSpPr/>
          <p:nvPr/>
        </p:nvCxnSpPr>
        <p:spPr>
          <a:xfrm flipV="1">
            <a:off x="8898982" y="4031695"/>
            <a:ext cx="918889" cy="49966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B04F9E5A-C28E-408F-E1B3-C13EE181F54C}"/>
              </a:ext>
            </a:extLst>
          </p:cNvPr>
          <p:cNvSpPr txBox="1"/>
          <p:nvPr/>
        </p:nvSpPr>
        <p:spPr>
          <a:xfrm>
            <a:off x="9539062" y="3712850"/>
            <a:ext cx="213985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12B86"/>
                </a:solidFill>
              </a:rPr>
              <a:t>vit B6</a:t>
            </a:r>
          </a:p>
        </p:txBody>
      </p:sp>
    </p:spTree>
    <p:extLst>
      <p:ext uri="{BB962C8B-B14F-4D97-AF65-F5344CB8AC3E}">
        <p14:creationId xmlns:p14="http://schemas.microsoft.com/office/powerpoint/2010/main" xmlns="" val="2737942562"/>
      </p:ext>
    </p:extLst>
  </p:cSld>
  <p:clrMapOvr>
    <a:masterClrMapping/>
  </p:clrMapOvr>
</p:sld>
</file>

<file path=ppt/theme/theme1.xml><?xml version="1.0" encoding="utf-8"?>
<a:theme xmlns:a="http://schemas.openxmlformats.org/drawingml/2006/main" name="www.jpppt.com">
  <a:themeElements>
    <a:clrScheme name="ALLPPT - COLOR 0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0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0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2509</TotalTime>
  <Words>426</Words>
  <Application>Microsoft Office PowerPoint</Application>
  <PresentationFormat>Custom</PresentationFormat>
  <Paragraphs>75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www.jpppt.com</vt:lpstr>
      <vt:lpstr>Contents Slide Master</vt:lpstr>
      <vt:lpstr>Section Break Slide Master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www.jpppt.com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www.jpppt.com</dc:creator>
  <cp:keywords>www.jpppt.com</cp:keywords>
  <dc:description>www.jpppt.com</dc:description>
  <cp:lastModifiedBy>sara</cp:lastModifiedBy>
  <cp:revision>113</cp:revision>
  <dcterms:created xsi:type="dcterms:W3CDTF">2020-01-20T05:08:25Z</dcterms:created>
  <dcterms:modified xsi:type="dcterms:W3CDTF">2023-12-08T11:56:05Z</dcterms:modified>
</cp:coreProperties>
</file>