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0" r:id="rId3"/>
    <p:sldId id="311" r:id="rId4"/>
    <p:sldId id="374" r:id="rId5"/>
    <p:sldId id="375" r:id="rId6"/>
    <p:sldId id="376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65" r:id="rId17"/>
    <p:sldId id="3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6F276-8FB0-4207-8FE2-5EC682D8F62B}" v="48" dt="2023-11-29T11:49:30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aa Al-Qaysi" userId="878c7f2f8b0b0a6a" providerId="LiveId" clId="{4106F276-8FB0-4207-8FE2-5EC682D8F62B}"/>
    <pc:docChg chg="undo custSel modSld">
      <pc:chgData name="Safaa Al-Qaysi" userId="878c7f2f8b0b0a6a" providerId="LiveId" clId="{4106F276-8FB0-4207-8FE2-5EC682D8F62B}" dt="2023-11-29T11:50:47.962" v="139" actId="26606"/>
      <pc:docMkLst>
        <pc:docMk/>
      </pc:docMkLst>
      <pc:sldChg chg="addSp modSp mod setBg">
        <pc:chgData name="Safaa Al-Qaysi" userId="878c7f2f8b0b0a6a" providerId="LiveId" clId="{4106F276-8FB0-4207-8FE2-5EC682D8F62B}" dt="2023-11-29T11:50:47.962" v="139" actId="26606"/>
        <pc:sldMkLst>
          <pc:docMk/>
          <pc:sldMk cId="0" sldId="257"/>
        </pc:sldMkLst>
        <pc:spChg chg="mod">
          <ac:chgData name="Safaa Al-Qaysi" userId="878c7f2f8b0b0a6a" providerId="LiveId" clId="{4106F276-8FB0-4207-8FE2-5EC682D8F62B}" dt="2023-11-29T11:50:47.962" v="139" actId="26606"/>
          <ac:spMkLst>
            <pc:docMk/>
            <pc:sldMk cId="0" sldId="257"/>
            <ac:spMk id="2" creationId="{400FA926-3992-C5F0-C1DF-994C64951EAC}"/>
          </ac:spMkLst>
        </pc:spChg>
        <pc:spChg chg="mod">
          <ac:chgData name="Safaa Al-Qaysi" userId="878c7f2f8b0b0a6a" providerId="LiveId" clId="{4106F276-8FB0-4207-8FE2-5EC682D8F62B}" dt="2023-11-29T11:50:47.962" v="139" actId="26606"/>
          <ac:spMkLst>
            <pc:docMk/>
            <pc:sldMk cId="0" sldId="257"/>
            <ac:spMk id="3" creationId="{A3C21856-037E-EB8E-8742-07DD18E59B57}"/>
          </ac:spMkLst>
        </pc:spChg>
        <pc:spChg chg="mod">
          <ac:chgData name="Safaa Al-Qaysi" userId="878c7f2f8b0b0a6a" providerId="LiveId" clId="{4106F276-8FB0-4207-8FE2-5EC682D8F62B}" dt="2023-11-29T11:50:47.962" v="139" actId="26606"/>
          <ac:spMkLst>
            <pc:docMk/>
            <pc:sldMk cId="0" sldId="257"/>
            <ac:spMk id="4" creationId="{2CA4FBA0-A382-91D0-D34E-12B692D3BE8A}"/>
          </ac:spMkLst>
        </pc:spChg>
        <pc:spChg chg="mod">
          <ac:chgData name="Safaa Al-Qaysi" userId="878c7f2f8b0b0a6a" providerId="LiveId" clId="{4106F276-8FB0-4207-8FE2-5EC682D8F62B}" dt="2023-11-29T11:50:47.962" v="139" actId="26606"/>
          <ac:spMkLst>
            <pc:docMk/>
            <pc:sldMk cId="0" sldId="257"/>
            <ac:spMk id="3074" creationId="{AA0FDB87-4C34-4D69-B9D6-295F4762EC68}"/>
          </ac:spMkLst>
        </pc:spChg>
        <pc:spChg chg="add">
          <ac:chgData name="Safaa Al-Qaysi" userId="878c7f2f8b0b0a6a" providerId="LiveId" clId="{4106F276-8FB0-4207-8FE2-5EC682D8F62B}" dt="2023-11-29T11:50:47.962" v="139" actId="26606"/>
          <ac:spMkLst>
            <pc:docMk/>
            <pc:sldMk cId="0" sldId="257"/>
            <ac:spMk id="3080" creationId="{B4916930-E76E-4100-9DCF-4981566A372A}"/>
          </ac:spMkLst>
        </pc:spChg>
        <pc:picChg chg="add">
          <ac:chgData name="Safaa Al-Qaysi" userId="878c7f2f8b0b0a6a" providerId="LiveId" clId="{4106F276-8FB0-4207-8FE2-5EC682D8F62B}" dt="2023-11-29T11:50:47.962" v="139" actId="26606"/>
          <ac:picMkLst>
            <pc:docMk/>
            <pc:sldMk cId="0" sldId="257"/>
            <ac:picMk id="3076" creationId="{EFA98D41-2443-F96D-71E5-77BFA76CBD4D}"/>
          </ac:picMkLst>
        </pc:picChg>
      </pc:sldChg>
      <pc:sldChg chg="modSp mod">
        <pc:chgData name="Safaa Al-Qaysi" userId="878c7f2f8b0b0a6a" providerId="LiveId" clId="{4106F276-8FB0-4207-8FE2-5EC682D8F62B}" dt="2023-11-28T14:58:07.275" v="0" actId="33524"/>
        <pc:sldMkLst>
          <pc:docMk/>
          <pc:sldMk cId="0" sldId="310"/>
        </pc:sldMkLst>
        <pc:spChg chg="mod">
          <ac:chgData name="Safaa Al-Qaysi" userId="878c7f2f8b0b0a6a" providerId="LiveId" clId="{4106F276-8FB0-4207-8FE2-5EC682D8F62B}" dt="2023-11-28T14:58:07.275" v="0" actId="33524"/>
          <ac:spMkLst>
            <pc:docMk/>
            <pc:sldMk cId="0" sldId="310"/>
            <ac:spMk id="68610" creationId="{7C4599C0-5C0B-1CBF-0ADF-367C2E7D1F5F}"/>
          </ac:spMkLst>
        </pc:spChg>
      </pc:sldChg>
      <pc:sldChg chg="modSp mod">
        <pc:chgData name="Safaa Al-Qaysi" userId="878c7f2f8b0b0a6a" providerId="LiveId" clId="{4106F276-8FB0-4207-8FE2-5EC682D8F62B}" dt="2023-11-29T11:45:08.610" v="117"/>
        <pc:sldMkLst>
          <pc:docMk/>
          <pc:sldMk cId="0" sldId="311"/>
        </pc:sldMkLst>
        <pc:spChg chg="mod">
          <ac:chgData name="Safaa Al-Qaysi" userId="878c7f2f8b0b0a6a" providerId="LiveId" clId="{4106F276-8FB0-4207-8FE2-5EC682D8F62B}" dt="2023-11-29T11:45:08.610" v="117"/>
          <ac:spMkLst>
            <pc:docMk/>
            <pc:sldMk cId="0" sldId="311"/>
            <ac:spMk id="70658" creationId="{46898FBD-809B-D4BD-AFB4-00830B2C67DF}"/>
          </ac:spMkLst>
        </pc:spChg>
      </pc:sldChg>
      <pc:sldChg chg="addSp modSp mod">
        <pc:chgData name="Safaa Al-Qaysi" userId="878c7f2f8b0b0a6a" providerId="LiveId" clId="{4106F276-8FB0-4207-8FE2-5EC682D8F62B}" dt="2023-11-28T15:34:17.364" v="36" actId="33524"/>
        <pc:sldMkLst>
          <pc:docMk/>
          <pc:sldMk cId="0" sldId="313"/>
        </pc:sldMkLst>
        <pc:spChg chg="mod">
          <ac:chgData name="Safaa Al-Qaysi" userId="878c7f2f8b0b0a6a" providerId="LiveId" clId="{4106F276-8FB0-4207-8FE2-5EC682D8F62B}" dt="2023-11-28T15:34:17.364" v="36" actId="33524"/>
          <ac:spMkLst>
            <pc:docMk/>
            <pc:sldMk cId="0" sldId="313"/>
            <ac:spMk id="73730" creationId="{9F7AE40C-8397-24F4-FA2D-62A895B6A418}"/>
          </ac:spMkLst>
        </pc:spChg>
        <pc:picChg chg="add mod">
          <ac:chgData name="Safaa Al-Qaysi" userId="878c7f2f8b0b0a6a" providerId="LiveId" clId="{4106F276-8FB0-4207-8FE2-5EC682D8F62B}" dt="2023-11-28T15:33:49.592" v="33" actId="1440"/>
          <ac:picMkLst>
            <pc:docMk/>
            <pc:sldMk cId="0" sldId="313"/>
            <ac:picMk id="5" creationId="{22DDEE04-18A6-6F92-1B5A-61AD019B2033}"/>
          </ac:picMkLst>
        </pc:picChg>
        <pc:picChg chg="mod">
          <ac:chgData name="Safaa Al-Qaysi" userId="878c7f2f8b0b0a6a" providerId="LiveId" clId="{4106F276-8FB0-4207-8FE2-5EC682D8F62B}" dt="2023-11-28T15:33:43.112" v="31" actId="1440"/>
          <ac:picMkLst>
            <pc:docMk/>
            <pc:sldMk cId="0" sldId="313"/>
            <ac:picMk id="73732" creationId="{C4B4483A-D0EF-9421-806F-3B40D8FC46CE}"/>
          </ac:picMkLst>
        </pc:picChg>
      </pc:sldChg>
      <pc:sldChg chg="modSp mod">
        <pc:chgData name="Safaa Al-Qaysi" userId="878c7f2f8b0b0a6a" providerId="LiveId" clId="{4106F276-8FB0-4207-8FE2-5EC682D8F62B}" dt="2023-11-28T15:35:12.709" v="43" actId="1076"/>
        <pc:sldMkLst>
          <pc:docMk/>
          <pc:sldMk cId="0" sldId="314"/>
        </pc:sldMkLst>
        <pc:spChg chg="mod">
          <ac:chgData name="Safaa Al-Qaysi" userId="878c7f2f8b0b0a6a" providerId="LiveId" clId="{4106F276-8FB0-4207-8FE2-5EC682D8F62B}" dt="2023-11-28T15:35:05.850" v="40" actId="13900"/>
          <ac:spMkLst>
            <pc:docMk/>
            <pc:sldMk cId="0" sldId="314"/>
            <ac:spMk id="74754" creationId="{39643D43-B7BC-0344-204D-C1DF604EC80F}"/>
          </ac:spMkLst>
        </pc:spChg>
        <pc:picChg chg="mod">
          <ac:chgData name="Safaa Al-Qaysi" userId="878c7f2f8b0b0a6a" providerId="LiveId" clId="{4106F276-8FB0-4207-8FE2-5EC682D8F62B}" dt="2023-11-28T15:35:12.709" v="43" actId="1076"/>
          <ac:picMkLst>
            <pc:docMk/>
            <pc:sldMk cId="0" sldId="314"/>
            <ac:picMk id="74756" creationId="{F4BB87E9-0F17-F6F2-84F2-61B2FB8E3E18}"/>
          </ac:picMkLst>
        </pc:picChg>
      </pc:sldChg>
      <pc:sldChg chg="addSp modSp mod">
        <pc:chgData name="Safaa Al-Qaysi" userId="878c7f2f8b0b0a6a" providerId="LiveId" clId="{4106F276-8FB0-4207-8FE2-5EC682D8F62B}" dt="2023-11-28T15:45:06.265" v="66" actId="14100"/>
        <pc:sldMkLst>
          <pc:docMk/>
          <pc:sldMk cId="0" sldId="315"/>
        </pc:sldMkLst>
        <pc:spChg chg="mod">
          <ac:chgData name="Safaa Al-Qaysi" userId="878c7f2f8b0b0a6a" providerId="LiveId" clId="{4106F276-8FB0-4207-8FE2-5EC682D8F62B}" dt="2023-11-28T15:45:06.265" v="66" actId="14100"/>
          <ac:spMkLst>
            <pc:docMk/>
            <pc:sldMk cId="0" sldId="315"/>
            <ac:spMk id="75778" creationId="{9816D57F-2C6B-0EA6-E502-466E57192E77}"/>
          </ac:spMkLst>
        </pc:spChg>
        <pc:picChg chg="add mod">
          <ac:chgData name="Safaa Al-Qaysi" userId="878c7f2f8b0b0a6a" providerId="LiveId" clId="{4106F276-8FB0-4207-8FE2-5EC682D8F62B}" dt="2023-11-28T15:39:53.163" v="51" actId="1076"/>
          <ac:picMkLst>
            <pc:docMk/>
            <pc:sldMk cId="0" sldId="315"/>
            <ac:picMk id="5" creationId="{89B1DBF1-F839-6F07-38A1-E4AE4E680774}"/>
          </ac:picMkLst>
        </pc:picChg>
        <pc:picChg chg="mod">
          <ac:chgData name="Safaa Al-Qaysi" userId="878c7f2f8b0b0a6a" providerId="LiveId" clId="{4106F276-8FB0-4207-8FE2-5EC682D8F62B}" dt="2023-11-28T15:41:48.118" v="59" actId="1076"/>
          <ac:picMkLst>
            <pc:docMk/>
            <pc:sldMk cId="0" sldId="315"/>
            <ac:picMk id="75780" creationId="{69BB3B01-E7DE-B4F6-C47A-E42A40CB1857}"/>
          </ac:picMkLst>
        </pc:picChg>
        <pc:picChg chg="mod">
          <ac:chgData name="Safaa Al-Qaysi" userId="878c7f2f8b0b0a6a" providerId="LiveId" clId="{4106F276-8FB0-4207-8FE2-5EC682D8F62B}" dt="2023-11-28T15:39:47.482" v="50" actId="1076"/>
          <ac:picMkLst>
            <pc:docMk/>
            <pc:sldMk cId="0" sldId="315"/>
            <ac:picMk id="75781" creationId="{8DDCE833-D870-E538-01E7-CA67B6EF4245}"/>
          </ac:picMkLst>
        </pc:picChg>
      </pc:sldChg>
      <pc:sldChg chg="addSp delSp modSp mod">
        <pc:chgData name="Safaa Al-Qaysi" userId="878c7f2f8b0b0a6a" providerId="LiveId" clId="{4106F276-8FB0-4207-8FE2-5EC682D8F62B}" dt="2023-11-28T15:54:39.440" v="115" actId="14100"/>
        <pc:sldMkLst>
          <pc:docMk/>
          <pc:sldMk cId="0" sldId="316"/>
        </pc:sldMkLst>
        <pc:spChg chg="mod">
          <ac:chgData name="Safaa Al-Qaysi" userId="878c7f2f8b0b0a6a" providerId="LiveId" clId="{4106F276-8FB0-4207-8FE2-5EC682D8F62B}" dt="2023-11-28T15:54:39.440" v="115" actId="14100"/>
          <ac:spMkLst>
            <pc:docMk/>
            <pc:sldMk cId="0" sldId="316"/>
            <ac:spMk id="76802" creationId="{73EF6C93-9ECE-2775-C51E-22FA326E97E1}"/>
          </ac:spMkLst>
        </pc:spChg>
        <pc:picChg chg="add mod">
          <ac:chgData name="Safaa Al-Qaysi" userId="878c7f2f8b0b0a6a" providerId="LiveId" clId="{4106F276-8FB0-4207-8FE2-5EC682D8F62B}" dt="2023-11-28T15:47:45.607" v="79" actId="1076"/>
          <ac:picMkLst>
            <pc:docMk/>
            <pc:sldMk cId="0" sldId="316"/>
            <ac:picMk id="1026" creationId="{21A56B36-41AE-A58D-A1D6-F87DED8F1DC2}"/>
          </ac:picMkLst>
        </pc:picChg>
        <pc:picChg chg="add mod">
          <ac:chgData name="Safaa Al-Qaysi" userId="878c7f2f8b0b0a6a" providerId="LiveId" clId="{4106F276-8FB0-4207-8FE2-5EC682D8F62B}" dt="2023-11-28T15:47:09.150" v="77" actId="1076"/>
          <ac:picMkLst>
            <pc:docMk/>
            <pc:sldMk cId="0" sldId="316"/>
            <ac:picMk id="1028" creationId="{1D4C9142-19A3-C85D-CE92-B8BFE39AB990}"/>
          </ac:picMkLst>
        </pc:picChg>
        <pc:picChg chg="del">
          <ac:chgData name="Safaa Al-Qaysi" userId="878c7f2f8b0b0a6a" providerId="LiveId" clId="{4106F276-8FB0-4207-8FE2-5EC682D8F62B}" dt="2023-11-28T15:46:55.558" v="74" actId="478"/>
          <ac:picMkLst>
            <pc:docMk/>
            <pc:sldMk cId="0" sldId="316"/>
            <ac:picMk id="76804" creationId="{F2CCCCA6-97AA-7AD0-19D1-033611A5B8BD}"/>
          </ac:picMkLst>
        </pc:picChg>
        <pc:picChg chg="mod">
          <ac:chgData name="Safaa Al-Qaysi" userId="878c7f2f8b0b0a6a" providerId="LiveId" clId="{4106F276-8FB0-4207-8FE2-5EC682D8F62B}" dt="2023-11-28T15:53:30.166" v="81" actId="1076"/>
          <ac:picMkLst>
            <pc:docMk/>
            <pc:sldMk cId="0" sldId="316"/>
            <ac:picMk id="76805" creationId="{9F8D6FBA-6012-77C9-5A9D-DEC345800DF6}"/>
          </ac:picMkLst>
        </pc:picChg>
        <pc:picChg chg="del">
          <ac:chgData name="Safaa Al-Qaysi" userId="878c7f2f8b0b0a6a" providerId="LiveId" clId="{4106F276-8FB0-4207-8FE2-5EC682D8F62B}" dt="2023-11-28T15:46:14.748" v="67" actId="478"/>
          <ac:picMkLst>
            <pc:docMk/>
            <pc:sldMk cId="0" sldId="316"/>
            <ac:picMk id="76806" creationId="{25D9D833-CA42-7580-AFCD-C098EA6FB959}"/>
          </ac:picMkLst>
        </pc:picChg>
      </pc:sldChg>
      <pc:sldChg chg="addSp modSp mod">
        <pc:chgData name="Safaa Al-Qaysi" userId="878c7f2f8b0b0a6a" providerId="LiveId" clId="{4106F276-8FB0-4207-8FE2-5EC682D8F62B}" dt="2023-11-29T11:49:33.564" v="138" actId="1076"/>
        <pc:sldMkLst>
          <pc:docMk/>
          <pc:sldMk cId="1653869842" sldId="374"/>
        </pc:sldMkLst>
        <pc:spChg chg="mod">
          <ac:chgData name="Safaa Al-Qaysi" userId="878c7f2f8b0b0a6a" providerId="LiveId" clId="{4106F276-8FB0-4207-8FE2-5EC682D8F62B}" dt="2023-11-29T11:46:49.411" v="122" actId="1076"/>
          <ac:spMkLst>
            <pc:docMk/>
            <pc:sldMk cId="1653869842" sldId="374"/>
            <ac:spMk id="70661" creationId="{730F7E0E-575E-C20B-5157-ABA9E1A08F8E}"/>
          </ac:spMkLst>
        </pc:spChg>
        <pc:picChg chg="mod">
          <ac:chgData name="Safaa Al-Qaysi" userId="878c7f2f8b0b0a6a" providerId="LiveId" clId="{4106F276-8FB0-4207-8FE2-5EC682D8F62B}" dt="2023-11-29T11:46:55.062" v="123" actId="14100"/>
          <ac:picMkLst>
            <pc:docMk/>
            <pc:sldMk cId="1653869842" sldId="374"/>
            <ac:picMk id="3" creationId="{20A39015-323F-6E33-F9CD-DD6070B7ACDF}"/>
          </ac:picMkLst>
        </pc:picChg>
        <pc:picChg chg="add mod">
          <ac:chgData name="Safaa Al-Qaysi" userId="878c7f2f8b0b0a6a" providerId="LiveId" clId="{4106F276-8FB0-4207-8FE2-5EC682D8F62B}" dt="2023-11-29T11:48:06.478" v="131" actId="1076"/>
          <ac:picMkLst>
            <pc:docMk/>
            <pc:sldMk cId="1653869842" sldId="374"/>
            <ac:picMk id="7" creationId="{A481AD8D-FD0A-0AF0-75AE-8176A2191B41}"/>
          </ac:picMkLst>
        </pc:picChg>
        <pc:picChg chg="add mod">
          <ac:chgData name="Safaa Al-Qaysi" userId="878c7f2f8b0b0a6a" providerId="LiveId" clId="{4106F276-8FB0-4207-8FE2-5EC682D8F62B}" dt="2023-11-29T11:49:33.564" v="138" actId="1076"/>
          <ac:picMkLst>
            <pc:docMk/>
            <pc:sldMk cId="1653869842" sldId="374"/>
            <ac:picMk id="8" creationId="{390B6B81-1EF6-1220-B013-449FDA5AFF81}"/>
          </ac:picMkLst>
        </pc:picChg>
        <pc:picChg chg="mod">
          <ac:chgData name="Safaa Al-Qaysi" userId="878c7f2f8b0b0a6a" providerId="LiveId" clId="{4106F276-8FB0-4207-8FE2-5EC682D8F62B}" dt="2023-11-29T11:49:30.907" v="137" actId="1076"/>
          <ac:picMkLst>
            <pc:docMk/>
            <pc:sldMk cId="1653869842" sldId="374"/>
            <ac:picMk id="70663" creationId="{856FE665-D2D1-6826-05AA-A1BD4D83C45F}"/>
          </ac:picMkLst>
        </pc:picChg>
      </pc:sldChg>
      <pc:sldChg chg="addSp delSp modSp mod">
        <pc:chgData name="Safaa Al-Qaysi" userId="878c7f2f8b0b0a6a" providerId="LiveId" clId="{4106F276-8FB0-4207-8FE2-5EC682D8F62B}" dt="2023-11-28T15:07:22.952" v="9" actId="1076"/>
        <pc:sldMkLst>
          <pc:docMk/>
          <pc:sldMk cId="1136524801" sldId="375"/>
        </pc:sldMkLst>
        <pc:picChg chg="del mod">
          <ac:chgData name="Safaa Al-Qaysi" userId="878c7f2f8b0b0a6a" providerId="LiveId" clId="{4106F276-8FB0-4207-8FE2-5EC682D8F62B}" dt="2023-11-28T15:07:11.470" v="6" actId="478"/>
          <ac:picMkLst>
            <pc:docMk/>
            <pc:sldMk cId="1136524801" sldId="375"/>
            <ac:picMk id="3" creationId="{5F99E15C-C3B8-741A-DC4C-733B3EEB3E68}"/>
          </ac:picMkLst>
        </pc:picChg>
        <pc:picChg chg="add mod">
          <ac:chgData name="Safaa Al-Qaysi" userId="878c7f2f8b0b0a6a" providerId="LiveId" clId="{4106F276-8FB0-4207-8FE2-5EC682D8F62B}" dt="2023-11-28T15:07:22.952" v="9" actId="1076"/>
          <ac:picMkLst>
            <pc:docMk/>
            <pc:sldMk cId="1136524801" sldId="375"/>
            <ac:picMk id="6" creationId="{1395FC05-39AA-CAD4-FFF1-2F52143F12C5}"/>
          </ac:picMkLst>
        </pc:picChg>
      </pc:sldChg>
      <pc:sldChg chg="addSp delSp modSp mod">
        <pc:chgData name="Safaa Al-Qaysi" userId="878c7f2f8b0b0a6a" providerId="LiveId" clId="{4106F276-8FB0-4207-8FE2-5EC682D8F62B}" dt="2023-11-28T15:15:07.208" v="15" actId="1076"/>
        <pc:sldMkLst>
          <pc:docMk/>
          <pc:sldMk cId="3430808375" sldId="376"/>
        </pc:sldMkLst>
        <pc:picChg chg="del">
          <ac:chgData name="Safaa Al-Qaysi" userId="878c7f2f8b0b0a6a" providerId="LiveId" clId="{4106F276-8FB0-4207-8FE2-5EC682D8F62B}" dt="2023-11-28T15:14:33.589" v="10" actId="478"/>
          <ac:picMkLst>
            <pc:docMk/>
            <pc:sldMk cId="3430808375" sldId="376"/>
            <ac:picMk id="3" creationId="{9BB81DFB-3FD9-14B3-544C-BCD604C63E5E}"/>
          </ac:picMkLst>
        </pc:picChg>
        <pc:picChg chg="add mod">
          <ac:chgData name="Safaa Al-Qaysi" userId="878c7f2f8b0b0a6a" providerId="LiveId" clId="{4106F276-8FB0-4207-8FE2-5EC682D8F62B}" dt="2023-11-28T15:15:07.208" v="15" actId="1076"/>
          <ac:picMkLst>
            <pc:docMk/>
            <pc:sldMk cId="3430808375" sldId="376"/>
            <ac:picMk id="6" creationId="{93787E81-4EA3-54CF-8260-E350BF25FDC9}"/>
          </ac:picMkLst>
        </pc:picChg>
      </pc:sldChg>
    </pc:docChg>
  </pc:docChgLst>
  <pc:docChgLst>
    <pc:chgData name="Safaa Al-Qaysi" userId="878c7f2f8b0b0a6a" providerId="LiveId" clId="{076D5FD1-B02C-44A5-A216-255640ACB6BA}"/>
    <pc:docChg chg="undo custSel addSld delSld modSld">
      <pc:chgData name="Safaa Al-Qaysi" userId="878c7f2f8b0b0a6a" providerId="LiveId" clId="{076D5FD1-B02C-44A5-A216-255640ACB6BA}" dt="2022-12-11T13:36:17.477" v="205" actId="20577"/>
      <pc:docMkLst>
        <pc:docMk/>
      </pc:docMkLst>
      <pc:sldChg chg="addSp delSp modSp mod">
        <pc:chgData name="Safaa Al-Qaysi" userId="878c7f2f8b0b0a6a" providerId="LiveId" clId="{076D5FD1-B02C-44A5-A216-255640ACB6BA}" dt="2022-12-11T13:36:17.477" v="205" actId="20577"/>
        <pc:sldMkLst>
          <pc:docMk/>
          <pc:sldMk cId="0" sldId="310"/>
        </pc:sldMkLst>
        <pc:spChg chg="add del mod">
          <ac:chgData name="Safaa Al-Qaysi" userId="878c7f2f8b0b0a6a" providerId="LiveId" clId="{076D5FD1-B02C-44A5-A216-255640ACB6BA}" dt="2022-12-11T13:18:54.984" v="88" actId="478"/>
          <ac:spMkLst>
            <pc:docMk/>
            <pc:sldMk cId="0" sldId="310"/>
            <ac:spMk id="4" creationId="{0D2F92DE-BBD6-925D-CD21-289A32CF76E8}"/>
          </ac:spMkLst>
        </pc:spChg>
        <pc:spChg chg="mod">
          <ac:chgData name="Safaa Al-Qaysi" userId="878c7f2f8b0b0a6a" providerId="LiveId" clId="{076D5FD1-B02C-44A5-A216-255640ACB6BA}" dt="2022-12-11T13:36:17.477" v="205" actId="20577"/>
          <ac:spMkLst>
            <pc:docMk/>
            <pc:sldMk cId="0" sldId="310"/>
            <ac:spMk id="68610" creationId="{7C4599C0-5C0B-1CBF-0ADF-367C2E7D1F5F}"/>
          </ac:spMkLst>
        </pc:spChg>
        <pc:picChg chg="add mod">
          <ac:chgData name="Safaa Al-Qaysi" userId="878c7f2f8b0b0a6a" providerId="LiveId" clId="{076D5FD1-B02C-44A5-A216-255640ACB6BA}" dt="2022-12-11T13:34:55.924" v="200" actId="962"/>
          <ac:picMkLst>
            <pc:docMk/>
            <pc:sldMk cId="0" sldId="310"/>
            <ac:picMk id="3" creationId="{F560CEEF-9126-2D0F-4D99-2032C9432064}"/>
          </ac:picMkLst>
        </pc:picChg>
        <pc:picChg chg="del">
          <ac:chgData name="Safaa Al-Qaysi" userId="878c7f2f8b0b0a6a" providerId="LiveId" clId="{076D5FD1-B02C-44A5-A216-255640ACB6BA}" dt="2022-12-11T13:17:59.818" v="83" actId="478"/>
          <ac:picMkLst>
            <pc:docMk/>
            <pc:sldMk cId="0" sldId="310"/>
            <ac:picMk id="68612" creationId="{105F02C3-6B36-AD2F-92C7-73D35CC1A7ED}"/>
          </ac:picMkLst>
        </pc:picChg>
      </pc:sldChg>
      <pc:sldChg chg="modSp mod">
        <pc:chgData name="Safaa Al-Qaysi" userId="878c7f2f8b0b0a6a" providerId="LiveId" clId="{076D5FD1-B02C-44A5-A216-255640ACB6BA}" dt="2022-12-11T13:20:02.807" v="95" actId="13900"/>
        <pc:sldMkLst>
          <pc:docMk/>
          <pc:sldMk cId="0" sldId="311"/>
        </pc:sldMkLst>
        <pc:spChg chg="mod">
          <ac:chgData name="Safaa Al-Qaysi" userId="878c7f2f8b0b0a6a" providerId="LiveId" clId="{076D5FD1-B02C-44A5-A216-255640ACB6BA}" dt="2022-12-11T13:20:02.807" v="95" actId="13900"/>
          <ac:spMkLst>
            <pc:docMk/>
            <pc:sldMk cId="0" sldId="311"/>
            <ac:spMk id="70658" creationId="{46898FBD-809B-D4BD-AFB4-00830B2C67DF}"/>
          </ac:spMkLst>
        </pc:spChg>
      </pc:sldChg>
      <pc:sldChg chg="modSp mod">
        <pc:chgData name="Safaa Al-Qaysi" userId="878c7f2f8b0b0a6a" providerId="LiveId" clId="{076D5FD1-B02C-44A5-A216-255640ACB6BA}" dt="2022-12-11T13:34:15.631" v="199" actId="962"/>
        <pc:sldMkLst>
          <pc:docMk/>
          <pc:sldMk cId="0" sldId="312"/>
        </pc:sldMkLst>
        <pc:grpChg chg="mod">
          <ac:chgData name="Safaa Al-Qaysi" userId="878c7f2f8b0b0a6a" providerId="LiveId" clId="{076D5FD1-B02C-44A5-A216-255640ACB6BA}" dt="2022-12-11T13:34:15.631" v="199" actId="962"/>
          <ac:grpSpMkLst>
            <pc:docMk/>
            <pc:sldMk cId="0" sldId="312"/>
            <ac:grpSpMk id="2" creationId="{33DDB7CF-1163-C909-5A91-89F9E31BBA01}"/>
          </ac:grpSpMkLst>
        </pc:grpChg>
      </pc:sldChg>
      <pc:sldChg chg="modSp mod">
        <pc:chgData name="Safaa Al-Qaysi" userId="878c7f2f8b0b0a6a" providerId="LiveId" clId="{076D5FD1-B02C-44A5-A216-255640ACB6BA}" dt="2022-12-11T13:33:09.413" v="198" actId="20577"/>
        <pc:sldMkLst>
          <pc:docMk/>
          <pc:sldMk cId="0" sldId="313"/>
        </pc:sldMkLst>
        <pc:spChg chg="mod">
          <ac:chgData name="Safaa Al-Qaysi" userId="878c7f2f8b0b0a6a" providerId="LiveId" clId="{076D5FD1-B02C-44A5-A216-255640ACB6BA}" dt="2022-12-11T13:33:09.413" v="198" actId="20577"/>
          <ac:spMkLst>
            <pc:docMk/>
            <pc:sldMk cId="0" sldId="313"/>
            <ac:spMk id="73730" creationId="{9F7AE40C-8397-24F4-FA2D-62A895B6A418}"/>
          </ac:spMkLst>
        </pc:spChg>
        <pc:picChg chg="mod">
          <ac:chgData name="Safaa Al-Qaysi" userId="878c7f2f8b0b0a6a" providerId="LiveId" clId="{076D5FD1-B02C-44A5-A216-255640ACB6BA}" dt="2022-12-11T13:31:14.171" v="193" actId="1076"/>
          <ac:picMkLst>
            <pc:docMk/>
            <pc:sldMk cId="0" sldId="313"/>
            <ac:picMk id="73732" creationId="{C4B4483A-D0EF-9421-806F-3B40D8FC46CE}"/>
          </ac:picMkLst>
        </pc:picChg>
      </pc:sldChg>
      <pc:sldChg chg="modSp mod">
        <pc:chgData name="Safaa Al-Qaysi" userId="878c7f2f8b0b0a6a" providerId="LiveId" clId="{076D5FD1-B02C-44A5-A216-255640ACB6BA}" dt="2022-12-11T12:53:00.537" v="18" actId="1076"/>
        <pc:sldMkLst>
          <pc:docMk/>
          <pc:sldMk cId="0" sldId="314"/>
        </pc:sldMkLst>
        <pc:spChg chg="mod">
          <ac:chgData name="Safaa Al-Qaysi" userId="878c7f2f8b0b0a6a" providerId="LiveId" clId="{076D5FD1-B02C-44A5-A216-255640ACB6BA}" dt="2022-12-11T12:52:56.443" v="17" actId="14100"/>
          <ac:spMkLst>
            <pc:docMk/>
            <pc:sldMk cId="0" sldId="314"/>
            <ac:spMk id="74754" creationId="{39643D43-B7BC-0344-204D-C1DF604EC80F}"/>
          </ac:spMkLst>
        </pc:spChg>
        <pc:picChg chg="mod">
          <ac:chgData name="Safaa Al-Qaysi" userId="878c7f2f8b0b0a6a" providerId="LiveId" clId="{076D5FD1-B02C-44A5-A216-255640ACB6BA}" dt="2022-12-11T12:53:00.537" v="18" actId="1076"/>
          <ac:picMkLst>
            <pc:docMk/>
            <pc:sldMk cId="0" sldId="314"/>
            <ac:picMk id="74756" creationId="{F4BB87E9-0F17-F6F2-84F2-61B2FB8E3E18}"/>
          </ac:picMkLst>
        </pc:picChg>
      </pc:sldChg>
      <pc:sldChg chg="modSp mod">
        <pc:chgData name="Safaa Al-Qaysi" userId="878c7f2f8b0b0a6a" providerId="LiveId" clId="{076D5FD1-B02C-44A5-A216-255640ACB6BA}" dt="2022-12-11T12:59:06.061" v="82" actId="1076"/>
        <pc:sldMkLst>
          <pc:docMk/>
          <pc:sldMk cId="0" sldId="315"/>
        </pc:sldMkLst>
        <pc:spChg chg="mod">
          <ac:chgData name="Safaa Al-Qaysi" userId="878c7f2f8b0b0a6a" providerId="LiveId" clId="{076D5FD1-B02C-44A5-A216-255640ACB6BA}" dt="2022-12-11T12:58:40.715" v="75" actId="27636"/>
          <ac:spMkLst>
            <pc:docMk/>
            <pc:sldMk cId="0" sldId="315"/>
            <ac:spMk id="75778" creationId="{9816D57F-2C6B-0EA6-E502-466E57192E77}"/>
          </ac:spMkLst>
        </pc:spChg>
        <pc:picChg chg="mod">
          <ac:chgData name="Safaa Al-Qaysi" userId="878c7f2f8b0b0a6a" providerId="LiveId" clId="{076D5FD1-B02C-44A5-A216-255640ACB6BA}" dt="2022-12-11T12:58:56.581" v="79" actId="14100"/>
          <ac:picMkLst>
            <pc:docMk/>
            <pc:sldMk cId="0" sldId="315"/>
            <ac:picMk id="75780" creationId="{69BB3B01-E7DE-B4F6-C47A-E42A40CB1857}"/>
          </ac:picMkLst>
        </pc:picChg>
        <pc:picChg chg="mod">
          <ac:chgData name="Safaa Al-Qaysi" userId="878c7f2f8b0b0a6a" providerId="LiveId" clId="{076D5FD1-B02C-44A5-A216-255640ACB6BA}" dt="2022-12-11T12:58:48.908" v="77" actId="14100"/>
          <ac:picMkLst>
            <pc:docMk/>
            <pc:sldMk cId="0" sldId="315"/>
            <ac:picMk id="75781" creationId="{8DDCE833-D870-E538-01E7-CA67B6EF4245}"/>
          </ac:picMkLst>
        </pc:picChg>
        <pc:picChg chg="mod">
          <ac:chgData name="Safaa Al-Qaysi" userId="878c7f2f8b0b0a6a" providerId="LiveId" clId="{076D5FD1-B02C-44A5-A216-255640ACB6BA}" dt="2022-12-11T12:59:06.061" v="82" actId="1076"/>
          <ac:picMkLst>
            <pc:docMk/>
            <pc:sldMk cId="0" sldId="315"/>
            <ac:picMk id="75782" creationId="{16BD2022-E91F-57AB-A82F-D68F6E996814}"/>
          </ac:picMkLst>
        </pc:picChg>
      </pc:sldChg>
      <pc:sldChg chg="modSp mod">
        <pc:chgData name="Safaa Al-Qaysi" userId="878c7f2f8b0b0a6a" providerId="LiveId" clId="{076D5FD1-B02C-44A5-A216-255640ACB6BA}" dt="2022-12-11T12:58:19.429" v="73" actId="14100"/>
        <pc:sldMkLst>
          <pc:docMk/>
          <pc:sldMk cId="0" sldId="316"/>
        </pc:sldMkLst>
        <pc:spChg chg="mod">
          <ac:chgData name="Safaa Al-Qaysi" userId="878c7f2f8b0b0a6a" providerId="LiveId" clId="{076D5FD1-B02C-44A5-A216-255640ACB6BA}" dt="2022-12-11T12:58:03.278" v="67" actId="13900"/>
          <ac:spMkLst>
            <pc:docMk/>
            <pc:sldMk cId="0" sldId="316"/>
            <ac:spMk id="76802" creationId="{73EF6C93-9ECE-2775-C51E-22FA326E97E1}"/>
          </ac:spMkLst>
        </pc:spChg>
        <pc:picChg chg="mod">
          <ac:chgData name="Safaa Al-Qaysi" userId="878c7f2f8b0b0a6a" providerId="LiveId" clId="{076D5FD1-B02C-44A5-A216-255640ACB6BA}" dt="2022-12-11T12:58:14.555" v="71" actId="1076"/>
          <ac:picMkLst>
            <pc:docMk/>
            <pc:sldMk cId="0" sldId="316"/>
            <ac:picMk id="76804" creationId="{F2CCCCA6-97AA-7AD0-19D1-033611A5B8BD}"/>
          </ac:picMkLst>
        </pc:picChg>
        <pc:picChg chg="mod">
          <ac:chgData name="Safaa Al-Qaysi" userId="878c7f2f8b0b0a6a" providerId="LiveId" clId="{076D5FD1-B02C-44A5-A216-255640ACB6BA}" dt="2022-12-11T12:58:19.429" v="73" actId="14100"/>
          <ac:picMkLst>
            <pc:docMk/>
            <pc:sldMk cId="0" sldId="316"/>
            <ac:picMk id="76805" creationId="{9F8D6FBA-6012-77C9-5A9D-DEC345800DF6}"/>
          </ac:picMkLst>
        </pc:picChg>
        <pc:picChg chg="mod">
          <ac:chgData name="Safaa Al-Qaysi" userId="878c7f2f8b0b0a6a" providerId="LiveId" clId="{076D5FD1-B02C-44A5-A216-255640ACB6BA}" dt="2022-12-11T12:58:09.284" v="69" actId="1076"/>
          <ac:picMkLst>
            <pc:docMk/>
            <pc:sldMk cId="0" sldId="316"/>
            <ac:picMk id="76806" creationId="{25D9D833-CA42-7580-AFCD-C098EA6FB959}"/>
          </ac:picMkLst>
        </pc:picChg>
      </pc:sldChg>
      <pc:sldChg chg="modSp mod">
        <pc:chgData name="Safaa Al-Qaysi" userId="878c7f2f8b0b0a6a" providerId="LiveId" clId="{076D5FD1-B02C-44A5-A216-255640ACB6BA}" dt="2022-12-11T12:57:45.647" v="64" actId="13900"/>
        <pc:sldMkLst>
          <pc:docMk/>
          <pc:sldMk cId="0" sldId="317"/>
        </pc:sldMkLst>
        <pc:spChg chg="mod">
          <ac:chgData name="Safaa Al-Qaysi" userId="878c7f2f8b0b0a6a" providerId="LiveId" clId="{076D5FD1-B02C-44A5-A216-255640ACB6BA}" dt="2022-12-11T12:57:45.647" v="64" actId="13900"/>
          <ac:spMkLst>
            <pc:docMk/>
            <pc:sldMk cId="0" sldId="317"/>
            <ac:spMk id="77826" creationId="{4A62CC9D-6EFC-8168-6598-1FD5A107834D}"/>
          </ac:spMkLst>
        </pc:spChg>
      </pc:sldChg>
      <pc:sldChg chg="modSp mod">
        <pc:chgData name="Safaa Al-Qaysi" userId="878c7f2f8b0b0a6a" providerId="LiveId" clId="{076D5FD1-B02C-44A5-A216-255640ACB6BA}" dt="2022-12-11T12:54:17.906" v="30" actId="1076"/>
        <pc:sldMkLst>
          <pc:docMk/>
          <pc:sldMk cId="0" sldId="318"/>
        </pc:sldMkLst>
        <pc:spChg chg="mod">
          <ac:chgData name="Safaa Al-Qaysi" userId="878c7f2f8b0b0a6a" providerId="LiveId" clId="{076D5FD1-B02C-44A5-A216-255640ACB6BA}" dt="2022-12-11T12:54:16.211" v="29" actId="14100"/>
          <ac:spMkLst>
            <pc:docMk/>
            <pc:sldMk cId="0" sldId="318"/>
            <ac:spMk id="79874" creationId="{1576F793-1EC0-7C88-3C1E-7D028EB2D39D}"/>
          </ac:spMkLst>
        </pc:spChg>
        <pc:picChg chg="mod">
          <ac:chgData name="Safaa Al-Qaysi" userId="878c7f2f8b0b0a6a" providerId="LiveId" clId="{076D5FD1-B02C-44A5-A216-255640ACB6BA}" dt="2022-12-11T12:54:17.906" v="30" actId="1076"/>
          <ac:picMkLst>
            <pc:docMk/>
            <pc:sldMk cId="0" sldId="318"/>
            <ac:picMk id="79876" creationId="{2F5363EE-7926-0EE5-B2B2-F1A0CAAF51FE}"/>
          </ac:picMkLst>
        </pc:picChg>
      </pc:sldChg>
      <pc:sldChg chg="modSp mod">
        <pc:chgData name="Safaa Al-Qaysi" userId="878c7f2f8b0b0a6a" providerId="LiveId" clId="{076D5FD1-B02C-44A5-A216-255640ACB6BA}" dt="2022-12-11T12:54:45.529" v="36" actId="14100"/>
        <pc:sldMkLst>
          <pc:docMk/>
          <pc:sldMk cId="0" sldId="319"/>
        </pc:sldMkLst>
        <pc:spChg chg="mod">
          <ac:chgData name="Safaa Al-Qaysi" userId="878c7f2f8b0b0a6a" providerId="LiveId" clId="{076D5FD1-B02C-44A5-A216-255640ACB6BA}" dt="2022-12-11T12:54:33.714" v="32" actId="14100"/>
          <ac:spMkLst>
            <pc:docMk/>
            <pc:sldMk cId="0" sldId="319"/>
            <ac:spMk id="80898" creationId="{0B67784C-E997-300C-3712-40A9071EC2B7}"/>
          </ac:spMkLst>
        </pc:spChg>
        <pc:picChg chg="mod">
          <ac:chgData name="Safaa Al-Qaysi" userId="878c7f2f8b0b0a6a" providerId="LiveId" clId="{076D5FD1-B02C-44A5-A216-255640ACB6BA}" dt="2022-12-11T12:54:45.529" v="36" actId="14100"/>
          <ac:picMkLst>
            <pc:docMk/>
            <pc:sldMk cId="0" sldId="319"/>
            <ac:picMk id="80900" creationId="{6D13BC73-E6CE-AC20-6429-1782D8CBBED0}"/>
          </ac:picMkLst>
        </pc:picChg>
        <pc:picChg chg="mod">
          <ac:chgData name="Safaa Al-Qaysi" userId="878c7f2f8b0b0a6a" providerId="LiveId" clId="{076D5FD1-B02C-44A5-A216-255640ACB6BA}" dt="2022-12-11T12:54:40.146" v="34" actId="14100"/>
          <ac:picMkLst>
            <pc:docMk/>
            <pc:sldMk cId="0" sldId="319"/>
            <ac:picMk id="80901" creationId="{ECF0BE07-B1E1-C731-3A73-4711964BF693}"/>
          </ac:picMkLst>
        </pc:picChg>
      </pc:sldChg>
      <pc:sldChg chg="modSp mod">
        <pc:chgData name="Safaa Al-Qaysi" userId="878c7f2f8b0b0a6a" providerId="LiveId" clId="{076D5FD1-B02C-44A5-A216-255640ACB6BA}" dt="2022-12-11T12:55:36.130" v="42" actId="14100"/>
        <pc:sldMkLst>
          <pc:docMk/>
          <pc:sldMk cId="0" sldId="320"/>
        </pc:sldMkLst>
        <pc:spChg chg="mod">
          <ac:chgData name="Safaa Al-Qaysi" userId="878c7f2f8b0b0a6a" providerId="LiveId" clId="{076D5FD1-B02C-44A5-A216-255640ACB6BA}" dt="2022-12-11T12:55:21.122" v="40" actId="14100"/>
          <ac:spMkLst>
            <pc:docMk/>
            <pc:sldMk cId="0" sldId="320"/>
            <ac:spMk id="82946" creationId="{AD070D22-67A7-7DA8-875D-9B9A40F86209}"/>
          </ac:spMkLst>
        </pc:spChg>
        <pc:picChg chg="mod">
          <ac:chgData name="Safaa Al-Qaysi" userId="878c7f2f8b0b0a6a" providerId="LiveId" clId="{076D5FD1-B02C-44A5-A216-255640ACB6BA}" dt="2022-12-11T12:55:36.130" v="42" actId="14100"/>
          <ac:picMkLst>
            <pc:docMk/>
            <pc:sldMk cId="0" sldId="320"/>
            <ac:picMk id="82948" creationId="{93B53391-8A46-408B-9306-F5F955CA6277}"/>
          </ac:picMkLst>
        </pc:picChg>
      </pc:sldChg>
      <pc:sldChg chg="modSp mod">
        <pc:chgData name="Safaa Al-Qaysi" userId="878c7f2f8b0b0a6a" providerId="LiveId" clId="{076D5FD1-B02C-44A5-A216-255640ACB6BA}" dt="2022-12-11T12:56:20.238" v="48" actId="14100"/>
        <pc:sldMkLst>
          <pc:docMk/>
          <pc:sldMk cId="0" sldId="365"/>
        </pc:sldMkLst>
        <pc:spChg chg="mod">
          <ac:chgData name="Safaa Al-Qaysi" userId="878c7f2f8b0b0a6a" providerId="LiveId" clId="{076D5FD1-B02C-44A5-A216-255640ACB6BA}" dt="2022-12-11T12:56:20.238" v="48" actId="14100"/>
          <ac:spMkLst>
            <pc:docMk/>
            <pc:sldMk cId="0" sldId="365"/>
            <ac:spMk id="83970" creationId="{CA913C60-6E71-CE1F-3A79-E3C2CA79FCF2}"/>
          </ac:spMkLst>
        </pc:spChg>
        <pc:picChg chg="mod">
          <ac:chgData name="Safaa Al-Qaysi" userId="878c7f2f8b0b0a6a" providerId="LiveId" clId="{076D5FD1-B02C-44A5-A216-255640ACB6BA}" dt="2022-12-11T12:56:08.715" v="45" actId="1076"/>
          <ac:picMkLst>
            <pc:docMk/>
            <pc:sldMk cId="0" sldId="365"/>
            <ac:picMk id="83972" creationId="{6845516F-E354-FBBF-DD6C-C47C1609754E}"/>
          </ac:picMkLst>
        </pc:picChg>
      </pc:sldChg>
      <pc:sldChg chg="modSp mod">
        <pc:chgData name="Safaa Al-Qaysi" userId="878c7f2f8b0b0a6a" providerId="LiveId" clId="{076D5FD1-B02C-44A5-A216-255640ACB6BA}" dt="2022-12-11T12:57:10.501" v="59" actId="14100"/>
        <pc:sldMkLst>
          <pc:docMk/>
          <pc:sldMk cId="0" sldId="366"/>
        </pc:sldMkLst>
        <pc:spChg chg="mod">
          <ac:chgData name="Safaa Al-Qaysi" userId="878c7f2f8b0b0a6a" providerId="LiveId" clId="{076D5FD1-B02C-44A5-A216-255640ACB6BA}" dt="2022-12-11T12:57:10.501" v="59" actId="14100"/>
          <ac:spMkLst>
            <pc:docMk/>
            <pc:sldMk cId="0" sldId="366"/>
            <ac:spMk id="84994" creationId="{B2ABB7CE-000C-7716-8234-5201C50A64E5}"/>
          </ac:spMkLst>
        </pc:spChg>
        <pc:picChg chg="mod">
          <ac:chgData name="Safaa Al-Qaysi" userId="878c7f2f8b0b0a6a" providerId="LiveId" clId="{076D5FD1-B02C-44A5-A216-255640ACB6BA}" dt="2022-12-11T12:57:03.057" v="57" actId="1076"/>
          <ac:picMkLst>
            <pc:docMk/>
            <pc:sldMk cId="0" sldId="366"/>
            <ac:picMk id="84996" creationId="{AE22AE79-9D70-12DD-B87C-2D5F45F9EFB9}"/>
          </ac:picMkLst>
        </pc:picChg>
      </pc:sldChg>
      <pc:sldChg chg="del">
        <pc:chgData name="Safaa Al-Qaysi" userId="878c7f2f8b0b0a6a" providerId="LiveId" clId="{076D5FD1-B02C-44A5-A216-255640ACB6BA}" dt="2022-12-11T12:54:59.284" v="37" actId="2696"/>
        <pc:sldMkLst>
          <pc:docMk/>
          <pc:sldMk cId="0" sldId="372"/>
        </pc:sldMkLst>
      </pc:sldChg>
      <pc:sldChg chg="del">
        <pc:chgData name="Safaa Al-Qaysi" userId="878c7f2f8b0b0a6a" providerId="LiveId" clId="{076D5FD1-B02C-44A5-A216-255640ACB6BA}" dt="2022-12-11T12:55:07.941" v="38" actId="2696"/>
        <pc:sldMkLst>
          <pc:docMk/>
          <pc:sldMk cId="0" sldId="373"/>
        </pc:sldMkLst>
      </pc:sldChg>
      <pc:sldChg chg="modSp mod">
        <pc:chgData name="Safaa Al-Qaysi" userId="878c7f2f8b0b0a6a" providerId="LiveId" clId="{076D5FD1-B02C-44A5-A216-255640ACB6BA}" dt="2022-12-11T13:35:38.152" v="203" actId="962"/>
        <pc:sldMkLst>
          <pc:docMk/>
          <pc:sldMk cId="1653869842" sldId="374"/>
        </pc:sldMkLst>
        <pc:picChg chg="mod">
          <ac:chgData name="Safaa Al-Qaysi" userId="878c7f2f8b0b0a6a" providerId="LiveId" clId="{076D5FD1-B02C-44A5-A216-255640ACB6BA}" dt="2022-12-11T13:35:10.983" v="201" actId="962"/>
          <ac:picMkLst>
            <pc:docMk/>
            <pc:sldMk cId="1653869842" sldId="374"/>
            <ac:picMk id="3" creationId="{20A39015-323F-6E33-F9CD-DD6070B7ACDF}"/>
          </ac:picMkLst>
        </pc:picChg>
        <pc:picChg chg="mod">
          <ac:chgData name="Safaa Al-Qaysi" userId="878c7f2f8b0b0a6a" providerId="LiveId" clId="{076D5FD1-B02C-44A5-A216-255640ACB6BA}" dt="2022-12-11T13:35:38.152" v="203" actId="962"/>
          <ac:picMkLst>
            <pc:docMk/>
            <pc:sldMk cId="1653869842" sldId="374"/>
            <ac:picMk id="5" creationId="{B0ADBAC7-01AC-AE2D-73DA-94DF68C6597F}"/>
          </ac:picMkLst>
        </pc:picChg>
      </pc:sldChg>
      <pc:sldChg chg="addSp delSp modSp mod">
        <pc:chgData name="Safaa Al-Qaysi" userId="878c7f2f8b0b0a6a" providerId="LiveId" clId="{076D5FD1-B02C-44A5-A216-255640ACB6BA}" dt="2022-12-11T13:35:23.391" v="202" actId="962"/>
        <pc:sldMkLst>
          <pc:docMk/>
          <pc:sldMk cId="1136524801" sldId="375"/>
        </pc:sldMkLst>
        <pc:spChg chg="add del mod">
          <ac:chgData name="Safaa Al-Qaysi" userId="878c7f2f8b0b0a6a" providerId="LiveId" clId="{076D5FD1-B02C-44A5-A216-255640ACB6BA}" dt="2022-12-11T13:27:56.301" v="169" actId="478"/>
          <ac:spMkLst>
            <pc:docMk/>
            <pc:sldMk cId="1136524801" sldId="375"/>
            <ac:spMk id="4" creationId="{7BB2EC58-517E-CD9A-857F-9D0E3099A58B}"/>
          </ac:spMkLst>
        </pc:spChg>
        <pc:spChg chg="mod">
          <ac:chgData name="Safaa Al-Qaysi" userId="878c7f2f8b0b0a6a" providerId="LiveId" clId="{076D5FD1-B02C-44A5-A216-255640ACB6BA}" dt="2022-12-11T13:28:09.239" v="173" actId="14100"/>
          <ac:spMkLst>
            <pc:docMk/>
            <pc:sldMk cId="1136524801" sldId="375"/>
            <ac:spMk id="72706" creationId="{39E2D3B5-77C8-E1DE-C041-464A7B9CA80B}"/>
          </ac:spMkLst>
        </pc:spChg>
        <pc:picChg chg="add del mod">
          <ac:chgData name="Safaa Al-Qaysi" userId="878c7f2f8b0b0a6a" providerId="LiveId" clId="{076D5FD1-B02C-44A5-A216-255640ACB6BA}" dt="2022-12-11T13:35:23.391" v="202" actId="962"/>
          <ac:picMkLst>
            <pc:docMk/>
            <pc:sldMk cId="1136524801" sldId="375"/>
            <ac:picMk id="3" creationId="{5F99E15C-C3B8-741A-DC4C-733B3EEB3E68}"/>
          </ac:picMkLst>
        </pc:picChg>
      </pc:sldChg>
      <pc:sldChg chg="addSp delSp modSp add mod">
        <pc:chgData name="Safaa Al-Qaysi" userId="878c7f2f8b0b0a6a" providerId="LiveId" clId="{076D5FD1-B02C-44A5-A216-255640ACB6BA}" dt="2022-12-11T13:35:49.191" v="204" actId="962"/>
        <pc:sldMkLst>
          <pc:docMk/>
          <pc:sldMk cId="3430808375" sldId="376"/>
        </pc:sldMkLst>
        <pc:spChg chg="add del mod">
          <ac:chgData name="Safaa Al-Qaysi" userId="878c7f2f8b0b0a6a" providerId="LiveId" clId="{076D5FD1-B02C-44A5-A216-255640ACB6BA}" dt="2022-12-11T13:29:23.866" v="180" actId="478"/>
          <ac:spMkLst>
            <pc:docMk/>
            <pc:sldMk cId="3430808375" sldId="376"/>
            <ac:spMk id="4" creationId="{17145ACB-4CFB-6BA8-F026-49EC7231D020}"/>
          </ac:spMkLst>
        </pc:spChg>
        <pc:spChg chg="mod">
          <ac:chgData name="Safaa Al-Qaysi" userId="878c7f2f8b0b0a6a" providerId="LiveId" clId="{076D5FD1-B02C-44A5-A216-255640ACB6BA}" dt="2022-12-11T13:29:52.562" v="188" actId="13900"/>
          <ac:spMkLst>
            <pc:docMk/>
            <pc:sldMk cId="3430808375" sldId="376"/>
            <ac:spMk id="72706" creationId="{39E2D3B5-77C8-E1DE-C041-464A7B9CA80B}"/>
          </ac:spMkLst>
        </pc:spChg>
        <pc:picChg chg="add del mod">
          <ac:chgData name="Safaa Al-Qaysi" userId="878c7f2f8b0b0a6a" providerId="LiveId" clId="{076D5FD1-B02C-44A5-A216-255640ACB6BA}" dt="2022-12-11T13:35:49.191" v="204" actId="962"/>
          <ac:picMkLst>
            <pc:docMk/>
            <pc:sldMk cId="3430808375" sldId="376"/>
            <ac:picMk id="3" creationId="{9BB81DFB-3FD9-14B3-544C-BCD604C63E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B88FE-5067-49D7-AAA5-0BF9C3A2909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AD6B-4501-44DF-B46B-FF20CF96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AD6B-4501-44DF-B46B-FF20CF9698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DEA4-782D-0433-639A-565F4E945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1EE3-F63C-E3DE-8917-F351ACB3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F669-226B-1485-6FF6-CDDB5B2E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036CD-0801-C473-3F09-7AE4E947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3B54-36AA-6354-7AB7-6C2D17DA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1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3BED-314F-8C89-3F04-10F7C813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4B3A8-0EA0-D52D-7B8D-1C9DD1B53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C169-BBC4-5293-2DA2-CBD3CCA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6C9E-951C-08DB-9877-CDA0BAE7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E9256-A62D-E598-0E8C-35E6BCF0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16B43-0402-46FE-9A82-DBFE5B867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53F62-F8D1-C64F-4EDD-3F280A072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35059-B16C-FCF0-31B3-644A6D57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98265-DEB7-C979-B7F1-DFFF731B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B8300-87EF-484E-A364-841ABF52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5DF6-4EE6-BFDA-AE65-70583539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E7E6-BEE8-245C-ACCD-27DB8122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E6F-18D6-6973-2FCB-BBBB2EE3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3D564-C7F8-0BE6-299F-7487239A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14EA-935C-4778-359C-5395403C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5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93FD-9EBB-F9DF-B60F-B6532F50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9C50-CAC3-53C1-0A90-8B7DA6D3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E9F6-C76A-BADA-1890-F15E1E32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F46EE-2735-685C-A5D6-5C358639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39C2-42D5-3F26-DAF3-50728E19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3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AF7C-EE27-524E-B353-DA7C0485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E2E9-6A96-821C-7908-A069EB679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01E63-D6B1-DA0D-AED7-4B49EF1B6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60397-2D54-0F87-94D5-CBE5D2E5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6BE1-5544-A97A-359A-A3430627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02CD5-2CE8-DFBA-32D4-36121ECF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42FA-BCB4-F0DE-7F66-F907D686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6DB7A-C1FC-CD50-8198-A73628FA6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03121-B871-EF13-3D86-C9F303418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E7D9-5E32-DE32-5907-1C0A310D0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5869D-D52E-A230-15A3-A2DCD52AC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12148-215D-185A-1AE6-48E5FF03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A2070-BC38-C088-57F1-E4F0CD34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5D55A-5D2D-8C60-E676-2EA2A4B4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5BE5-CCA5-6AE2-84EF-89A90909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99F7B-C9B7-6CAF-DF83-FE2D5246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F2D90-6173-5FDE-1793-32AC89D4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59A78-4C6B-7F82-4BE5-20B62DAC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9552E-B435-249C-8679-AA3B4025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3DA9D-90EF-F4F9-C07D-5BC23EE2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8555F-6ABB-50ED-D08C-8FAB92A8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4A58-78AD-B8CE-94C8-768FBAA7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39CC-2FD9-13C4-37D0-B985D77F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D3CA9-F703-2C05-4AA4-87DFA770E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2A41A-93B5-17A2-DD6D-3BE7AFE4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99FC-B0C1-AAFA-52EC-E671098F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05266-A59D-D162-08FF-63876867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7FFA-1538-62F1-56BB-6247451C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E9D8F-7E92-0128-FFA8-DDF6EDE5A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9C371-9839-8D2A-E4EF-DDE8E4F5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84291-8AD1-713A-1BD1-4556F813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9A0FA-B82A-232C-B46A-7D807660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AEECA-21DD-7DD2-8446-97DC845E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2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915EC-A91D-54F0-D9B9-DD83A968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D5CA-87CB-0B86-8D4F-5186B74C8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030B-A6B4-6E42-F12A-746885821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4E86-8693-65F9-2A42-8D1286F49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B6ABB-20A8-B7DF-BCD1-B9E4F38F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8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jpeg"/><Relationship Id="rId7" Type="http://schemas.openxmlformats.org/officeDocument/2006/relationships/hyperlink" Target="https://askleo.com/change-the-search-engine-in-microsoft-edge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blog.mozilla.org/addons/2021/01/20/extensions-in-firefox-for-android-update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commons.uncyclomedia.org/wiki/Image:Chrome_Logo.sv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s/softwar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69421-logo-distribution-ubuntu-unix-linux-hd-image-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llpaperflare.com/yoho-national-park-in-winter-garden-windows-10-hd-white-and-brown-hose-wallpaper-pecao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commons.uncyclomedia.org/wiki/Image:Chrome_Logo.svg" TargetMode="External"/><Relationship Id="rId3" Type="http://schemas.openxmlformats.org/officeDocument/2006/relationships/hyperlink" Target="https://meethub.bnext.com.tw/what-is-microsoft-office/" TargetMode="External"/><Relationship Id="rId7" Type="http://schemas.openxmlformats.org/officeDocument/2006/relationships/hyperlink" Target="https://www.macinstruct.com/tutorials/how-to-change-the-default-search-engine-on-safari-on-mac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s://www.pngall.com/photoshop-logo-png" TargetMode="External"/><Relationship Id="rId2" Type="http://schemas.openxmlformats.org/officeDocument/2006/relationships/image" Target="../media/image1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s://askleo.com/change-the-search-engine-in-microsoft-edge/" TargetMode="External"/><Relationship Id="rId5" Type="http://schemas.openxmlformats.org/officeDocument/2006/relationships/hyperlink" Target="https://namu.moe/w/Safari" TargetMode="External"/><Relationship Id="rId15" Type="http://schemas.openxmlformats.org/officeDocument/2006/relationships/hyperlink" Target="https://stileex.xyz/logiciels-les-plus-utilises/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png"/><Relationship Id="rId9" Type="http://schemas.openxmlformats.org/officeDocument/2006/relationships/hyperlink" Target="https://blog.mozilla.org/addons/2021/01/20/extensions-in-firefox-for-android-update/" TargetMode="External"/><Relationship Id="rId1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075">
            <a:extLst>
              <a:ext uri="{FF2B5EF4-FFF2-40B4-BE49-F238E27FC236}">
                <a16:creationId xmlns:a16="http://schemas.microsoft.com/office/drawing/2014/main" id="{EFA98D41-2443-F96D-71E5-77BFA76CB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9" b="31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80" name="Rectangle 3079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4">
            <a:extLst>
              <a:ext uri="{FF2B5EF4-FFF2-40B4-BE49-F238E27FC236}">
                <a16:creationId xmlns:a16="http://schemas.microsoft.com/office/drawing/2014/main" id="{AA0FDB87-4C34-4D69-B9D6-295F4762EC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  <a:t>Computer Laboratory</a:t>
            </a:r>
            <a:b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  <a:t>Lecture 3</a:t>
            </a:r>
            <a:b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  <a:t>Basic Concepts of Information Technology</a:t>
            </a:r>
            <a:b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100" b="1">
                <a:solidFill>
                  <a:schemeClr val="tx1">
                    <a:lumMod val="75000"/>
                    <a:lumOff val="25000"/>
                  </a:schemeClr>
                </a:solidFill>
              </a:rPr>
              <a:t>(Software)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FA926-3992-C5F0-C1DF-994C6495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3/12/2022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21856-037E-EB8E-8742-07DD18E5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Basic Concepts of Information Technology, Software,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FBA0-A382-91D0-D34E-12B692D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A6D9A568-F71C-477E-8AE6-6343DE0D7C79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9816D57F-2C6B-0EA6-E502-466E57192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1" y="266700"/>
            <a:ext cx="7315940" cy="6248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Word Processing</a:t>
            </a: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In these applications, we can type text, format, print or save as a document/file.</a:t>
            </a:r>
          </a:p>
          <a:p>
            <a:pPr eaLnBrk="1" hangingPunct="1">
              <a:lnSpc>
                <a:spcPct val="90000"/>
              </a:lnSpc>
            </a:pPr>
            <a:endParaRPr lang="en-GB" altLang="en-US" sz="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are used to write letters, documents, etc.</a:t>
            </a:r>
          </a:p>
          <a:p>
            <a:pPr eaLnBrk="1" hangingPunct="1">
              <a:lnSpc>
                <a:spcPct val="90000"/>
              </a:lnSpc>
            </a:pPr>
            <a:endParaRPr lang="en-GB" altLang="en-US" sz="7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Common examples are MS Word, Word Perfect etc.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Spreadsheet</a:t>
            </a:r>
            <a:endParaRPr lang="en-GB" altLang="en-US" sz="1000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applications allow text, numbers and calculations to be entered in the form of rows and columns.</a:t>
            </a:r>
          </a:p>
          <a:p>
            <a:pPr eaLnBrk="1" hangingPunct="1">
              <a:lnSpc>
                <a:spcPct val="90000"/>
              </a:lnSpc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Common examples are MS Excel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Database</a:t>
            </a:r>
            <a:endParaRPr lang="en-GB" altLang="en-US" sz="900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applications store large amount of data which can be used and manipulated as per requirements.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Common examples are MS Access, Lotus Approach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ADDB2B65-5D10-87B7-AEE4-3FDF26CF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Types of Application Software</a:t>
            </a:r>
          </a:p>
        </p:txBody>
      </p:sp>
      <p:pic>
        <p:nvPicPr>
          <p:cNvPr id="75780" name="Picture 6" descr="CA2RCPMF">
            <a:extLst>
              <a:ext uri="{FF2B5EF4-FFF2-40B4-BE49-F238E27FC236}">
                <a16:creationId xmlns:a16="http://schemas.microsoft.com/office/drawing/2014/main" id="{69BB3B01-E7DE-B4F6-C47A-E42A40CB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393734"/>
            <a:ext cx="1562778" cy="15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word_2007_logo">
            <a:extLst>
              <a:ext uri="{FF2B5EF4-FFF2-40B4-BE49-F238E27FC236}">
                <a16:creationId xmlns:a16="http://schemas.microsoft.com/office/drawing/2014/main" id="{8DDCE833-D870-E538-01E7-CA67B6EF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144" y="659618"/>
            <a:ext cx="1415311" cy="13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CAYRRY01">
            <a:extLst>
              <a:ext uri="{FF2B5EF4-FFF2-40B4-BE49-F238E27FC236}">
                <a16:creationId xmlns:a16="http://schemas.microsoft.com/office/drawing/2014/main" id="{16BD2022-E91F-57AB-A82F-D68F6E99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98" y="4956919"/>
            <a:ext cx="1640150" cy="16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F2B84-78C3-95D0-F4A5-5C045E4A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AD474-3C57-7060-F16A-86D4039B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B23EE-C556-1872-6138-37888F69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1DBF1-F839-6F07-38A1-E4AE4E680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942" y="807649"/>
            <a:ext cx="2743200" cy="10897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73EF6C93-9ECE-2775-C51E-22FA326E97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777" y="295275"/>
            <a:ext cx="6410417" cy="555307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Desktop Publishing</a:t>
            </a:r>
            <a:endParaRPr lang="en-GB" altLang="en-US" sz="9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enables user to create drawings, graphics and text in posters, newsletters and Ads etc.</a:t>
            </a:r>
            <a:endParaRPr lang="en-GB" altLang="en-US" sz="9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is MS Publisher, Adobe Photoshop etc.</a:t>
            </a:r>
            <a:endParaRPr lang="en-GB" altLang="en-US" sz="14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Presentation</a:t>
            </a:r>
            <a:endParaRPr lang="en-GB" altLang="en-US" sz="7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allow to make presentations/slides to show on projector.</a:t>
            </a: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MS PowerPoint etc</a:t>
            </a:r>
            <a:endParaRPr lang="en-GB" altLang="en-US" sz="24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Photo editing</a:t>
            </a:r>
            <a:endParaRPr lang="en-GB" altLang="en-US" sz="7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enables to edit photos and apply many features.</a:t>
            </a: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is Photo Impact.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76803" name="Rectangle 5">
            <a:extLst>
              <a:ext uri="{FF2B5EF4-FFF2-40B4-BE49-F238E27FC236}">
                <a16:creationId xmlns:a16="http://schemas.microsoft.com/office/drawing/2014/main" id="{FE971089-9216-9A0F-BBDA-EFB9DA0B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Types of Application Software</a:t>
            </a:r>
          </a:p>
        </p:txBody>
      </p:sp>
      <p:pic>
        <p:nvPicPr>
          <p:cNvPr id="76805" name="Picture 9" descr="photoedit">
            <a:extLst>
              <a:ext uri="{FF2B5EF4-FFF2-40B4-BE49-F238E27FC236}">
                <a16:creationId xmlns:a16="http://schemas.microsoft.com/office/drawing/2014/main" id="{9F8D6FBA-6012-77C9-5A9D-DEC34580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322" y="4380066"/>
            <a:ext cx="2743200" cy="197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DA013-AB9F-0164-6A06-E37158A7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9049C-569F-35E4-C6CF-63B1F507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1FD2-013D-C2B0-4E36-C07BD517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30 Amazing Adobe Photoshop Tutorials for Beginners [2022] | GraphicMama">
            <a:extLst>
              <a:ext uri="{FF2B5EF4-FFF2-40B4-BE49-F238E27FC236}">
                <a16:creationId xmlns:a16="http://schemas.microsoft.com/office/drawing/2014/main" id="{21A56B36-41AE-A58D-A1D6-F87DED8F1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5"/>
          <a:stretch/>
        </p:blipFill>
        <p:spPr bwMode="auto">
          <a:xfrm>
            <a:off x="7566013" y="659606"/>
            <a:ext cx="4383355" cy="18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igning and Delivering PowerPoint Presentations - Center for Teaching  Excellence | University of South Carolina">
            <a:extLst>
              <a:ext uri="{FF2B5EF4-FFF2-40B4-BE49-F238E27FC236}">
                <a16:creationId xmlns:a16="http://schemas.microsoft.com/office/drawing/2014/main" id="{1D4C9142-19A3-C85D-CE92-B8BFE39A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60" y="2723399"/>
            <a:ext cx="392906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4A62CC9D-6EFC-8168-6598-1FD5A1078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1" y="419469"/>
            <a:ext cx="6153704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Web Browsing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allows to access/view, download and search information on the internet.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9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are MS edge, google Chrome, Firefox etc.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E-mail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E-mail applications allow user to send and receive email messages and attachments.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is MS Outlook etc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Gaming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enables user to play video games on a PC.</a:t>
            </a:r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864614AA-D4FF-C2D0-2D6D-6989C4EAF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Types of Application Software</a:t>
            </a:r>
          </a:p>
        </p:txBody>
      </p:sp>
      <p:pic>
        <p:nvPicPr>
          <p:cNvPr id="77830" name="Picture 10" descr="CA93R5X5">
            <a:extLst>
              <a:ext uri="{FF2B5EF4-FFF2-40B4-BE49-F238E27FC236}">
                <a16:creationId xmlns:a16="http://schemas.microsoft.com/office/drawing/2014/main" id="{1F285DBB-21C5-BCC2-5FCE-8D01FC73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670300"/>
            <a:ext cx="186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1" descr="games">
            <a:extLst>
              <a:ext uri="{FF2B5EF4-FFF2-40B4-BE49-F238E27FC236}">
                <a16:creationId xmlns:a16="http://schemas.microsoft.com/office/drawing/2014/main" id="{1D3EFFF9-2BCC-B272-0131-170C1456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776913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EEB8E-D77B-B935-2A26-D3E08AF6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69072-7A4D-53FB-3C7C-BF8D9350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FE58-2C15-CDEE-2ECB-7E0EED7F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3566F205-AAD7-B446-309D-3809A598B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8508" y="1866466"/>
            <a:ext cx="1280684" cy="128068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F0DB430-435C-C0B8-1C3F-3DBB4D7E0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9567" y="737968"/>
            <a:ext cx="1280683" cy="1280683"/>
          </a:xfrm>
          <a:prstGeom prst="rect">
            <a:avLst/>
          </a:prstGeom>
        </p:spPr>
      </p:pic>
      <p:pic>
        <p:nvPicPr>
          <p:cNvPr id="7" name="Picture 6" descr="Icon">
            <a:extLst>
              <a:ext uri="{FF2B5EF4-FFF2-40B4-BE49-F238E27FC236}">
                <a16:creationId xmlns:a16="http://schemas.microsoft.com/office/drawing/2014/main" id="{F4C434FC-A58E-7D9B-371E-59154C648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31907" y="796758"/>
            <a:ext cx="1221893" cy="12218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1576F793-1EC0-7C88-3C1E-7D028EB2D3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9171" y="302950"/>
            <a:ext cx="6135210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Problem Solving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Any problem can occur anytime during the use of computer. </a:t>
            </a:r>
          </a:p>
          <a:p>
            <a:pPr eaLnBrk="1" hangingPunct="1">
              <a:lnSpc>
                <a:spcPct val="90000"/>
              </a:lnSpc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Problems occur due to operator/user error or due to any problem with hardware or software.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Due to these problems, screen may be blank, computer may be frozen or any application may not respond.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Computer will inform about these errors and gives some instructions to solve these problems.</a:t>
            </a:r>
          </a:p>
          <a:p>
            <a:pPr eaLnBrk="1" hangingPunct="1">
              <a:lnSpc>
                <a:spcPct val="90000"/>
              </a:lnSpc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A message like this may appear.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E355D3F7-E216-A0C0-BAAC-C23E85E0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19 – Problem Solving</a:t>
            </a:r>
          </a:p>
        </p:txBody>
      </p:sp>
      <p:pic>
        <p:nvPicPr>
          <p:cNvPr id="79876" name="Picture 7" descr="endtask">
            <a:extLst>
              <a:ext uri="{FF2B5EF4-FFF2-40B4-BE49-F238E27FC236}">
                <a16:creationId xmlns:a16="http://schemas.microsoft.com/office/drawing/2014/main" id="{2F5363EE-7926-0EE5-B2B2-F1A0CAAF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79" y="2013751"/>
            <a:ext cx="33718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4393E-7FA5-A4FB-B5C1-07B682CF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A7098-8006-4896-CC4F-D2CA2B69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D8896-E2F2-B680-77DC-94E4F30F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id="{0B67784C-E997-300C-3712-40A9071EC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7230" y="533400"/>
            <a:ext cx="6117453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You can wait to solve the error or you can end the program but in this case all un-saved data will be lost.</a:t>
            </a:r>
          </a:p>
          <a:p>
            <a:pPr eaLnBrk="1" hangingPunct="1">
              <a:lnSpc>
                <a:spcPct val="90000"/>
              </a:lnSpc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In case of any hardware problem, check all the cables and connections,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Check the required driver or software to operate the hardware.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Contact IT support Department to solve the problem.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2BB2F0C1-0674-3BB9-9CCC-37E21F0F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19 – Problem Solving</a:t>
            </a:r>
          </a:p>
        </p:txBody>
      </p:sp>
      <p:pic>
        <p:nvPicPr>
          <p:cNvPr id="80900" name="Picture 6" descr="CAWVQP2V">
            <a:extLst>
              <a:ext uri="{FF2B5EF4-FFF2-40B4-BE49-F238E27FC236}">
                <a16:creationId xmlns:a16="http://schemas.microsoft.com/office/drawing/2014/main" id="{6D13BC73-E6CE-AC20-6429-1782D8CB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45" y="3994952"/>
            <a:ext cx="2086902" cy="20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CAO0PGJD">
            <a:extLst>
              <a:ext uri="{FF2B5EF4-FFF2-40B4-BE49-F238E27FC236}">
                <a16:creationId xmlns:a16="http://schemas.microsoft.com/office/drawing/2014/main" id="{ECF0BE07-B1E1-C731-3A73-4711964B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6"/>
          <a:stretch>
            <a:fillRect/>
          </a:stretch>
        </p:blipFill>
        <p:spPr bwMode="auto">
          <a:xfrm>
            <a:off x="7789416" y="533399"/>
            <a:ext cx="2192784" cy="248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CB2D9-339F-5142-7065-556267BE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B3640-777A-7DD5-0BC9-F2C96C93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56FF-FBDE-8EE4-9A3D-1DDA1182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AD070D22-67A7-7DA8-875D-9B9A40F86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3862" y="266700"/>
            <a:ext cx="4688150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33CC"/>
                </a:solidFill>
              </a:rPr>
              <a:t>Managing the System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Device Manager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/>
            <a:r>
              <a:rPr lang="en-GB" altLang="en-US" sz="2000" dirty="0"/>
              <a:t>Device Manager shows all information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about the hardware components of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the computer.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eaLnBrk="1" hangingPunct="1"/>
            <a:r>
              <a:rPr lang="en-GB" altLang="en-US" sz="2000" dirty="0"/>
              <a:t>In case of any hardware problem,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check the Device Manager.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2000" dirty="0"/>
              <a:t>We can also troubleshoot any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hardware problems from Device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Manager.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F2185E5C-15A5-2A40-1AED-6D74F9336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20 – Managing the System</a:t>
            </a:r>
          </a:p>
        </p:txBody>
      </p:sp>
      <p:pic>
        <p:nvPicPr>
          <p:cNvPr id="82948" name="Picture 5" descr="device_manager">
            <a:extLst>
              <a:ext uri="{FF2B5EF4-FFF2-40B4-BE49-F238E27FC236}">
                <a16:creationId xmlns:a16="http://schemas.microsoft.com/office/drawing/2014/main" id="{93B53391-8A46-408B-9306-F5F955CA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51" y="715671"/>
            <a:ext cx="4406283" cy="50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B8C2D-5A76-A33B-6CB1-A04CA48C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5ACF-1B4E-84A3-F355-DA2397C4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8EFF2-31CE-D0D8-D962-A2DB6AAF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A913C60-6E71-CE1F-3A79-E3C2CA79F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043" y="457200"/>
            <a:ext cx="4466207" cy="304948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Control Panel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500" dirty="0">
              <a:solidFill>
                <a:srgbClr val="0033CC"/>
              </a:solidFill>
            </a:endParaRPr>
          </a:p>
          <a:p>
            <a:pPr algn="just" eaLnBrk="1" hangingPunct="1"/>
            <a:r>
              <a:rPr lang="en-GB" altLang="en-US" sz="2000" dirty="0"/>
              <a:t>We can configure computer and manage other hardware parts and devices like printers, modems, network etc are managed from Control Panel.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24DB7FE-1AD4-3358-51A6-F612B6C25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20 – Managing the System</a:t>
            </a:r>
          </a:p>
        </p:txBody>
      </p:sp>
      <p:pic>
        <p:nvPicPr>
          <p:cNvPr id="83972" name="Picture 4" descr="vista_control_panel">
            <a:extLst>
              <a:ext uri="{FF2B5EF4-FFF2-40B4-BE49-F238E27FC236}">
                <a16:creationId xmlns:a16="http://schemas.microsoft.com/office/drawing/2014/main" id="{6845516F-E354-FBBF-DD6C-C47C1609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57" y="887212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2FE8E-0540-6F7C-F54B-FF2BFC20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F3A6E-A596-97E3-AC39-D266D411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CD7C-11B8-FF31-EAF6-96754CD0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2ABB7CE-000C-7716-8234-5201C50A6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0697" y="342900"/>
            <a:ext cx="5265198" cy="2409178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Task Manager</a:t>
            </a:r>
          </a:p>
          <a:p>
            <a:pPr algn="just" eaLnBrk="1" hangingPunct="1"/>
            <a:r>
              <a:rPr lang="en-GB" altLang="en-US" sz="2000" dirty="0"/>
              <a:t>Any software that is currently running can be viewed and managed by using Task Manager. </a:t>
            </a:r>
          </a:p>
          <a:p>
            <a:pPr algn="just" eaLnBrk="1" hangingPunct="1"/>
            <a:endParaRPr lang="en-GB" altLang="en-US" sz="800" dirty="0"/>
          </a:p>
          <a:p>
            <a:pPr algn="just" eaLnBrk="1" hangingPunct="1"/>
            <a:r>
              <a:rPr lang="en-GB" altLang="en-US" sz="2000" dirty="0"/>
              <a:t>Task Manager may be displayed by pressing (Ctrl + Alt + Del) keys together.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7E34009-1A91-27F7-0B71-D4781195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20 – Managing the System</a:t>
            </a:r>
          </a:p>
        </p:txBody>
      </p:sp>
      <p:pic>
        <p:nvPicPr>
          <p:cNvPr id="84996" name="Picture 5" descr="tm">
            <a:extLst>
              <a:ext uri="{FF2B5EF4-FFF2-40B4-BE49-F238E27FC236}">
                <a16:creationId xmlns:a16="http://schemas.microsoft.com/office/drawing/2014/main" id="{AE22AE79-9D70-12DD-B87C-2D5F45F9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14" y="889482"/>
            <a:ext cx="4575607" cy="50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6A30E-2898-8992-92AB-16513446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F3689-142F-DEBD-095B-F1F29E3B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AC0DA-9BA3-2B14-824E-777F7193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>
            <a:extLst>
              <a:ext uri="{FF2B5EF4-FFF2-40B4-BE49-F238E27FC236}">
                <a16:creationId xmlns:a16="http://schemas.microsoft.com/office/drawing/2014/main" id="{7C4599C0-5C0B-1CBF-0ADF-367C2E7D1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272" y="390524"/>
            <a:ext cx="10520778" cy="5943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Software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The </a:t>
            </a:r>
            <a:r>
              <a:rPr lang="en-GB" altLang="en-US" sz="2000" u="sng" dirty="0"/>
              <a:t>software</a:t>
            </a:r>
            <a:r>
              <a:rPr lang="en-GB" altLang="en-US" sz="2000" dirty="0"/>
              <a:t> or computer program is the instructions that makes the computer work to do a task.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4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u="sng" dirty="0"/>
              <a:t>Software</a:t>
            </a:r>
            <a:r>
              <a:rPr lang="en-GB" altLang="en-US" sz="2000" dirty="0"/>
              <a:t> is stored either on your computer's hard disk, CD-ROM, DVD or on a diskette (floppy disk) and is loaded from the disk into the computers RAM when required.</a:t>
            </a:r>
          </a:p>
          <a:p>
            <a:pPr lvl="1" algn="just" eaLnBrk="1" hangingPunct="1">
              <a:lnSpc>
                <a:spcPct val="80000"/>
              </a:lnSpc>
            </a:pPr>
            <a:endParaRPr lang="en-GB" altLang="en-US" sz="2000" dirty="0"/>
          </a:p>
          <a:p>
            <a:pPr lvl="1" algn="just" eaLnBrk="1" hangingPunct="1">
              <a:lnSpc>
                <a:spcPct val="80000"/>
              </a:lnSpc>
            </a:pPr>
            <a:endParaRPr lang="en-GB" altLang="en-US" sz="2000" dirty="0"/>
          </a:p>
          <a:p>
            <a:pPr lvl="1" algn="just" eaLnBrk="1" hangingPunct="1">
              <a:lnSpc>
                <a:spcPct val="80000"/>
              </a:lnSpc>
            </a:pPr>
            <a:endParaRPr lang="en-GB" altLang="en-US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Types of Software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System software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Operating System (OS) Software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Utilities</a:t>
            </a: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Application Software</a:t>
            </a:r>
          </a:p>
        </p:txBody>
      </p:sp>
      <p:sp>
        <p:nvSpPr>
          <p:cNvPr id="68611" name="Rectangle 5">
            <a:extLst>
              <a:ext uri="{FF2B5EF4-FFF2-40B4-BE49-F238E27FC236}">
                <a16:creationId xmlns:a16="http://schemas.microsoft.com/office/drawing/2014/main" id="{E34E9981-5900-1980-2806-56CC5D1D4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Section 4 –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0CEEF-9126-2D0F-4D99-2032C943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6009" y="2896326"/>
            <a:ext cx="5794041" cy="34377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68592-0D63-CBDF-24A3-237C9A58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3252A-B8FB-0509-21D9-88C93971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95EBD-768E-5ECC-E737-64909DDE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46898FBD-809B-D4BD-AFB4-00830B2C67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940" y="400050"/>
            <a:ext cx="11589059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Operating systems software (OS)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0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It is a special type of program which is used to control or operate the computer.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It is loaded automatically when you start your computer.  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OS is a link between the hardware and the user of computer.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OS controls other hardware devices of computer.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Input devices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Output devices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External ports</a:t>
            </a: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The operating system allows you to use the advanced features of a modern computer.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9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Operating software is necessary not only for hardware but also for other software.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0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OS are regularly updated and new versions and Service Packs are released by the companies after removing problems/bugs.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</p:txBody>
      </p:sp>
      <p:sp>
        <p:nvSpPr>
          <p:cNvPr id="70659" name="Rectangle 7">
            <a:extLst>
              <a:ext uri="{FF2B5EF4-FFF2-40B4-BE49-F238E27FC236}">
                <a16:creationId xmlns:a16="http://schemas.microsoft.com/office/drawing/2014/main" id="{0F1D584F-6F71-496C-DA87-DD441319E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17 – Operating System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39E1E-BB20-187C-EC8C-4B16D94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C3131-7F41-626A-9616-130E35AE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27B21-C1AA-D6E0-CAF3-E2879D56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46898FBD-809B-D4BD-AFB4-00830B2C67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941" y="400050"/>
            <a:ext cx="8458200" cy="332422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Types of Operating System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Microsoft (MS) Windows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Apple Mac OS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Linux</a:t>
            </a:r>
          </a:p>
        </p:txBody>
      </p:sp>
      <p:sp>
        <p:nvSpPr>
          <p:cNvPr id="70659" name="Rectangle 7">
            <a:extLst>
              <a:ext uri="{FF2B5EF4-FFF2-40B4-BE49-F238E27FC236}">
                <a16:creationId xmlns:a16="http://schemas.microsoft.com/office/drawing/2014/main" id="{0F1D584F-6F71-496C-DA87-DD441319E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17 – Operating System</a:t>
            </a:r>
          </a:p>
        </p:txBody>
      </p:sp>
      <p:sp>
        <p:nvSpPr>
          <p:cNvPr id="70661" name="Rectangle 11">
            <a:extLst>
              <a:ext uri="{FF2B5EF4-FFF2-40B4-BE49-F238E27FC236}">
                <a16:creationId xmlns:a16="http://schemas.microsoft.com/office/drawing/2014/main" id="{730F7E0E-575E-C20B-5157-ABA9E1A08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65" y="2592376"/>
            <a:ext cx="100302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000" dirty="0">
                <a:highlight>
                  <a:srgbClr val="FFFF00"/>
                </a:highlight>
              </a:rPr>
              <a:t>Unix</a:t>
            </a:r>
            <a:r>
              <a:rPr lang="en-GB" altLang="en-US" sz="2000" dirty="0"/>
              <a:t>                                                           </a:t>
            </a:r>
            <a:r>
              <a:rPr lang="en-GB" altLang="en-US" sz="2000" dirty="0">
                <a:highlight>
                  <a:srgbClr val="FFFF00"/>
                </a:highlight>
              </a:rPr>
              <a:t>MS DOS</a:t>
            </a:r>
          </a:p>
        </p:txBody>
      </p:sp>
      <p:pic>
        <p:nvPicPr>
          <p:cNvPr id="70662" name="Picture 12" descr="CAMLLTKI">
            <a:extLst>
              <a:ext uri="{FF2B5EF4-FFF2-40B4-BE49-F238E27FC236}">
                <a16:creationId xmlns:a16="http://schemas.microsoft.com/office/drawing/2014/main" id="{BEB66CAA-A43A-5FA0-79C9-2500DF03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50" y="3724275"/>
            <a:ext cx="708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3" descr="CAW1I3ST">
            <a:extLst>
              <a:ext uri="{FF2B5EF4-FFF2-40B4-BE49-F238E27FC236}">
                <a16:creationId xmlns:a16="http://schemas.microsoft.com/office/drawing/2014/main" id="{856FE665-D2D1-6826-05AA-A1BD4D83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94" y="380632"/>
            <a:ext cx="1856534" cy="206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39015-323F-6E33-F9CD-DD6070B7A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3943" t="34591" r="24005" b="34140"/>
          <a:stretch/>
        </p:blipFill>
        <p:spPr>
          <a:xfrm>
            <a:off x="4420615" y="3522675"/>
            <a:ext cx="3317007" cy="1245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DBAC7-01AC-AE2D-73DA-94DF68C65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7165" y="4768049"/>
            <a:ext cx="1409394" cy="155681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F20C4-471C-120E-806F-1E2C428C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A0DFF-E3E2-C71E-1886-54F758E6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88146-D4EB-1AFA-3064-870A244B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1AD8D-FD0A-0AF0-75AE-8176A2191B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000" y="4768049"/>
            <a:ext cx="4114800" cy="1662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B6B81-1EF6-1220-B013-449FDA5AFF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6917" y="2732153"/>
            <a:ext cx="2644083" cy="35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39E2D3B5-77C8-E1DE-C041-464A7B9CA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2576"/>
            <a:ext cx="6912204" cy="2234382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Utilities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200" dirty="0">
              <a:solidFill>
                <a:srgbClr val="0033CC"/>
              </a:solidFill>
            </a:endParaRPr>
          </a:p>
          <a:p>
            <a:pPr algn="l"/>
            <a:r>
              <a:rPr lang="en-US" sz="2000" b="0" i="0" u="none" strike="noStrike" baseline="0" dirty="0">
                <a:latin typeface="Verdana" panose="020B0604030504040204" pitchFamily="34" charset="0"/>
              </a:rPr>
              <a:t>Utilities are programs which either </a:t>
            </a:r>
          </a:p>
          <a:p>
            <a:pPr lvl="1"/>
            <a:r>
              <a:rPr lang="en-US" sz="1600" b="0" i="0" u="none" strike="noStrike" baseline="0" dirty="0">
                <a:latin typeface="Verdana" panose="020B0604030504040204" pitchFamily="34" charset="0"/>
              </a:rPr>
              <a:t>improve the functioning of the operating system</a:t>
            </a:r>
          </a:p>
          <a:p>
            <a:pPr lvl="1"/>
            <a:r>
              <a:rPr lang="en-US" sz="1600" b="0" i="0" u="none" strike="noStrike" baseline="0" dirty="0">
                <a:latin typeface="Verdana" panose="020B0604030504040204" pitchFamily="34" charset="0"/>
              </a:rPr>
              <a:t>supply missing or additional functionality.</a:t>
            </a: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9A087-42FB-1C3B-FEFF-83B13464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0B876-B7AA-2776-FDD0-05144EA7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66F0F-7428-0E0C-8ADE-502ECDEF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95FC05-39AA-CAD4-FFF1-2F52143F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2248668"/>
            <a:ext cx="5951845" cy="35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2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39E2D3B5-77C8-E1DE-C041-464A7B9CA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2575"/>
            <a:ext cx="5715000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Applications software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200" dirty="0">
              <a:solidFill>
                <a:srgbClr val="0033CC"/>
              </a:solidFill>
            </a:endParaRPr>
          </a:p>
          <a:p>
            <a:pPr algn="just" eaLnBrk="1" hangingPunct="1"/>
            <a:r>
              <a:rPr lang="en-GB" altLang="en-US" sz="2000" dirty="0"/>
              <a:t>These software help us to solve some specific problems of daily life and make life easy for us.</a:t>
            </a:r>
          </a:p>
          <a:p>
            <a:pPr algn="just" eaLnBrk="1" hangingPunct="1"/>
            <a:endParaRPr lang="en-GB" altLang="en-US" sz="300" dirty="0"/>
          </a:p>
          <a:p>
            <a:pPr algn="just" eaLnBrk="1" hangingPunct="1"/>
            <a:r>
              <a:rPr lang="en-GB" altLang="en-US" sz="2000" dirty="0"/>
              <a:t>We use theses software after the operating system has been loaded.</a:t>
            </a:r>
            <a:r>
              <a:rPr lang="en-GB" altLang="en-US" sz="2400" dirty="0"/>
              <a:t>  </a:t>
            </a:r>
          </a:p>
          <a:p>
            <a:pPr algn="just" eaLnBrk="1" hangingPunct="1"/>
            <a:endParaRPr lang="en-GB" altLang="en-US" sz="900" dirty="0"/>
          </a:p>
          <a:p>
            <a:pPr algn="just" eaLnBrk="1" hangingPunct="1"/>
            <a:r>
              <a:rPr lang="en-GB" altLang="en-US" sz="2000" dirty="0"/>
              <a:t>These software are for general purpose usage.</a:t>
            </a:r>
          </a:p>
          <a:p>
            <a:pPr algn="just" eaLnBrk="1" hangingPunct="1"/>
            <a:endParaRPr lang="en-GB" altLang="en-US" sz="700" dirty="0"/>
          </a:p>
          <a:p>
            <a:pPr algn="just" eaLnBrk="1" hangingPunct="1"/>
            <a:r>
              <a:rPr lang="en-GB" altLang="en-US" sz="2000" dirty="0"/>
              <a:t>Application Software must be compatible with OS.</a:t>
            </a:r>
          </a:p>
          <a:p>
            <a:pPr algn="just" eaLnBrk="1" hangingPunct="1"/>
            <a:endParaRPr lang="en-GB" altLang="en-US" sz="900" dirty="0"/>
          </a:p>
          <a:p>
            <a:pPr algn="just" eaLnBrk="1" hangingPunct="1"/>
            <a:r>
              <a:rPr lang="en-GB" altLang="en-US" sz="2000" dirty="0"/>
              <a:t>These are easy to learn and use.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C2D3C-B7C2-5912-2B6B-5B5FA777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B5F13-EB4A-73D7-5CC1-228C3F36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54BC2-6634-C594-7AB4-49DC5DCB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87E81-4EA3-54CF-8260-E350BF25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71625"/>
            <a:ext cx="5462868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0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39E2D3B5-77C8-E1DE-C041-464A7B9CA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2575"/>
            <a:ext cx="8458200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Types of Application Software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pPr eaLnBrk="1" hangingPunct="1"/>
            <a:r>
              <a:rPr lang="en-GB" altLang="en-US" sz="2000" dirty="0"/>
              <a:t>Word Processing</a:t>
            </a:r>
          </a:p>
          <a:p>
            <a:pPr eaLnBrk="1" hangingPunct="1"/>
            <a:r>
              <a:rPr lang="en-GB" altLang="en-US" sz="2000" dirty="0"/>
              <a:t>Spreadsheet</a:t>
            </a:r>
          </a:p>
          <a:p>
            <a:pPr eaLnBrk="1" hangingPunct="1"/>
            <a:r>
              <a:rPr lang="en-GB" altLang="en-US" sz="2000" dirty="0"/>
              <a:t>Presentation</a:t>
            </a:r>
          </a:p>
          <a:p>
            <a:pPr eaLnBrk="1" hangingPunct="1"/>
            <a:r>
              <a:rPr lang="en-GB" altLang="en-US" sz="2000" dirty="0"/>
              <a:t>Database</a:t>
            </a:r>
          </a:p>
          <a:p>
            <a:pPr eaLnBrk="1" hangingPunct="1"/>
            <a:r>
              <a:rPr lang="en-GB" altLang="en-US" sz="2000" dirty="0"/>
              <a:t>Desktop Publishing</a:t>
            </a:r>
            <a:endParaRPr lang="en-GB" altLang="en-US" sz="2400" dirty="0"/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A85167DE-06EC-0332-4EF2-AC151825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529" y="2205049"/>
            <a:ext cx="3094741" cy="15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Photo Editing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Web Browsing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Email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Gaming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DDB7CF-1163-C909-5A91-89F9E31B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4730" y="361273"/>
            <a:ext cx="10910293" cy="6097745"/>
            <a:chOff x="851802" y="544950"/>
            <a:chExt cx="10910293" cy="6097745"/>
          </a:xfrm>
        </p:grpSpPr>
        <p:pic>
          <p:nvPicPr>
            <p:cNvPr id="3" name="Picture 2" descr="A picture containing text, clipart">
              <a:extLst>
                <a:ext uri="{FF2B5EF4-FFF2-40B4-BE49-F238E27FC236}">
                  <a16:creationId xmlns:a16="http://schemas.microsoft.com/office/drawing/2014/main" id="{AB115751-EF98-EB8B-8A17-F57DB3094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412731" y="544950"/>
              <a:ext cx="4349364" cy="2447041"/>
            </a:xfrm>
            <a:prstGeom prst="rect">
              <a:avLst/>
            </a:prstGeom>
          </p:spPr>
        </p:pic>
        <p:pic>
          <p:nvPicPr>
            <p:cNvPr id="4" name="Picture 3" descr="Logo, icon&#10;&#10;Description automatically generated">
              <a:extLst>
                <a:ext uri="{FF2B5EF4-FFF2-40B4-BE49-F238E27FC236}">
                  <a16:creationId xmlns:a16="http://schemas.microsoft.com/office/drawing/2014/main" id="{5CF4DC08-35F5-089B-D079-AB888B977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51802" y="4838263"/>
              <a:ext cx="1668892" cy="1668892"/>
            </a:xfrm>
            <a:prstGeom prst="rect">
              <a:avLst/>
            </a:prstGeom>
          </p:spPr>
        </p:pic>
        <p:pic>
          <p:nvPicPr>
            <p:cNvPr id="5" name="Picture 4" descr="A picture containing text, clock, gauge&#10;&#10;Description automatically generated">
              <a:extLst>
                <a:ext uri="{FF2B5EF4-FFF2-40B4-BE49-F238E27FC236}">
                  <a16:creationId xmlns:a16="http://schemas.microsoft.com/office/drawing/2014/main" id="{7F0413F7-D4EF-D8BD-D498-11FB9017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139456" y="4967613"/>
              <a:ext cx="1223678" cy="1223678"/>
            </a:xfrm>
            <a:prstGeom prst="rect">
              <a:avLst/>
            </a:prstGeom>
          </p:spPr>
        </p:pic>
        <p:pic>
          <p:nvPicPr>
            <p:cNvPr id="6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A8670645-C3A6-914E-7BBD-A464877B0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114412" y="4939110"/>
              <a:ext cx="1280684" cy="1280684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F11EDE27-A705-D987-5462-EF221FC4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209784" y="5032367"/>
              <a:ext cx="1280683" cy="1280683"/>
            </a:xfrm>
            <a:prstGeom prst="rect">
              <a:avLst/>
            </a:prstGeom>
          </p:spPr>
        </p:pic>
        <p:pic>
          <p:nvPicPr>
            <p:cNvPr id="8" name="Picture 7" descr="Icon">
              <a:extLst>
                <a:ext uri="{FF2B5EF4-FFF2-40B4-BE49-F238E27FC236}">
                  <a16:creationId xmlns:a16="http://schemas.microsoft.com/office/drawing/2014/main" id="{B7A5FAB8-96F9-FC9A-F6E8-AA32721E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377762" y="5032367"/>
              <a:ext cx="1610328" cy="161032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">
              <a:extLst>
                <a:ext uri="{FF2B5EF4-FFF2-40B4-BE49-F238E27FC236}">
                  <a16:creationId xmlns:a16="http://schemas.microsoft.com/office/drawing/2014/main" id="{26B522EF-3061-287B-697E-903901BB5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072607" y="3371836"/>
              <a:ext cx="1305155" cy="1280683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A1239175-BB54-876D-018B-4FFA4DC9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10182926" y="3371837"/>
              <a:ext cx="1359536" cy="1280683"/>
            </a:xfrm>
            <a:prstGeom prst="rect">
              <a:avLst/>
            </a:prstGeom>
          </p:spPr>
        </p:pic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3CCDA45-4901-89A7-F94B-E1A63192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36AC78E-F285-1035-05D8-99E0713F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7704A29-44E5-82B0-A8AF-4523BB0F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9F7AE40C-8397-24F4-FA2D-62A895B6A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4751" y="533400"/>
            <a:ext cx="4776182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Graphical User Interface (GUI)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algn="just" eaLnBrk="1" hangingPunct="1"/>
            <a:r>
              <a:rPr lang="en-GB" altLang="en-US" sz="2000" dirty="0"/>
              <a:t>A </a:t>
            </a:r>
            <a:r>
              <a:rPr lang="en-GB" altLang="en-US" sz="2000" b="1" u="sng" dirty="0">
                <a:solidFill>
                  <a:srgbClr val="FF0000"/>
                </a:solidFill>
              </a:rPr>
              <a:t>Graphical User Interface (GUI) </a:t>
            </a:r>
            <a:r>
              <a:rPr lang="en-GB" altLang="en-US" sz="2000" dirty="0"/>
              <a:t>is simply an additional part of the operating system that displays windows and drop-down menus and enables to control or operate computer using a mouse.  </a:t>
            </a:r>
          </a:p>
          <a:p>
            <a:pPr algn="just" eaLnBrk="1" hangingPunct="1"/>
            <a:endParaRPr lang="en-GB" altLang="en-US" sz="1000" dirty="0"/>
          </a:p>
          <a:p>
            <a:pPr algn="just" eaLnBrk="1" hangingPunct="1"/>
            <a:r>
              <a:rPr lang="en-GB" altLang="en-US" sz="2000" dirty="0"/>
              <a:t>Examples of operating system that use a GUI include:</a:t>
            </a:r>
          </a:p>
          <a:p>
            <a:pPr algn="just" eaLnBrk="1" hangingPunct="1"/>
            <a:endParaRPr lang="en-GB" altLang="en-US" sz="900" dirty="0"/>
          </a:p>
          <a:p>
            <a:pPr lvl="1" algn="just" eaLnBrk="1" hangingPunct="1"/>
            <a:r>
              <a:rPr lang="en-GB" altLang="en-US" sz="2000" dirty="0"/>
              <a:t>Windows </a:t>
            </a:r>
          </a:p>
          <a:p>
            <a:pPr lvl="1" algn="just" eaLnBrk="1" hangingPunct="1"/>
            <a:r>
              <a:rPr lang="en-GB" altLang="en-US" sz="2000" dirty="0"/>
              <a:t>Linux GUI</a:t>
            </a:r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1C058ADE-107F-C027-1314-78C90D39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Software</a:t>
            </a:r>
          </a:p>
        </p:txBody>
      </p:sp>
      <p:pic>
        <p:nvPicPr>
          <p:cNvPr id="73732" name="Picture 5" descr="gui_themes">
            <a:extLst>
              <a:ext uri="{FF2B5EF4-FFF2-40B4-BE49-F238E27FC236}">
                <a16:creationId xmlns:a16="http://schemas.microsoft.com/office/drawing/2014/main" id="{C4B4483A-D0EF-9421-806F-3B40D8FC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38" y="533400"/>
            <a:ext cx="5296924" cy="3600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58D7A-C9AB-1104-2CDC-0F2F1D1D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42EE3-842F-C8F0-1B51-C1419437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F9405-D6F4-D496-2D98-21D7150D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DEE04-18A6-6F92-1B5A-61AD019B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40" y="2717801"/>
            <a:ext cx="5461990" cy="3495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9643D43-B7BC-0344-204D-C1DF604EC8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9574" y="342900"/>
            <a:ext cx="4675851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Main Advantages of Using a GUI Interface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algn="just" eaLnBrk="1" hangingPunct="1"/>
            <a:r>
              <a:rPr lang="en-GB" altLang="en-US" sz="2000" dirty="0"/>
              <a:t>All programs look similar.</a:t>
            </a:r>
          </a:p>
          <a:p>
            <a:pPr algn="just" eaLnBrk="1" hangingPunct="1"/>
            <a:endParaRPr lang="en-GB" altLang="en-US" sz="1000" dirty="0"/>
          </a:p>
          <a:p>
            <a:pPr algn="just" eaLnBrk="1" hangingPunct="1"/>
            <a:r>
              <a:rPr lang="en-GB" altLang="en-US" sz="2000" dirty="0"/>
              <a:t>When you switch from a program to another program, you will easily operate and work in that program.</a:t>
            </a:r>
          </a:p>
          <a:p>
            <a:pPr algn="just" eaLnBrk="1" hangingPunct="1"/>
            <a:endParaRPr lang="en-GB" altLang="en-US" sz="1000" dirty="0"/>
          </a:p>
          <a:p>
            <a:pPr algn="just" eaLnBrk="1" hangingPunct="1"/>
            <a:r>
              <a:rPr lang="en-GB" altLang="en-US" sz="2000" dirty="0"/>
              <a:t>Application programs work in the same way as the underlying operating system.</a:t>
            </a:r>
          </a:p>
          <a:p>
            <a:pPr algn="just" eaLnBrk="1" hangingPunct="1"/>
            <a:endParaRPr lang="en-GB" altLang="en-US" sz="1200" dirty="0"/>
          </a:p>
          <a:p>
            <a:pPr algn="just" eaLnBrk="1" hangingPunct="1"/>
            <a:r>
              <a:rPr lang="en-GB" altLang="en-US" sz="2000" dirty="0"/>
              <a:t>The GUI also allows programmers to easily write consistent looking programs.</a:t>
            </a:r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id="{697EAAFF-7EA0-C4A4-C892-B45F73641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Software</a:t>
            </a:r>
          </a:p>
        </p:txBody>
      </p:sp>
      <p:pic>
        <p:nvPicPr>
          <p:cNvPr id="74756" name="Picture 6" descr="gui_themes">
            <a:extLst>
              <a:ext uri="{FF2B5EF4-FFF2-40B4-BE49-F238E27FC236}">
                <a16:creationId xmlns:a16="http://schemas.microsoft.com/office/drawing/2014/main" id="{F4BB87E9-0F17-F6F2-84F2-61B2FB8E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39" y="1184275"/>
            <a:ext cx="5094939" cy="346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94967-BA95-8598-20D9-F9E47F51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80399-3CB9-04EA-1F3D-C8AA8A22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535BF-9122-C1A0-E47B-49BDA3AB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1152</Words>
  <Application>Microsoft Office PowerPoint</Application>
  <PresentationFormat>Widescreen</PresentationFormat>
  <Paragraphs>231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Office Theme</vt:lpstr>
      <vt:lpstr>Computer Laboratory Lecture 3  Basic Concepts of Information Technology (Software)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Laboratory Lecture 3  Basic Concepts of Information Technology (Software) </dc:title>
  <dc:creator>Safaa Al-Qaysi</dc:creator>
  <cp:lastModifiedBy>Safaa Al-Qaysi</cp:lastModifiedBy>
  <cp:revision>9</cp:revision>
  <dcterms:created xsi:type="dcterms:W3CDTF">2022-12-08T04:52:10Z</dcterms:created>
  <dcterms:modified xsi:type="dcterms:W3CDTF">2023-11-29T11:50:56Z</dcterms:modified>
</cp:coreProperties>
</file>