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7" r:id="rId2"/>
    <p:sldId id="283" r:id="rId3"/>
    <p:sldId id="265" r:id="rId4"/>
    <p:sldId id="266" r:id="rId5"/>
    <p:sldId id="268" r:id="rId6"/>
    <p:sldId id="259" r:id="rId7"/>
    <p:sldId id="271" r:id="rId8"/>
    <p:sldId id="269" r:id="rId9"/>
    <p:sldId id="270" r:id="rId10"/>
    <p:sldId id="273" r:id="rId11"/>
    <p:sldId id="260" r:id="rId12"/>
    <p:sldId id="284" r:id="rId13"/>
    <p:sldId id="285" r:id="rId14"/>
    <p:sldId id="262" r:id="rId15"/>
    <p:sldId id="263" r:id="rId16"/>
    <p:sldId id="264" r:id="rId17"/>
    <p:sldId id="279" r:id="rId18"/>
    <p:sldId id="281" r:id="rId19"/>
    <p:sldId id="272" r:id="rId20"/>
    <p:sldId id="274" r:id="rId21"/>
    <p:sldId id="276" r:id="rId22"/>
    <p:sldId id="277" r:id="rId23"/>
    <p:sldId id="278" r:id="rId24"/>
    <p:sldId id="282" r:id="rId25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4" autoAdjust="0"/>
    <p:restoredTop sz="94660"/>
  </p:normalViewPr>
  <p:slideViewPr>
    <p:cSldViewPr>
      <p:cViewPr>
        <p:scale>
          <a:sx n="50" d="100"/>
          <a:sy n="50" d="100"/>
        </p:scale>
        <p:origin x="-1664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8139D-5FB2-4A55-8604-928CC6AB0248}" type="doc">
      <dgm:prSet loTypeId="urn:microsoft.com/office/officeart/2005/8/layout/vProcess5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053C7B5F-A7E4-4C2E-B990-7463CC3A2288}">
      <dgm:prSet phldrT="[Text]" custT="1"/>
      <dgm:spPr/>
      <dgm:t>
        <a:bodyPr/>
        <a:lstStyle/>
        <a:p>
          <a:pPr rtl="1"/>
          <a:r>
            <a:rPr lang="en-US" altLang="ar-IQ" sz="2000" dirty="0"/>
            <a:t>Factors that cause excess production of gastric juice (acidic secretion) </a:t>
          </a:r>
        </a:p>
      </dgm:t>
    </dgm:pt>
    <dgm:pt modelId="{A4886439-56CB-4C4C-B384-502195B82C73}" type="parTrans" cxnId="{7E0299E9-EAC7-4347-90DC-03460E508692}">
      <dgm:prSet/>
      <dgm:spPr/>
      <dgm:t>
        <a:bodyPr/>
        <a:lstStyle/>
        <a:p>
          <a:pPr rtl="1"/>
          <a:endParaRPr lang="ar-IQ"/>
        </a:p>
      </dgm:t>
    </dgm:pt>
    <dgm:pt modelId="{7C696D30-315D-4747-87F8-2CD635F471A5}" type="sibTrans" cxnId="{7E0299E9-EAC7-4347-90DC-03460E508692}">
      <dgm:prSet/>
      <dgm:spPr/>
      <dgm:t>
        <a:bodyPr/>
        <a:lstStyle/>
        <a:p>
          <a:pPr rtl="1"/>
          <a:endParaRPr lang="ar-IQ"/>
        </a:p>
      </dgm:t>
    </dgm:pt>
    <dgm:pt modelId="{366A9F81-9E10-4383-A0B7-10318C519057}">
      <dgm:prSet phldrT="[Text]"/>
      <dgm:spPr/>
      <dgm:t>
        <a:bodyPr/>
        <a:lstStyle/>
        <a:p>
          <a:pPr rtl="1"/>
          <a:r>
            <a:rPr lang="en-US" altLang="ar-IQ" dirty="0"/>
            <a:t>Stress </a:t>
          </a:r>
          <a:endParaRPr lang="ar-IQ" dirty="0"/>
        </a:p>
      </dgm:t>
    </dgm:pt>
    <dgm:pt modelId="{CB3C5359-0BDF-4770-ACD8-DB64C8885EA7}" type="parTrans" cxnId="{F0BCE766-ABC4-4B2F-9DE2-1E63D0BCB223}">
      <dgm:prSet/>
      <dgm:spPr/>
      <dgm:t>
        <a:bodyPr/>
        <a:lstStyle/>
        <a:p>
          <a:pPr rtl="1"/>
          <a:endParaRPr lang="ar-IQ"/>
        </a:p>
      </dgm:t>
    </dgm:pt>
    <dgm:pt modelId="{7E44E0CA-377B-47F4-B99A-4CE800AEB4EE}" type="sibTrans" cxnId="{F0BCE766-ABC4-4B2F-9DE2-1E63D0BCB223}">
      <dgm:prSet/>
      <dgm:spPr/>
      <dgm:t>
        <a:bodyPr/>
        <a:lstStyle/>
        <a:p>
          <a:pPr rtl="1"/>
          <a:endParaRPr lang="ar-IQ"/>
        </a:p>
      </dgm:t>
    </dgm:pt>
    <dgm:pt modelId="{A24111EE-15A0-4A7F-B29C-964E011EFB73}">
      <dgm:prSet phldrT="[Text]"/>
      <dgm:spPr/>
      <dgm:t>
        <a:bodyPr/>
        <a:lstStyle/>
        <a:p>
          <a:pPr rtl="1"/>
          <a:r>
            <a:rPr lang="en-US" altLang="ar-IQ" dirty="0"/>
            <a:t>Some anti-inflammatory drugs</a:t>
          </a:r>
          <a:endParaRPr lang="ar-IQ" dirty="0"/>
        </a:p>
      </dgm:t>
    </dgm:pt>
    <dgm:pt modelId="{F1E79A08-8681-4F6E-AA3C-AFA8F85B1562}" type="parTrans" cxnId="{9510D9EE-4426-40EA-B10F-55E9F23C50A7}">
      <dgm:prSet/>
      <dgm:spPr/>
      <dgm:t>
        <a:bodyPr/>
        <a:lstStyle/>
        <a:p>
          <a:pPr rtl="1"/>
          <a:endParaRPr lang="ar-IQ"/>
        </a:p>
      </dgm:t>
    </dgm:pt>
    <dgm:pt modelId="{7073CFDA-EED8-4D97-AE95-00D6BA11441F}" type="sibTrans" cxnId="{9510D9EE-4426-40EA-B10F-55E9F23C50A7}">
      <dgm:prSet/>
      <dgm:spPr/>
      <dgm:t>
        <a:bodyPr/>
        <a:lstStyle/>
        <a:p>
          <a:pPr rtl="1"/>
          <a:endParaRPr lang="ar-IQ"/>
        </a:p>
      </dgm:t>
    </dgm:pt>
    <dgm:pt modelId="{445BD6A5-845F-48D9-B536-BFA7CA32DB1E}">
      <dgm:prSet/>
      <dgm:spPr/>
      <dgm:t>
        <a:bodyPr/>
        <a:lstStyle/>
        <a:p>
          <a:pPr rtl="1"/>
          <a:r>
            <a:rPr lang="en-US" altLang="ar-IQ" dirty="0"/>
            <a:t>Smoking  and  Excess alcohol </a:t>
          </a:r>
          <a:endParaRPr lang="ar-IQ" dirty="0"/>
        </a:p>
      </dgm:t>
    </dgm:pt>
    <dgm:pt modelId="{AC5B411B-1411-4DA6-8146-7D5C1FB32492}" type="parTrans" cxnId="{DD47EB9A-0500-4630-AC87-83AFD76CFA8B}">
      <dgm:prSet/>
      <dgm:spPr/>
      <dgm:t>
        <a:bodyPr/>
        <a:lstStyle/>
        <a:p>
          <a:pPr rtl="1"/>
          <a:endParaRPr lang="ar-IQ"/>
        </a:p>
      </dgm:t>
    </dgm:pt>
    <dgm:pt modelId="{BF1B981C-7BCC-49A8-A65D-52AD286AF877}" type="sibTrans" cxnId="{DD47EB9A-0500-4630-AC87-83AFD76CFA8B}">
      <dgm:prSet/>
      <dgm:spPr/>
      <dgm:t>
        <a:bodyPr/>
        <a:lstStyle/>
        <a:p>
          <a:pPr rtl="1"/>
          <a:endParaRPr lang="ar-IQ"/>
        </a:p>
      </dgm:t>
    </dgm:pt>
    <dgm:pt modelId="{24EEFA17-0384-422B-9808-9B5961AC77B9}" type="pres">
      <dgm:prSet presAssocID="{0B18139D-5FB2-4A55-8604-928CC6AB0248}" presName="outerComposite" presStyleCnt="0">
        <dgm:presLayoutVars>
          <dgm:chMax val="5"/>
          <dgm:dir/>
          <dgm:resizeHandles val="exact"/>
        </dgm:presLayoutVars>
      </dgm:prSet>
      <dgm:spPr/>
    </dgm:pt>
    <dgm:pt modelId="{043751D8-9FE0-49A3-A6D2-0204108DF5E1}" type="pres">
      <dgm:prSet presAssocID="{0B18139D-5FB2-4A55-8604-928CC6AB0248}" presName="dummyMaxCanvas" presStyleCnt="0">
        <dgm:presLayoutVars/>
      </dgm:prSet>
      <dgm:spPr/>
    </dgm:pt>
    <dgm:pt modelId="{781648DB-14B3-4784-8F55-9F7A94E2FE45}" type="pres">
      <dgm:prSet presAssocID="{0B18139D-5FB2-4A55-8604-928CC6AB0248}" presName="FourNodes_1" presStyleLbl="node1" presStyleIdx="0" presStyleCnt="4" custScaleX="125000">
        <dgm:presLayoutVars>
          <dgm:bulletEnabled val="1"/>
        </dgm:presLayoutVars>
      </dgm:prSet>
      <dgm:spPr/>
    </dgm:pt>
    <dgm:pt modelId="{7A6A6631-EC3F-4AA9-8670-F3D3FA40C672}" type="pres">
      <dgm:prSet presAssocID="{0B18139D-5FB2-4A55-8604-928CC6AB0248}" presName="FourNodes_2" presStyleLbl="node1" presStyleIdx="1" presStyleCnt="4">
        <dgm:presLayoutVars>
          <dgm:bulletEnabled val="1"/>
        </dgm:presLayoutVars>
      </dgm:prSet>
      <dgm:spPr/>
    </dgm:pt>
    <dgm:pt modelId="{E388868D-4DD0-42D3-8CB2-3B9415790BB9}" type="pres">
      <dgm:prSet presAssocID="{0B18139D-5FB2-4A55-8604-928CC6AB0248}" presName="FourNodes_3" presStyleLbl="node1" presStyleIdx="2" presStyleCnt="4">
        <dgm:presLayoutVars>
          <dgm:bulletEnabled val="1"/>
        </dgm:presLayoutVars>
      </dgm:prSet>
      <dgm:spPr/>
    </dgm:pt>
    <dgm:pt modelId="{2195BEB4-FBDD-428A-90D6-0D4B621F8081}" type="pres">
      <dgm:prSet presAssocID="{0B18139D-5FB2-4A55-8604-928CC6AB0248}" presName="FourNodes_4" presStyleLbl="node1" presStyleIdx="3" presStyleCnt="4">
        <dgm:presLayoutVars>
          <dgm:bulletEnabled val="1"/>
        </dgm:presLayoutVars>
      </dgm:prSet>
      <dgm:spPr/>
    </dgm:pt>
    <dgm:pt modelId="{0C68FDCF-E45B-4D3A-A390-639475790607}" type="pres">
      <dgm:prSet presAssocID="{0B18139D-5FB2-4A55-8604-928CC6AB0248}" presName="FourConn_1-2" presStyleLbl="fgAccFollowNode1" presStyleIdx="0" presStyleCnt="3">
        <dgm:presLayoutVars>
          <dgm:bulletEnabled val="1"/>
        </dgm:presLayoutVars>
      </dgm:prSet>
      <dgm:spPr/>
    </dgm:pt>
    <dgm:pt modelId="{7DDD4EE9-90EB-44A4-8BF2-8B21B5408910}" type="pres">
      <dgm:prSet presAssocID="{0B18139D-5FB2-4A55-8604-928CC6AB0248}" presName="FourConn_2-3" presStyleLbl="fgAccFollowNode1" presStyleIdx="1" presStyleCnt="3">
        <dgm:presLayoutVars>
          <dgm:bulletEnabled val="1"/>
        </dgm:presLayoutVars>
      </dgm:prSet>
      <dgm:spPr/>
    </dgm:pt>
    <dgm:pt modelId="{6BFF7C2B-25A6-41D7-ABB5-D76A3FD28C5F}" type="pres">
      <dgm:prSet presAssocID="{0B18139D-5FB2-4A55-8604-928CC6AB0248}" presName="FourConn_3-4" presStyleLbl="fgAccFollowNode1" presStyleIdx="2" presStyleCnt="3">
        <dgm:presLayoutVars>
          <dgm:bulletEnabled val="1"/>
        </dgm:presLayoutVars>
      </dgm:prSet>
      <dgm:spPr/>
    </dgm:pt>
    <dgm:pt modelId="{7548D774-25DE-4760-B470-86BAF70C216D}" type="pres">
      <dgm:prSet presAssocID="{0B18139D-5FB2-4A55-8604-928CC6AB0248}" presName="FourNodes_1_text" presStyleLbl="node1" presStyleIdx="3" presStyleCnt="4">
        <dgm:presLayoutVars>
          <dgm:bulletEnabled val="1"/>
        </dgm:presLayoutVars>
      </dgm:prSet>
      <dgm:spPr/>
    </dgm:pt>
    <dgm:pt modelId="{0EE93ECB-2341-4D92-B040-566C9C8916BB}" type="pres">
      <dgm:prSet presAssocID="{0B18139D-5FB2-4A55-8604-928CC6AB0248}" presName="FourNodes_2_text" presStyleLbl="node1" presStyleIdx="3" presStyleCnt="4">
        <dgm:presLayoutVars>
          <dgm:bulletEnabled val="1"/>
        </dgm:presLayoutVars>
      </dgm:prSet>
      <dgm:spPr/>
    </dgm:pt>
    <dgm:pt modelId="{FD713A80-9D45-48B4-B459-050586975C23}" type="pres">
      <dgm:prSet presAssocID="{0B18139D-5FB2-4A55-8604-928CC6AB0248}" presName="FourNodes_3_text" presStyleLbl="node1" presStyleIdx="3" presStyleCnt="4">
        <dgm:presLayoutVars>
          <dgm:bulletEnabled val="1"/>
        </dgm:presLayoutVars>
      </dgm:prSet>
      <dgm:spPr/>
    </dgm:pt>
    <dgm:pt modelId="{6167CFD4-C329-4A12-8958-31496CE0E8CE}" type="pres">
      <dgm:prSet presAssocID="{0B18139D-5FB2-4A55-8604-928CC6AB024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D4F4905-49C9-4AEA-8C2F-2028BDB99B13}" type="presOf" srcId="{A24111EE-15A0-4A7F-B29C-964E011EFB73}" destId="{6167CFD4-C329-4A12-8958-31496CE0E8CE}" srcOrd="1" destOrd="0" presId="urn:microsoft.com/office/officeart/2005/8/layout/vProcess5"/>
    <dgm:cxn modelId="{392F280D-CD73-4F71-A292-49D98D058A61}" type="presOf" srcId="{366A9F81-9E10-4383-A0B7-10318C519057}" destId="{FD713A80-9D45-48B4-B459-050586975C23}" srcOrd="1" destOrd="0" presId="urn:microsoft.com/office/officeart/2005/8/layout/vProcess5"/>
    <dgm:cxn modelId="{F4E98016-FC26-4204-B249-99BBC001ECEF}" type="presOf" srcId="{445BD6A5-845F-48D9-B536-BFA7CA32DB1E}" destId="{7A6A6631-EC3F-4AA9-8670-F3D3FA40C672}" srcOrd="0" destOrd="0" presId="urn:microsoft.com/office/officeart/2005/8/layout/vProcess5"/>
    <dgm:cxn modelId="{392B4D2A-E3B9-49EF-BD12-FFEE2ADB82EC}" type="presOf" srcId="{A24111EE-15A0-4A7F-B29C-964E011EFB73}" destId="{2195BEB4-FBDD-428A-90D6-0D4B621F8081}" srcOrd="0" destOrd="0" presId="urn:microsoft.com/office/officeart/2005/8/layout/vProcess5"/>
    <dgm:cxn modelId="{C4A57D35-DCFE-44CE-8359-D0A5C41DF52B}" type="presOf" srcId="{7C696D30-315D-4747-87F8-2CD635F471A5}" destId="{0C68FDCF-E45B-4D3A-A390-639475790607}" srcOrd="0" destOrd="0" presId="urn:microsoft.com/office/officeart/2005/8/layout/vProcess5"/>
    <dgm:cxn modelId="{F0BCE766-ABC4-4B2F-9DE2-1E63D0BCB223}" srcId="{0B18139D-5FB2-4A55-8604-928CC6AB0248}" destId="{366A9F81-9E10-4383-A0B7-10318C519057}" srcOrd="2" destOrd="0" parTransId="{CB3C5359-0BDF-4770-ACD8-DB64C8885EA7}" sibTransId="{7E44E0CA-377B-47F4-B99A-4CE800AEB4EE}"/>
    <dgm:cxn modelId="{3B77204F-F8B3-49C4-BD83-1CF608C56D77}" type="presOf" srcId="{BF1B981C-7BCC-49A8-A65D-52AD286AF877}" destId="{7DDD4EE9-90EB-44A4-8BF2-8B21B5408910}" srcOrd="0" destOrd="0" presId="urn:microsoft.com/office/officeart/2005/8/layout/vProcess5"/>
    <dgm:cxn modelId="{E1E5E16F-F0BE-4F66-9648-08A5B2EFEC10}" type="presOf" srcId="{445BD6A5-845F-48D9-B536-BFA7CA32DB1E}" destId="{0EE93ECB-2341-4D92-B040-566C9C8916BB}" srcOrd="1" destOrd="0" presId="urn:microsoft.com/office/officeart/2005/8/layout/vProcess5"/>
    <dgm:cxn modelId="{B658DD75-0D63-47C5-A57A-61DD97592DE7}" type="presOf" srcId="{0B18139D-5FB2-4A55-8604-928CC6AB0248}" destId="{24EEFA17-0384-422B-9808-9B5961AC77B9}" srcOrd="0" destOrd="0" presId="urn:microsoft.com/office/officeart/2005/8/layout/vProcess5"/>
    <dgm:cxn modelId="{C7A61476-38DE-45F9-969A-9D7D12CF465F}" type="presOf" srcId="{366A9F81-9E10-4383-A0B7-10318C519057}" destId="{E388868D-4DD0-42D3-8CB2-3B9415790BB9}" srcOrd="0" destOrd="0" presId="urn:microsoft.com/office/officeart/2005/8/layout/vProcess5"/>
    <dgm:cxn modelId="{2271108E-053C-405C-8F52-ADEBB7365ABF}" type="presOf" srcId="{053C7B5F-A7E4-4C2E-B990-7463CC3A2288}" destId="{7548D774-25DE-4760-B470-86BAF70C216D}" srcOrd="1" destOrd="0" presId="urn:microsoft.com/office/officeart/2005/8/layout/vProcess5"/>
    <dgm:cxn modelId="{7D0EC693-A725-4884-97FA-5206CC42B0ED}" type="presOf" srcId="{053C7B5F-A7E4-4C2E-B990-7463CC3A2288}" destId="{781648DB-14B3-4784-8F55-9F7A94E2FE45}" srcOrd="0" destOrd="0" presId="urn:microsoft.com/office/officeart/2005/8/layout/vProcess5"/>
    <dgm:cxn modelId="{DD47EB9A-0500-4630-AC87-83AFD76CFA8B}" srcId="{0B18139D-5FB2-4A55-8604-928CC6AB0248}" destId="{445BD6A5-845F-48D9-B536-BFA7CA32DB1E}" srcOrd="1" destOrd="0" parTransId="{AC5B411B-1411-4DA6-8146-7D5C1FB32492}" sibTransId="{BF1B981C-7BCC-49A8-A65D-52AD286AF877}"/>
    <dgm:cxn modelId="{7DF400D6-7900-4A14-AFF1-B6EA12EF32FD}" type="presOf" srcId="{7E44E0CA-377B-47F4-B99A-4CE800AEB4EE}" destId="{6BFF7C2B-25A6-41D7-ABB5-D76A3FD28C5F}" srcOrd="0" destOrd="0" presId="urn:microsoft.com/office/officeart/2005/8/layout/vProcess5"/>
    <dgm:cxn modelId="{7E0299E9-EAC7-4347-90DC-03460E508692}" srcId="{0B18139D-5FB2-4A55-8604-928CC6AB0248}" destId="{053C7B5F-A7E4-4C2E-B990-7463CC3A2288}" srcOrd="0" destOrd="0" parTransId="{A4886439-56CB-4C4C-B384-502195B82C73}" sibTransId="{7C696D30-315D-4747-87F8-2CD635F471A5}"/>
    <dgm:cxn modelId="{9510D9EE-4426-40EA-B10F-55E9F23C50A7}" srcId="{0B18139D-5FB2-4A55-8604-928CC6AB0248}" destId="{A24111EE-15A0-4A7F-B29C-964E011EFB73}" srcOrd="3" destOrd="0" parTransId="{F1E79A08-8681-4F6E-AA3C-AFA8F85B1562}" sibTransId="{7073CFDA-EED8-4D97-AE95-00D6BA11441F}"/>
    <dgm:cxn modelId="{C9BDE8AA-018E-470F-810A-BD5ACA249D48}" type="presParOf" srcId="{24EEFA17-0384-422B-9808-9B5961AC77B9}" destId="{043751D8-9FE0-49A3-A6D2-0204108DF5E1}" srcOrd="0" destOrd="0" presId="urn:microsoft.com/office/officeart/2005/8/layout/vProcess5"/>
    <dgm:cxn modelId="{11E78F86-CE3D-4D37-A371-56F75EECB045}" type="presParOf" srcId="{24EEFA17-0384-422B-9808-9B5961AC77B9}" destId="{781648DB-14B3-4784-8F55-9F7A94E2FE45}" srcOrd="1" destOrd="0" presId="urn:microsoft.com/office/officeart/2005/8/layout/vProcess5"/>
    <dgm:cxn modelId="{14175F9E-49A8-4552-A947-D466AEF7F332}" type="presParOf" srcId="{24EEFA17-0384-422B-9808-9B5961AC77B9}" destId="{7A6A6631-EC3F-4AA9-8670-F3D3FA40C672}" srcOrd="2" destOrd="0" presId="urn:microsoft.com/office/officeart/2005/8/layout/vProcess5"/>
    <dgm:cxn modelId="{6C21A6EC-1127-494C-AEC4-0DC984A8827A}" type="presParOf" srcId="{24EEFA17-0384-422B-9808-9B5961AC77B9}" destId="{E388868D-4DD0-42D3-8CB2-3B9415790BB9}" srcOrd="3" destOrd="0" presId="urn:microsoft.com/office/officeart/2005/8/layout/vProcess5"/>
    <dgm:cxn modelId="{6722B6E3-5A71-488F-A5A2-243ABB5C8CB6}" type="presParOf" srcId="{24EEFA17-0384-422B-9808-9B5961AC77B9}" destId="{2195BEB4-FBDD-428A-90D6-0D4B621F8081}" srcOrd="4" destOrd="0" presId="urn:microsoft.com/office/officeart/2005/8/layout/vProcess5"/>
    <dgm:cxn modelId="{ED22BF7E-3ED2-460D-B8A6-25A62D8A43CA}" type="presParOf" srcId="{24EEFA17-0384-422B-9808-9B5961AC77B9}" destId="{0C68FDCF-E45B-4D3A-A390-639475790607}" srcOrd="5" destOrd="0" presId="urn:microsoft.com/office/officeart/2005/8/layout/vProcess5"/>
    <dgm:cxn modelId="{243671A2-E088-4153-8FCF-86B66CB5D63A}" type="presParOf" srcId="{24EEFA17-0384-422B-9808-9B5961AC77B9}" destId="{7DDD4EE9-90EB-44A4-8BF2-8B21B5408910}" srcOrd="6" destOrd="0" presId="urn:microsoft.com/office/officeart/2005/8/layout/vProcess5"/>
    <dgm:cxn modelId="{258C88CE-6591-4B14-B903-9ABB9116F675}" type="presParOf" srcId="{24EEFA17-0384-422B-9808-9B5961AC77B9}" destId="{6BFF7C2B-25A6-41D7-ABB5-D76A3FD28C5F}" srcOrd="7" destOrd="0" presId="urn:microsoft.com/office/officeart/2005/8/layout/vProcess5"/>
    <dgm:cxn modelId="{5DD1502B-E1B9-4D40-A747-F0DC1FE7206F}" type="presParOf" srcId="{24EEFA17-0384-422B-9808-9B5961AC77B9}" destId="{7548D774-25DE-4760-B470-86BAF70C216D}" srcOrd="8" destOrd="0" presId="urn:microsoft.com/office/officeart/2005/8/layout/vProcess5"/>
    <dgm:cxn modelId="{0FDC0A99-1BF5-42FD-BA61-325293AE0D17}" type="presParOf" srcId="{24EEFA17-0384-422B-9808-9B5961AC77B9}" destId="{0EE93ECB-2341-4D92-B040-566C9C8916BB}" srcOrd="9" destOrd="0" presId="urn:microsoft.com/office/officeart/2005/8/layout/vProcess5"/>
    <dgm:cxn modelId="{2240CD1F-0A57-4679-BCEB-D6CF46226735}" type="presParOf" srcId="{24EEFA17-0384-422B-9808-9B5961AC77B9}" destId="{FD713A80-9D45-48B4-B459-050586975C23}" srcOrd="10" destOrd="0" presId="urn:microsoft.com/office/officeart/2005/8/layout/vProcess5"/>
    <dgm:cxn modelId="{AA580A3B-F0C9-4812-B2BD-0378C195653B}" type="presParOf" srcId="{24EEFA17-0384-422B-9808-9B5961AC77B9}" destId="{6167CFD4-C329-4A12-8958-31496CE0E8C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DF4C50-C4EB-495C-ADB9-33A9BD535635}" type="doc">
      <dgm:prSet loTypeId="urn:microsoft.com/office/officeart/2005/8/layout/pyramid2" loCatId="pyramid" qsTypeId="urn:microsoft.com/office/officeart/2005/8/quickstyle/simple2" qsCatId="simple" csTypeId="urn:microsoft.com/office/officeart/2005/8/colors/colorful4" csCatId="colorful" phldr="1"/>
      <dgm:spPr/>
    </dgm:pt>
    <dgm:pt modelId="{71C35E42-5EF0-4117-B9D2-6F8855B1FFFB}">
      <dgm:prSet phldrT="[Text]"/>
      <dgm:spPr/>
      <dgm:t>
        <a:bodyPr/>
        <a:lstStyle/>
        <a:p>
          <a:pPr rtl="1"/>
          <a:r>
            <a:rPr lang="en-US" altLang="ar-IQ" dirty="0"/>
            <a:t>magnesium hydroxide </a:t>
          </a:r>
          <a:r>
            <a:rPr lang="en-US" altLang="ar-IQ" dirty="0">
              <a:latin typeface="Times New Roman" pitchFamily="18" charset="0"/>
              <a:cs typeface="Times New Roman" pitchFamily="18" charset="0"/>
            </a:rPr>
            <a:t>+</a:t>
          </a:r>
          <a:r>
            <a:rPr lang="en-US" altLang="ar-IQ" dirty="0" err="1"/>
            <a:t>aluminium</a:t>
          </a:r>
          <a:r>
            <a:rPr lang="en-US" altLang="ar-IQ" dirty="0"/>
            <a:t> hydroxide</a:t>
          </a:r>
        </a:p>
        <a:p>
          <a:pPr rtl="0"/>
          <a:r>
            <a:rPr lang="en-US" altLang="ar-IQ" dirty="0"/>
            <a:t>Or</a:t>
          </a:r>
          <a:endParaRPr lang="ar-IQ" dirty="0"/>
        </a:p>
      </dgm:t>
    </dgm:pt>
    <dgm:pt modelId="{A3C80047-1B83-43B3-B494-5868B8ECC674}" type="parTrans" cxnId="{3D7F66D1-09B5-4B87-A5BB-1E4BB216130A}">
      <dgm:prSet/>
      <dgm:spPr/>
      <dgm:t>
        <a:bodyPr/>
        <a:lstStyle/>
        <a:p>
          <a:pPr rtl="1"/>
          <a:endParaRPr lang="ar-IQ"/>
        </a:p>
      </dgm:t>
    </dgm:pt>
    <dgm:pt modelId="{BA3A61BF-8610-4613-86FD-46B1D9F16A52}" type="sibTrans" cxnId="{3D7F66D1-09B5-4B87-A5BB-1E4BB216130A}">
      <dgm:prSet/>
      <dgm:spPr/>
      <dgm:t>
        <a:bodyPr/>
        <a:lstStyle/>
        <a:p>
          <a:pPr rtl="1"/>
          <a:endParaRPr lang="ar-IQ"/>
        </a:p>
      </dgm:t>
    </dgm:pt>
    <dgm:pt modelId="{4CEFD93F-1D36-4EF2-AF6E-B8CAA725DAEF}">
      <dgm:prSet phldrT="[Text]"/>
      <dgm:spPr/>
      <dgm:t>
        <a:bodyPr/>
        <a:lstStyle/>
        <a:p>
          <a:pPr rtl="1"/>
          <a:r>
            <a:rPr lang="en-US" altLang="ar-IQ" dirty="0"/>
            <a:t>with other components, such as:</a:t>
          </a:r>
        </a:p>
        <a:p>
          <a:pPr rtl="0"/>
          <a:r>
            <a:rPr lang="en-US" altLang="ar-IQ" dirty="0" err="1"/>
            <a:t>Simeticone</a:t>
          </a:r>
          <a:r>
            <a:rPr lang="en-US" altLang="ar-IQ" dirty="0"/>
            <a:t> (activated </a:t>
          </a:r>
          <a:r>
            <a:rPr lang="en-US" altLang="ar-IQ" dirty="0" err="1"/>
            <a:t>dimeticone</a:t>
          </a:r>
          <a:r>
            <a:rPr lang="en-US" altLang="ar-IQ" dirty="0"/>
            <a:t>, an anti-foaming agent), </a:t>
          </a:r>
          <a:endParaRPr lang="ar-IQ" dirty="0"/>
        </a:p>
      </dgm:t>
    </dgm:pt>
    <dgm:pt modelId="{500B5F69-679E-4AAB-82B8-6526FF254311}" type="parTrans" cxnId="{574A85A2-5466-4FB3-A61C-5F4FF47EE1C3}">
      <dgm:prSet/>
      <dgm:spPr/>
      <dgm:t>
        <a:bodyPr/>
        <a:lstStyle/>
        <a:p>
          <a:pPr rtl="1"/>
          <a:endParaRPr lang="ar-IQ"/>
        </a:p>
      </dgm:t>
    </dgm:pt>
    <dgm:pt modelId="{6EAD3939-CA44-4EAA-B2D7-A9CFB3E144AA}" type="sibTrans" cxnId="{574A85A2-5466-4FB3-A61C-5F4FF47EE1C3}">
      <dgm:prSet/>
      <dgm:spPr/>
      <dgm:t>
        <a:bodyPr/>
        <a:lstStyle/>
        <a:p>
          <a:pPr rtl="1"/>
          <a:endParaRPr lang="ar-IQ"/>
        </a:p>
      </dgm:t>
    </dgm:pt>
    <dgm:pt modelId="{3F1A7FA3-222E-4BD3-9C69-62D8A01EB8BD}">
      <dgm:prSet phldrT="[Text]"/>
      <dgm:spPr/>
      <dgm:t>
        <a:bodyPr/>
        <a:lstStyle/>
        <a:p>
          <a:pPr rtl="1"/>
          <a:r>
            <a:rPr lang="en-US" altLang="ar-IQ" dirty="0"/>
            <a:t>Alginates (anti-reflux agents).</a:t>
          </a:r>
          <a:endParaRPr lang="ar-IQ" dirty="0"/>
        </a:p>
      </dgm:t>
    </dgm:pt>
    <dgm:pt modelId="{8B1B235F-7327-4F44-AB0A-765FF5DE49E8}" type="parTrans" cxnId="{AE2669A2-507C-4611-AB2A-A796EF5148BC}">
      <dgm:prSet/>
      <dgm:spPr/>
      <dgm:t>
        <a:bodyPr/>
        <a:lstStyle/>
        <a:p>
          <a:pPr rtl="1"/>
          <a:endParaRPr lang="ar-IQ"/>
        </a:p>
      </dgm:t>
    </dgm:pt>
    <dgm:pt modelId="{C0F98966-66BE-42FC-A2D5-F0BDFDC05F90}" type="sibTrans" cxnId="{AE2669A2-507C-4611-AB2A-A796EF5148BC}">
      <dgm:prSet/>
      <dgm:spPr/>
      <dgm:t>
        <a:bodyPr/>
        <a:lstStyle/>
        <a:p>
          <a:pPr rtl="1"/>
          <a:endParaRPr lang="ar-IQ"/>
        </a:p>
      </dgm:t>
    </dgm:pt>
    <dgm:pt modelId="{0BA3A824-94CC-4A67-AB19-E0DCAB386BEA}" type="pres">
      <dgm:prSet presAssocID="{DADF4C50-C4EB-495C-ADB9-33A9BD535635}" presName="compositeShape" presStyleCnt="0">
        <dgm:presLayoutVars>
          <dgm:dir/>
          <dgm:resizeHandles/>
        </dgm:presLayoutVars>
      </dgm:prSet>
      <dgm:spPr/>
    </dgm:pt>
    <dgm:pt modelId="{BF163CF9-722E-4889-BF2C-B60B20D1639B}" type="pres">
      <dgm:prSet presAssocID="{DADF4C50-C4EB-495C-ADB9-33A9BD535635}" presName="pyramid" presStyleLbl="node1" presStyleIdx="0" presStyleCnt="1"/>
      <dgm:spPr/>
    </dgm:pt>
    <dgm:pt modelId="{13EE023A-2D7E-4DEA-A97D-39AFF4E88A15}" type="pres">
      <dgm:prSet presAssocID="{DADF4C50-C4EB-495C-ADB9-33A9BD535635}" presName="theList" presStyleCnt="0"/>
      <dgm:spPr/>
    </dgm:pt>
    <dgm:pt modelId="{FBB1B1F1-0F01-44CA-9A2D-F8880FD66973}" type="pres">
      <dgm:prSet presAssocID="{71C35E42-5EF0-4117-B9D2-6F8855B1FFFB}" presName="aNode" presStyleLbl="fgAcc1" presStyleIdx="0" presStyleCnt="3">
        <dgm:presLayoutVars>
          <dgm:bulletEnabled val="1"/>
        </dgm:presLayoutVars>
      </dgm:prSet>
      <dgm:spPr/>
    </dgm:pt>
    <dgm:pt modelId="{38DA5CCC-23CD-4605-A417-7445CFD1D0F8}" type="pres">
      <dgm:prSet presAssocID="{71C35E42-5EF0-4117-B9D2-6F8855B1FFFB}" presName="aSpace" presStyleCnt="0"/>
      <dgm:spPr/>
    </dgm:pt>
    <dgm:pt modelId="{EC505F82-2679-436E-8073-A56C6AC8660E}" type="pres">
      <dgm:prSet presAssocID="{4CEFD93F-1D36-4EF2-AF6E-B8CAA725DAEF}" presName="aNode" presStyleLbl="fgAcc1" presStyleIdx="1" presStyleCnt="3">
        <dgm:presLayoutVars>
          <dgm:bulletEnabled val="1"/>
        </dgm:presLayoutVars>
      </dgm:prSet>
      <dgm:spPr/>
    </dgm:pt>
    <dgm:pt modelId="{E1834A4D-5B13-4AD2-BB0C-BCFE48E5628A}" type="pres">
      <dgm:prSet presAssocID="{4CEFD93F-1D36-4EF2-AF6E-B8CAA725DAEF}" presName="aSpace" presStyleCnt="0"/>
      <dgm:spPr/>
    </dgm:pt>
    <dgm:pt modelId="{B88D3F8E-2001-4C9B-8B9A-033C5311E3C9}" type="pres">
      <dgm:prSet presAssocID="{3F1A7FA3-222E-4BD3-9C69-62D8A01EB8BD}" presName="aNode" presStyleLbl="fgAcc1" presStyleIdx="2" presStyleCnt="3">
        <dgm:presLayoutVars>
          <dgm:bulletEnabled val="1"/>
        </dgm:presLayoutVars>
      </dgm:prSet>
      <dgm:spPr/>
    </dgm:pt>
    <dgm:pt modelId="{64CFD61C-66A2-45F2-8E53-C8B37EADED96}" type="pres">
      <dgm:prSet presAssocID="{3F1A7FA3-222E-4BD3-9C69-62D8A01EB8BD}" presName="aSpace" presStyleCnt="0"/>
      <dgm:spPr/>
    </dgm:pt>
  </dgm:ptLst>
  <dgm:cxnLst>
    <dgm:cxn modelId="{93E6D114-9A6E-4112-B0B1-B2216C82688B}" type="presOf" srcId="{4CEFD93F-1D36-4EF2-AF6E-B8CAA725DAEF}" destId="{EC505F82-2679-436E-8073-A56C6AC8660E}" srcOrd="0" destOrd="0" presId="urn:microsoft.com/office/officeart/2005/8/layout/pyramid2"/>
    <dgm:cxn modelId="{F1E04D2E-D1A0-4D7E-93C1-66E6EA6EB77A}" type="presOf" srcId="{DADF4C50-C4EB-495C-ADB9-33A9BD535635}" destId="{0BA3A824-94CC-4A67-AB19-E0DCAB386BEA}" srcOrd="0" destOrd="0" presId="urn:microsoft.com/office/officeart/2005/8/layout/pyramid2"/>
    <dgm:cxn modelId="{3C170779-9AD8-489A-A342-9D0E5CDDDABB}" type="presOf" srcId="{3F1A7FA3-222E-4BD3-9C69-62D8A01EB8BD}" destId="{B88D3F8E-2001-4C9B-8B9A-033C5311E3C9}" srcOrd="0" destOrd="0" presId="urn:microsoft.com/office/officeart/2005/8/layout/pyramid2"/>
    <dgm:cxn modelId="{AE2669A2-507C-4611-AB2A-A796EF5148BC}" srcId="{DADF4C50-C4EB-495C-ADB9-33A9BD535635}" destId="{3F1A7FA3-222E-4BD3-9C69-62D8A01EB8BD}" srcOrd="2" destOrd="0" parTransId="{8B1B235F-7327-4F44-AB0A-765FF5DE49E8}" sibTransId="{C0F98966-66BE-42FC-A2D5-F0BDFDC05F90}"/>
    <dgm:cxn modelId="{574A85A2-5466-4FB3-A61C-5F4FF47EE1C3}" srcId="{DADF4C50-C4EB-495C-ADB9-33A9BD535635}" destId="{4CEFD93F-1D36-4EF2-AF6E-B8CAA725DAEF}" srcOrd="1" destOrd="0" parTransId="{500B5F69-679E-4AAB-82B8-6526FF254311}" sibTransId="{6EAD3939-CA44-4EAA-B2D7-A9CFB3E144AA}"/>
    <dgm:cxn modelId="{693889A8-E4BF-471E-A0E6-E9326A9A9252}" type="presOf" srcId="{71C35E42-5EF0-4117-B9D2-6F8855B1FFFB}" destId="{FBB1B1F1-0F01-44CA-9A2D-F8880FD66973}" srcOrd="0" destOrd="0" presId="urn:microsoft.com/office/officeart/2005/8/layout/pyramid2"/>
    <dgm:cxn modelId="{3D7F66D1-09B5-4B87-A5BB-1E4BB216130A}" srcId="{DADF4C50-C4EB-495C-ADB9-33A9BD535635}" destId="{71C35E42-5EF0-4117-B9D2-6F8855B1FFFB}" srcOrd="0" destOrd="0" parTransId="{A3C80047-1B83-43B3-B494-5868B8ECC674}" sibTransId="{BA3A61BF-8610-4613-86FD-46B1D9F16A52}"/>
    <dgm:cxn modelId="{DA50BA12-71E3-4AA6-BCE0-8F5363A020EB}" type="presParOf" srcId="{0BA3A824-94CC-4A67-AB19-E0DCAB386BEA}" destId="{BF163CF9-722E-4889-BF2C-B60B20D1639B}" srcOrd="0" destOrd="0" presId="urn:microsoft.com/office/officeart/2005/8/layout/pyramid2"/>
    <dgm:cxn modelId="{76BB1987-0953-442B-AC72-6295A5FAD2A1}" type="presParOf" srcId="{0BA3A824-94CC-4A67-AB19-E0DCAB386BEA}" destId="{13EE023A-2D7E-4DEA-A97D-39AFF4E88A15}" srcOrd="1" destOrd="0" presId="urn:microsoft.com/office/officeart/2005/8/layout/pyramid2"/>
    <dgm:cxn modelId="{0E548561-980A-42D2-90C7-7FA841500218}" type="presParOf" srcId="{13EE023A-2D7E-4DEA-A97D-39AFF4E88A15}" destId="{FBB1B1F1-0F01-44CA-9A2D-F8880FD66973}" srcOrd="0" destOrd="0" presId="urn:microsoft.com/office/officeart/2005/8/layout/pyramid2"/>
    <dgm:cxn modelId="{37DB08FE-DCAD-4213-8C38-349483C61E20}" type="presParOf" srcId="{13EE023A-2D7E-4DEA-A97D-39AFF4E88A15}" destId="{38DA5CCC-23CD-4605-A417-7445CFD1D0F8}" srcOrd="1" destOrd="0" presId="urn:microsoft.com/office/officeart/2005/8/layout/pyramid2"/>
    <dgm:cxn modelId="{C32F0757-8ACB-4283-8E90-BADB50D8EF7F}" type="presParOf" srcId="{13EE023A-2D7E-4DEA-A97D-39AFF4E88A15}" destId="{EC505F82-2679-436E-8073-A56C6AC8660E}" srcOrd="2" destOrd="0" presId="urn:microsoft.com/office/officeart/2005/8/layout/pyramid2"/>
    <dgm:cxn modelId="{73FC6616-08E4-4B56-9C82-8F3D0F50F10E}" type="presParOf" srcId="{13EE023A-2D7E-4DEA-A97D-39AFF4E88A15}" destId="{E1834A4D-5B13-4AD2-BB0C-BCFE48E5628A}" srcOrd="3" destOrd="0" presId="urn:microsoft.com/office/officeart/2005/8/layout/pyramid2"/>
    <dgm:cxn modelId="{CDBA2F4A-ACAE-45F0-BFC4-1481186F7A6A}" type="presParOf" srcId="{13EE023A-2D7E-4DEA-A97D-39AFF4E88A15}" destId="{B88D3F8E-2001-4C9B-8B9A-033C5311E3C9}" srcOrd="4" destOrd="0" presId="urn:microsoft.com/office/officeart/2005/8/layout/pyramid2"/>
    <dgm:cxn modelId="{7C2AD119-60C8-4F78-B023-FB1B2B61C3A0}" type="presParOf" srcId="{13EE023A-2D7E-4DEA-A97D-39AFF4E88A15}" destId="{64CFD61C-66A2-45F2-8E53-C8B37EADED9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3BA992-FB90-4B2A-BDFE-0D53D49B24F3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4562F659-26CB-4B7E-81E5-0E8DDB3DAAC9}">
      <dgm:prSet phldrT="[Text]"/>
      <dgm:spPr/>
      <dgm:t>
        <a:bodyPr/>
        <a:lstStyle/>
        <a:p>
          <a:pPr algn="l" rtl="1"/>
          <a:r>
            <a:rPr lang="en-US" dirty="0"/>
            <a:t>Water insoluble and have slow prolonged action</a:t>
          </a:r>
          <a:endParaRPr lang="ar-IQ" dirty="0"/>
        </a:p>
      </dgm:t>
    </dgm:pt>
    <dgm:pt modelId="{690D6C50-3290-4DDC-9FBD-8DC02576D3A6}" type="parTrans" cxnId="{BF75BF8C-F39E-4AC5-BB3A-D2CB294B160A}">
      <dgm:prSet/>
      <dgm:spPr/>
      <dgm:t>
        <a:bodyPr/>
        <a:lstStyle/>
        <a:p>
          <a:pPr rtl="1"/>
          <a:endParaRPr lang="ar-IQ"/>
        </a:p>
      </dgm:t>
    </dgm:pt>
    <dgm:pt modelId="{B95C0610-1E8B-48B8-A1A1-D5223B3943A3}" type="sibTrans" cxnId="{BF75BF8C-F39E-4AC5-BB3A-D2CB294B160A}">
      <dgm:prSet/>
      <dgm:spPr/>
      <dgm:t>
        <a:bodyPr/>
        <a:lstStyle/>
        <a:p>
          <a:pPr rtl="1"/>
          <a:endParaRPr lang="ar-IQ"/>
        </a:p>
      </dgm:t>
    </dgm:pt>
    <dgm:pt modelId="{289B62D5-7287-4F9E-AB99-782C1A975490}">
      <dgm:prSet phldrT="[Text]"/>
      <dgm:spPr/>
      <dgm:t>
        <a:bodyPr/>
        <a:lstStyle/>
        <a:p>
          <a:pPr algn="l" rtl="0"/>
          <a:r>
            <a:rPr lang="en-US" dirty="0" err="1"/>
            <a:t>e.g.aluminium</a:t>
          </a:r>
          <a:r>
            <a:rPr lang="en-US" dirty="0"/>
            <a:t>  </a:t>
          </a:r>
          <a:r>
            <a:rPr lang="en-US" dirty="0" err="1"/>
            <a:t>hydroxide,magnesium</a:t>
          </a:r>
          <a:r>
            <a:rPr lang="en-US" dirty="0"/>
            <a:t> </a:t>
          </a:r>
          <a:r>
            <a:rPr lang="en-US" dirty="0" err="1"/>
            <a:t>carbonate,hydroxide</a:t>
          </a:r>
          <a:r>
            <a:rPr lang="en-US" dirty="0"/>
            <a:t> and </a:t>
          </a:r>
          <a:r>
            <a:rPr lang="en-US" dirty="0" err="1"/>
            <a:t>trisilicate</a:t>
          </a:r>
          <a:r>
            <a:rPr lang="en-US" dirty="0"/>
            <a:t>.</a:t>
          </a:r>
          <a:endParaRPr lang="ar-IQ" dirty="0"/>
        </a:p>
      </dgm:t>
    </dgm:pt>
    <dgm:pt modelId="{213F0C04-C134-4005-803A-EDB041CEA0B0}" type="parTrans" cxnId="{A67459CE-C269-4372-93B4-F45B8DCE32EA}">
      <dgm:prSet/>
      <dgm:spPr/>
      <dgm:t>
        <a:bodyPr/>
        <a:lstStyle/>
        <a:p>
          <a:pPr rtl="1"/>
          <a:endParaRPr lang="ar-IQ"/>
        </a:p>
      </dgm:t>
    </dgm:pt>
    <dgm:pt modelId="{1EE0D30E-8719-4983-A106-B65E458F7E4A}" type="sibTrans" cxnId="{A67459CE-C269-4372-93B4-F45B8DCE32EA}">
      <dgm:prSet/>
      <dgm:spPr/>
      <dgm:t>
        <a:bodyPr/>
        <a:lstStyle/>
        <a:p>
          <a:pPr rtl="1"/>
          <a:endParaRPr lang="ar-IQ"/>
        </a:p>
      </dgm:t>
    </dgm:pt>
    <dgm:pt modelId="{ED216347-F40D-4D4F-B1F3-1A4D46BA4C5A}">
      <dgm:prSet phldrT="[Text]"/>
      <dgm:spPr/>
      <dgm:t>
        <a:bodyPr/>
        <a:lstStyle/>
        <a:p>
          <a:pPr algn="l" rtl="1"/>
          <a:r>
            <a:rPr lang="en-US" dirty="0"/>
            <a:t>Water soluble and act quickly but its  effect is transient and prolonged use  may cause systemic alkalosis and renal damage</a:t>
          </a:r>
          <a:endParaRPr lang="ar-IQ" dirty="0"/>
        </a:p>
      </dgm:t>
    </dgm:pt>
    <dgm:pt modelId="{0C2B6443-18BF-4E9C-AECC-5265BAA78538}" type="parTrans" cxnId="{B7A844A8-435A-4CFF-A583-7B3F086DB8AE}">
      <dgm:prSet/>
      <dgm:spPr/>
      <dgm:t>
        <a:bodyPr/>
        <a:lstStyle/>
        <a:p>
          <a:pPr rtl="1"/>
          <a:endParaRPr lang="ar-IQ"/>
        </a:p>
      </dgm:t>
    </dgm:pt>
    <dgm:pt modelId="{0C371AE8-C63B-4EFC-8CC5-CFA7F94F4091}" type="sibTrans" cxnId="{B7A844A8-435A-4CFF-A583-7B3F086DB8AE}">
      <dgm:prSet/>
      <dgm:spPr/>
      <dgm:t>
        <a:bodyPr/>
        <a:lstStyle/>
        <a:p>
          <a:pPr rtl="1"/>
          <a:endParaRPr lang="ar-IQ"/>
        </a:p>
      </dgm:t>
    </dgm:pt>
    <dgm:pt modelId="{BA45E940-8A1F-4F15-8AD2-15855851EF32}">
      <dgm:prSet phldrT="[Text]"/>
      <dgm:spPr/>
      <dgm:t>
        <a:bodyPr/>
        <a:lstStyle/>
        <a:p>
          <a:pPr algn="l" rtl="0"/>
          <a:r>
            <a:rPr lang="en-US" dirty="0"/>
            <a:t>e.g. sodium bicarbonate and sodium citrate</a:t>
          </a:r>
          <a:endParaRPr lang="ar-IQ" dirty="0"/>
        </a:p>
      </dgm:t>
    </dgm:pt>
    <dgm:pt modelId="{A643D5A4-ED6F-460A-BB23-29B5DAF99A8E}" type="parTrans" cxnId="{1B7EF830-386D-427E-9CAE-40A0B3C9FE1F}">
      <dgm:prSet/>
      <dgm:spPr/>
      <dgm:t>
        <a:bodyPr/>
        <a:lstStyle/>
        <a:p>
          <a:pPr rtl="1"/>
          <a:endParaRPr lang="ar-IQ"/>
        </a:p>
      </dgm:t>
    </dgm:pt>
    <dgm:pt modelId="{89805409-0CB3-4C83-A7EA-DD94B6E64618}" type="sibTrans" cxnId="{1B7EF830-386D-427E-9CAE-40A0B3C9FE1F}">
      <dgm:prSet/>
      <dgm:spPr/>
      <dgm:t>
        <a:bodyPr/>
        <a:lstStyle/>
        <a:p>
          <a:pPr rtl="1"/>
          <a:endParaRPr lang="ar-IQ"/>
        </a:p>
      </dgm:t>
    </dgm:pt>
    <dgm:pt modelId="{174AE7A1-6314-4398-A118-ABF6E0AAC544}" type="pres">
      <dgm:prSet presAssocID="{8D3BA992-FB90-4B2A-BDFE-0D53D49B24F3}" presName="linear" presStyleCnt="0">
        <dgm:presLayoutVars>
          <dgm:animLvl val="lvl"/>
          <dgm:resizeHandles val="exact"/>
        </dgm:presLayoutVars>
      </dgm:prSet>
      <dgm:spPr/>
    </dgm:pt>
    <dgm:pt modelId="{FF5C2D57-5500-4CFF-BC92-EB6A90217798}" type="pres">
      <dgm:prSet presAssocID="{4562F659-26CB-4B7E-81E5-0E8DDB3DAAC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065840-6413-473C-B338-31448B8C39A9}" type="pres">
      <dgm:prSet presAssocID="{4562F659-26CB-4B7E-81E5-0E8DDB3DAAC9}" presName="childText" presStyleLbl="revTx" presStyleIdx="0" presStyleCnt="2">
        <dgm:presLayoutVars>
          <dgm:bulletEnabled val="1"/>
        </dgm:presLayoutVars>
      </dgm:prSet>
      <dgm:spPr/>
    </dgm:pt>
    <dgm:pt modelId="{7B6366EA-5C93-41CE-BFE3-6589DDCC3052}" type="pres">
      <dgm:prSet presAssocID="{ED216347-F40D-4D4F-B1F3-1A4D46BA4C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9DE1737-76F8-49E1-BA5E-E4FFA15F3CBC}" type="pres">
      <dgm:prSet presAssocID="{ED216347-F40D-4D4F-B1F3-1A4D46BA4C5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FC33307-F590-4F90-966A-2A0FACDE5499}" type="presOf" srcId="{ED216347-F40D-4D4F-B1F3-1A4D46BA4C5A}" destId="{7B6366EA-5C93-41CE-BFE3-6589DDCC3052}" srcOrd="0" destOrd="0" presId="urn:microsoft.com/office/officeart/2005/8/layout/vList2"/>
    <dgm:cxn modelId="{1B7EF830-386D-427E-9CAE-40A0B3C9FE1F}" srcId="{ED216347-F40D-4D4F-B1F3-1A4D46BA4C5A}" destId="{BA45E940-8A1F-4F15-8AD2-15855851EF32}" srcOrd="0" destOrd="0" parTransId="{A643D5A4-ED6F-460A-BB23-29B5DAF99A8E}" sibTransId="{89805409-0CB3-4C83-A7EA-DD94B6E64618}"/>
    <dgm:cxn modelId="{C4CD7339-67BD-4AE4-ADCE-8A71D03C8B70}" type="presOf" srcId="{4562F659-26CB-4B7E-81E5-0E8DDB3DAAC9}" destId="{FF5C2D57-5500-4CFF-BC92-EB6A90217798}" srcOrd="0" destOrd="0" presId="urn:microsoft.com/office/officeart/2005/8/layout/vList2"/>
    <dgm:cxn modelId="{AA6AA888-348B-4127-8ADF-7793FC37FDCD}" type="presOf" srcId="{289B62D5-7287-4F9E-AB99-782C1A975490}" destId="{1A065840-6413-473C-B338-31448B8C39A9}" srcOrd="0" destOrd="0" presId="urn:microsoft.com/office/officeart/2005/8/layout/vList2"/>
    <dgm:cxn modelId="{BF75BF8C-F39E-4AC5-BB3A-D2CB294B160A}" srcId="{8D3BA992-FB90-4B2A-BDFE-0D53D49B24F3}" destId="{4562F659-26CB-4B7E-81E5-0E8DDB3DAAC9}" srcOrd="0" destOrd="0" parTransId="{690D6C50-3290-4DDC-9FBD-8DC02576D3A6}" sibTransId="{B95C0610-1E8B-48B8-A1A1-D5223B3943A3}"/>
    <dgm:cxn modelId="{B7A844A8-435A-4CFF-A583-7B3F086DB8AE}" srcId="{8D3BA992-FB90-4B2A-BDFE-0D53D49B24F3}" destId="{ED216347-F40D-4D4F-B1F3-1A4D46BA4C5A}" srcOrd="1" destOrd="0" parTransId="{0C2B6443-18BF-4E9C-AECC-5265BAA78538}" sibTransId="{0C371AE8-C63B-4EFC-8CC5-CFA7F94F4091}"/>
    <dgm:cxn modelId="{A67459CE-C269-4372-93B4-F45B8DCE32EA}" srcId="{4562F659-26CB-4B7E-81E5-0E8DDB3DAAC9}" destId="{289B62D5-7287-4F9E-AB99-782C1A975490}" srcOrd="0" destOrd="0" parTransId="{213F0C04-C134-4005-803A-EDB041CEA0B0}" sibTransId="{1EE0D30E-8719-4983-A106-B65E458F7E4A}"/>
    <dgm:cxn modelId="{A365EBE1-06A7-4099-9821-680944811F51}" type="presOf" srcId="{8D3BA992-FB90-4B2A-BDFE-0D53D49B24F3}" destId="{174AE7A1-6314-4398-A118-ABF6E0AAC544}" srcOrd="0" destOrd="0" presId="urn:microsoft.com/office/officeart/2005/8/layout/vList2"/>
    <dgm:cxn modelId="{2FE413FF-DDB2-4B69-8465-7996BC52272B}" type="presOf" srcId="{BA45E940-8A1F-4F15-8AD2-15855851EF32}" destId="{49DE1737-76F8-49E1-BA5E-E4FFA15F3CBC}" srcOrd="0" destOrd="0" presId="urn:microsoft.com/office/officeart/2005/8/layout/vList2"/>
    <dgm:cxn modelId="{F54C8187-C9EF-4A7B-A5DE-4E423AA33E4B}" type="presParOf" srcId="{174AE7A1-6314-4398-A118-ABF6E0AAC544}" destId="{FF5C2D57-5500-4CFF-BC92-EB6A90217798}" srcOrd="0" destOrd="0" presId="urn:microsoft.com/office/officeart/2005/8/layout/vList2"/>
    <dgm:cxn modelId="{F53BBBE7-6BF7-4020-80B1-FF35C7934428}" type="presParOf" srcId="{174AE7A1-6314-4398-A118-ABF6E0AAC544}" destId="{1A065840-6413-473C-B338-31448B8C39A9}" srcOrd="1" destOrd="0" presId="urn:microsoft.com/office/officeart/2005/8/layout/vList2"/>
    <dgm:cxn modelId="{1662502D-20FD-428B-B858-D6551659F410}" type="presParOf" srcId="{174AE7A1-6314-4398-A118-ABF6E0AAC544}" destId="{7B6366EA-5C93-41CE-BFE3-6589DDCC3052}" srcOrd="2" destOrd="0" presId="urn:microsoft.com/office/officeart/2005/8/layout/vList2"/>
    <dgm:cxn modelId="{22CE4DA3-9A1A-435A-AC36-82DEB931C386}" type="presParOf" srcId="{174AE7A1-6314-4398-A118-ABF6E0AAC544}" destId="{49DE1737-76F8-49E1-BA5E-E4FFA15F3CB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129FF9-C7A1-414B-ACFD-0B16E63935F6}" type="doc">
      <dgm:prSet loTypeId="urn:microsoft.com/office/officeart/2005/8/layout/vList6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IQ"/>
        </a:p>
      </dgm:t>
    </dgm:pt>
    <dgm:pt modelId="{3AB7753D-C1C5-42B3-B145-127C04D3AE99}">
      <dgm:prSet phldrT="[Text]"/>
      <dgm:spPr/>
      <dgm:t>
        <a:bodyPr/>
        <a:lstStyle/>
        <a:p>
          <a:pPr rtl="1"/>
          <a:r>
            <a:rPr lang="en-US" dirty="0"/>
            <a:t>Altered drug ionization </a:t>
          </a:r>
          <a:endParaRPr lang="ar-IQ" dirty="0"/>
        </a:p>
      </dgm:t>
    </dgm:pt>
    <dgm:pt modelId="{9B0803BD-2CED-4EE3-B204-11254631BE29}" type="parTrans" cxnId="{D44501A0-E40E-4535-9345-EE33462F4ECB}">
      <dgm:prSet/>
      <dgm:spPr/>
      <dgm:t>
        <a:bodyPr/>
        <a:lstStyle/>
        <a:p>
          <a:pPr rtl="1"/>
          <a:endParaRPr lang="ar-IQ"/>
        </a:p>
      </dgm:t>
    </dgm:pt>
    <dgm:pt modelId="{58568C1B-4865-44AE-970B-5E42D52F2DF3}" type="sibTrans" cxnId="{D44501A0-E40E-4535-9345-EE33462F4ECB}">
      <dgm:prSet/>
      <dgm:spPr/>
      <dgm:t>
        <a:bodyPr/>
        <a:lstStyle/>
        <a:p>
          <a:pPr rtl="1"/>
          <a:endParaRPr lang="ar-IQ"/>
        </a:p>
      </dgm:t>
    </dgm:pt>
    <dgm:pt modelId="{188E69D8-9937-48CE-B780-F59AA111F892}">
      <dgm:prSet phldrT="[Text]"/>
      <dgm:spPr/>
      <dgm:t>
        <a:bodyPr/>
        <a:lstStyle/>
        <a:p>
          <a:pPr rtl="0"/>
          <a:r>
            <a:rPr lang="en-US" dirty="0"/>
            <a:t>:e.g. </a:t>
          </a:r>
          <a:r>
            <a:rPr lang="en-US" dirty="0" err="1"/>
            <a:t>carbenoxolone</a:t>
          </a:r>
          <a:r>
            <a:rPr lang="en-US" dirty="0"/>
            <a:t> (an ulcer healing drug),its absorption is completely inhibited above pH 2 and therefore ,it should not be given with antacids.</a:t>
          </a:r>
          <a:endParaRPr lang="ar-IQ" dirty="0"/>
        </a:p>
      </dgm:t>
    </dgm:pt>
    <dgm:pt modelId="{1E92D297-9DE3-47F6-A1F0-22360B211D2F}" type="parTrans" cxnId="{51C41249-2406-42E2-BE3A-09C9CE5FBD7C}">
      <dgm:prSet/>
      <dgm:spPr/>
      <dgm:t>
        <a:bodyPr/>
        <a:lstStyle/>
        <a:p>
          <a:pPr rtl="1"/>
          <a:endParaRPr lang="ar-IQ"/>
        </a:p>
      </dgm:t>
    </dgm:pt>
    <dgm:pt modelId="{9DE56155-F8BA-4C1D-9E9B-1F5FDFAC65E2}" type="sibTrans" cxnId="{51C41249-2406-42E2-BE3A-09C9CE5FBD7C}">
      <dgm:prSet/>
      <dgm:spPr/>
      <dgm:t>
        <a:bodyPr/>
        <a:lstStyle/>
        <a:p>
          <a:pPr rtl="1"/>
          <a:endParaRPr lang="ar-IQ"/>
        </a:p>
      </dgm:t>
    </dgm:pt>
    <dgm:pt modelId="{0AC780A3-DB0F-4D8F-A27B-7FBCB4CCBB81}">
      <dgm:prSet phldrT="[Text]"/>
      <dgm:spPr/>
      <dgm:t>
        <a:bodyPr/>
        <a:lstStyle/>
        <a:p>
          <a:pPr rtl="1"/>
          <a:r>
            <a:rPr lang="en-US" dirty="0"/>
            <a:t>Alteration of gastric emptying </a:t>
          </a:r>
          <a:endParaRPr lang="ar-IQ" dirty="0"/>
        </a:p>
      </dgm:t>
    </dgm:pt>
    <dgm:pt modelId="{4748F6B6-E9EB-4CE6-AD97-48045F7405BB}" type="parTrans" cxnId="{45C13D36-E03C-4DE3-8CF7-014234859C97}">
      <dgm:prSet/>
      <dgm:spPr/>
      <dgm:t>
        <a:bodyPr/>
        <a:lstStyle/>
        <a:p>
          <a:pPr rtl="1"/>
          <a:endParaRPr lang="ar-IQ"/>
        </a:p>
      </dgm:t>
    </dgm:pt>
    <dgm:pt modelId="{62B3CCF1-5532-4D8B-967A-897896A80717}" type="sibTrans" cxnId="{45C13D36-E03C-4DE3-8CF7-014234859C97}">
      <dgm:prSet/>
      <dgm:spPr/>
      <dgm:t>
        <a:bodyPr/>
        <a:lstStyle/>
        <a:p>
          <a:pPr rtl="1"/>
          <a:endParaRPr lang="ar-IQ"/>
        </a:p>
      </dgm:t>
    </dgm:pt>
    <dgm:pt modelId="{0BF663AA-58BF-45A7-B5DA-320C68C7E3C1}">
      <dgm:prSet phldrT="[Text]"/>
      <dgm:spPr/>
      <dgm:t>
        <a:bodyPr anchor="ctr"/>
        <a:lstStyle/>
        <a:p>
          <a:pPr rtl="0"/>
          <a:r>
            <a:rPr lang="en-US" dirty="0"/>
            <a:t>: The stomach empties more readily when pH </a:t>
          </a:r>
          <a:r>
            <a:rPr lang="en-US" dirty="0" err="1"/>
            <a:t>increaeses</a:t>
          </a:r>
          <a:r>
            <a:rPr lang="en-US" dirty="0"/>
            <a:t>.</a:t>
          </a:r>
          <a:endParaRPr lang="ar-IQ" dirty="0"/>
        </a:p>
      </dgm:t>
    </dgm:pt>
    <dgm:pt modelId="{5455C5FD-7E97-45D2-B641-C550AAB8898B}" type="parTrans" cxnId="{AF35516F-CC06-4ADD-92CC-6736C8C0506E}">
      <dgm:prSet/>
      <dgm:spPr/>
      <dgm:t>
        <a:bodyPr/>
        <a:lstStyle/>
        <a:p>
          <a:pPr rtl="1"/>
          <a:endParaRPr lang="ar-IQ"/>
        </a:p>
      </dgm:t>
    </dgm:pt>
    <dgm:pt modelId="{A4C9FDF4-A327-4820-80CB-90949D628B30}" type="sibTrans" cxnId="{AF35516F-CC06-4ADD-92CC-6736C8C0506E}">
      <dgm:prSet/>
      <dgm:spPr/>
      <dgm:t>
        <a:bodyPr/>
        <a:lstStyle/>
        <a:p>
          <a:pPr rtl="1"/>
          <a:endParaRPr lang="ar-IQ"/>
        </a:p>
      </dgm:t>
    </dgm:pt>
    <dgm:pt modelId="{3D9FF754-C0C0-4198-8859-DCF9A658D732}" type="pres">
      <dgm:prSet presAssocID="{FB129FF9-C7A1-414B-ACFD-0B16E63935F6}" presName="Name0" presStyleCnt="0">
        <dgm:presLayoutVars>
          <dgm:dir/>
          <dgm:animLvl val="lvl"/>
          <dgm:resizeHandles/>
        </dgm:presLayoutVars>
      </dgm:prSet>
      <dgm:spPr/>
    </dgm:pt>
    <dgm:pt modelId="{19A0F68D-E355-4035-A9F2-F0AF60C965D8}" type="pres">
      <dgm:prSet presAssocID="{3AB7753D-C1C5-42B3-B145-127C04D3AE99}" presName="linNode" presStyleCnt="0"/>
      <dgm:spPr/>
    </dgm:pt>
    <dgm:pt modelId="{E1ACBFF5-553C-49D0-A5FF-B1AF5EB7044B}" type="pres">
      <dgm:prSet presAssocID="{3AB7753D-C1C5-42B3-B145-127C04D3AE99}" presName="parentShp" presStyleLbl="node1" presStyleIdx="0" presStyleCnt="2" custLinFactNeighborY="-3526">
        <dgm:presLayoutVars>
          <dgm:bulletEnabled val="1"/>
        </dgm:presLayoutVars>
      </dgm:prSet>
      <dgm:spPr/>
    </dgm:pt>
    <dgm:pt modelId="{7A34F32F-0870-4D36-832C-087CAB70525B}" type="pres">
      <dgm:prSet presAssocID="{3AB7753D-C1C5-42B3-B145-127C04D3AE99}" presName="childShp" presStyleLbl="bgAccFollowNode1" presStyleIdx="0" presStyleCnt="2">
        <dgm:presLayoutVars>
          <dgm:bulletEnabled val="1"/>
        </dgm:presLayoutVars>
      </dgm:prSet>
      <dgm:spPr/>
    </dgm:pt>
    <dgm:pt modelId="{A2780571-060A-4321-A6B0-9BBD9E97253C}" type="pres">
      <dgm:prSet presAssocID="{58568C1B-4865-44AE-970B-5E42D52F2DF3}" presName="spacing" presStyleCnt="0"/>
      <dgm:spPr/>
    </dgm:pt>
    <dgm:pt modelId="{AD5C8E94-0BAC-4EDD-ACCA-DAF979633447}" type="pres">
      <dgm:prSet presAssocID="{0AC780A3-DB0F-4D8F-A27B-7FBCB4CCBB81}" presName="linNode" presStyleCnt="0"/>
      <dgm:spPr/>
    </dgm:pt>
    <dgm:pt modelId="{C5251A69-8525-49FA-A447-3BE9AA9B67FF}" type="pres">
      <dgm:prSet presAssocID="{0AC780A3-DB0F-4D8F-A27B-7FBCB4CCBB81}" presName="parentShp" presStyleLbl="node1" presStyleIdx="1" presStyleCnt="2">
        <dgm:presLayoutVars>
          <dgm:bulletEnabled val="1"/>
        </dgm:presLayoutVars>
      </dgm:prSet>
      <dgm:spPr/>
    </dgm:pt>
    <dgm:pt modelId="{DD83811C-453B-477E-9D99-07ACBA9F592D}" type="pres">
      <dgm:prSet presAssocID="{0AC780A3-DB0F-4D8F-A27B-7FBCB4CCBB81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45C13D36-E03C-4DE3-8CF7-014234859C97}" srcId="{FB129FF9-C7A1-414B-ACFD-0B16E63935F6}" destId="{0AC780A3-DB0F-4D8F-A27B-7FBCB4CCBB81}" srcOrd="1" destOrd="0" parTransId="{4748F6B6-E9EB-4CE6-AD97-48045F7405BB}" sibTransId="{62B3CCF1-5532-4D8B-967A-897896A80717}"/>
    <dgm:cxn modelId="{51C41249-2406-42E2-BE3A-09C9CE5FBD7C}" srcId="{3AB7753D-C1C5-42B3-B145-127C04D3AE99}" destId="{188E69D8-9937-48CE-B780-F59AA111F892}" srcOrd="0" destOrd="0" parTransId="{1E92D297-9DE3-47F6-A1F0-22360B211D2F}" sibTransId="{9DE56155-F8BA-4C1D-9E9B-1F5FDFAC65E2}"/>
    <dgm:cxn modelId="{1827CA6B-EECE-4682-8622-FAEC6FAC09FB}" type="presOf" srcId="{0AC780A3-DB0F-4D8F-A27B-7FBCB4CCBB81}" destId="{C5251A69-8525-49FA-A447-3BE9AA9B67FF}" srcOrd="0" destOrd="0" presId="urn:microsoft.com/office/officeart/2005/8/layout/vList6"/>
    <dgm:cxn modelId="{AF35516F-CC06-4ADD-92CC-6736C8C0506E}" srcId="{0AC780A3-DB0F-4D8F-A27B-7FBCB4CCBB81}" destId="{0BF663AA-58BF-45A7-B5DA-320C68C7E3C1}" srcOrd="0" destOrd="0" parTransId="{5455C5FD-7E97-45D2-B641-C550AAB8898B}" sibTransId="{A4C9FDF4-A327-4820-80CB-90949D628B30}"/>
    <dgm:cxn modelId="{3124A951-371A-4669-AB14-EAA9561B6EEF}" type="presOf" srcId="{0BF663AA-58BF-45A7-B5DA-320C68C7E3C1}" destId="{DD83811C-453B-477E-9D99-07ACBA9F592D}" srcOrd="0" destOrd="0" presId="urn:microsoft.com/office/officeart/2005/8/layout/vList6"/>
    <dgm:cxn modelId="{1BC34F79-1486-41CE-9193-ED0E0C37C7AB}" type="presOf" srcId="{FB129FF9-C7A1-414B-ACFD-0B16E63935F6}" destId="{3D9FF754-C0C0-4198-8859-DCF9A658D732}" srcOrd="0" destOrd="0" presId="urn:microsoft.com/office/officeart/2005/8/layout/vList6"/>
    <dgm:cxn modelId="{286FE185-A10F-4D23-9F00-197A228A427B}" type="presOf" srcId="{3AB7753D-C1C5-42B3-B145-127C04D3AE99}" destId="{E1ACBFF5-553C-49D0-A5FF-B1AF5EB7044B}" srcOrd="0" destOrd="0" presId="urn:microsoft.com/office/officeart/2005/8/layout/vList6"/>
    <dgm:cxn modelId="{D44501A0-E40E-4535-9345-EE33462F4ECB}" srcId="{FB129FF9-C7A1-414B-ACFD-0B16E63935F6}" destId="{3AB7753D-C1C5-42B3-B145-127C04D3AE99}" srcOrd="0" destOrd="0" parTransId="{9B0803BD-2CED-4EE3-B204-11254631BE29}" sibTransId="{58568C1B-4865-44AE-970B-5E42D52F2DF3}"/>
    <dgm:cxn modelId="{E07D05D0-4FEE-4A3C-A79E-C98BEA228A18}" type="presOf" srcId="{188E69D8-9937-48CE-B780-F59AA111F892}" destId="{7A34F32F-0870-4D36-832C-087CAB70525B}" srcOrd="0" destOrd="0" presId="urn:microsoft.com/office/officeart/2005/8/layout/vList6"/>
    <dgm:cxn modelId="{0B9D45E6-B325-440A-8690-524D812ED33B}" type="presParOf" srcId="{3D9FF754-C0C0-4198-8859-DCF9A658D732}" destId="{19A0F68D-E355-4035-A9F2-F0AF60C965D8}" srcOrd="0" destOrd="0" presId="urn:microsoft.com/office/officeart/2005/8/layout/vList6"/>
    <dgm:cxn modelId="{C1DCFDF2-FEA4-455E-B1DA-50D8589ED990}" type="presParOf" srcId="{19A0F68D-E355-4035-A9F2-F0AF60C965D8}" destId="{E1ACBFF5-553C-49D0-A5FF-B1AF5EB7044B}" srcOrd="0" destOrd="0" presId="urn:microsoft.com/office/officeart/2005/8/layout/vList6"/>
    <dgm:cxn modelId="{3330631A-120E-4E3B-ACE3-F7196D57A4CE}" type="presParOf" srcId="{19A0F68D-E355-4035-A9F2-F0AF60C965D8}" destId="{7A34F32F-0870-4D36-832C-087CAB70525B}" srcOrd="1" destOrd="0" presId="urn:microsoft.com/office/officeart/2005/8/layout/vList6"/>
    <dgm:cxn modelId="{9E973E8A-9382-476F-89B5-FCB3C63FBA70}" type="presParOf" srcId="{3D9FF754-C0C0-4198-8859-DCF9A658D732}" destId="{A2780571-060A-4321-A6B0-9BBD9E97253C}" srcOrd="1" destOrd="0" presId="urn:microsoft.com/office/officeart/2005/8/layout/vList6"/>
    <dgm:cxn modelId="{DD13478C-EA47-4E40-9DED-43B4C364FBE0}" type="presParOf" srcId="{3D9FF754-C0C0-4198-8859-DCF9A658D732}" destId="{AD5C8E94-0BAC-4EDD-ACCA-DAF979633447}" srcOrd="2" destOrd="0" presId="urn:microsoft.com/office/officeart/2005/8/layout/vList6"/>
    <dgm:cxn modelId="{CBBE658E-2B7C-4A5A-925E-A00478C90DBB}" type="presParOf" srcId="{AD5C8E94-0BAC-4EDD-ACCA-DAF979633447}" destId="{C5251A69-8525-49FA-A447-3BE9AA9B67FF}" srcOrd="0" destOrd="0" presId="urn:microsoft.com/office/officeart/2005/8/layout/vList6"/>
    <dgm:cxn modelId="{D7C6B8D1-F1D1-4CE5-AF40-882BCD23566A}" type="presParOf" srcId="{AD5C8E94-0BAC-4EDD-ACCA-DAF979633447}" destId="{DD83811C-453B-477E-9D99-07ACBA9F592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6FD7A9-5BCE-45D6-BD92-429E5805201A}" type="doc">
      <dgm:prSet loTypeId="urn:microsoft.com/office/officeart/2005/8/layout/vList6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pPr rtl="1"/>
          <a:endParaRPr lang="ar-IQ"/>
        </a:p>
      </dgm:t>
    </dgm:pt>
    <dgm:pt modelId="{DC879558-C482-47F8-9B11-45F67C3E6C48}">
      <dgm:prSet phldrT="[Text]"/>
      <dgm:spPr/>
      <dgm:t>
        <a:bodyPr/>
        <a:lstStyle/>
        <a:p>
          <a:pPr rtl="1"/>
          <a:r>
            <a:rPr lang="en-US" dirty="0"/>
            <a:t>Drug dissolution </a:t>
          </a:r>
          <a:endParaRPr lang="ar-IQ" dirty="0"/>
        </a:p>
      </dgm:t>
    </dgm:pt>
    <dgm:pt modelId="{8EC71411-1BEE-46DA-B402-3ED22A9992F7}" type="parTrans" cxnId="{75458000-A628-4786-B029-AC9CC757A30E}">
      <dgm:prSet/>
      <dgm:spPr/>
      <dgm:t>
        <a:bodyPr/>
        <a:lstStyle/>
        <a:p>
          <a:pPr rtl="1"/>
          <a:endParaRPr lang="ar-IQ"/>
        </a:p>
      </dgm:t>
    </dgm:pt>
    <dgm:pt modelId="{B2F31ECA-A317-4F16-9B33-ACE65A25C031}" type="sibTrans" cxnId="{75458000-A628-4786-B029-AC9CC757A30E}">
      <dgm:prSet/>
      <dgm:spPr/>
      <dgm:t>
        <a:bodyPr/>
        <a:lstStyle/>
        <a:p>
          <a:pPr rtl="1"/>
          <a:endParaRPr lang="ar-IQ"/>
        </a:p>
      </dgm:t>
    </dgm:pt>
    <dgm:pt modelId="{B0CC217B-D4AE-45C0-BCF2-E6FB79CB5D70}">
      <dgm:prSet phldrT="[Text]"/>
      <dgm:spPr/>
      <dgm:t>
        <a:bodyPr anchor="ctr"/>
        <a:lstStyle/>
        <a:p>
          <a:pPr rtl="0"/>
          <a:r>
            <a:rPr lang="en-US" dirty="0"/>
            <a:t>may  be affected by pH changes</a:t>
          </a:r>
          <a:endParaRPr lang="ar-IQ" dirty="0"/>
        </a:p>
      </dgm:t>
    </dgm:pt>
    <dgm:pt modelId="{238C0FA8-1ED3-4520-909B-15B113A39C69}" type="parTrans" cxnId="{A361E453-61BA-446B-9931-4A2F2C74F631}">
      <dgm:prSet/>
      <dgm:spPr/>
      <dgm:t>
        <a:bodyPr/>
        <a:lstStyle/>
        <a:p>
          <a:pPr rtl="1"/>
          <a:endParaRPr lang="ar-IQ"/>
        </a:p>
      </dgm:t>
    </dgm:pt>
    <dgm:pt modelId="{90F40919-F239-4B29-9426-F884CE6811EB}" type="sibTrans" cxnId="{A361E453-61BA-446B-9931-4A2F2C74F631}">
      <dgm:prSet/>
      <dgm:spPr/>
      <dgm:t>
        <a:bodyPr/>
        <a:lstStyle/>
        <a:p>
          <a:pPr rtl="1"/>
          <a:endParaRPr lang="ar-IQ"/>
        </a:p>
      </dgm:t>
    </dgm:pt>
    <dgm:pt modelId="{8B5E9390-73C1-41CD-86CE-D452C6BC754E}">
      <dgm:prSet phldrT="[Text]"/>
      <dgm:spPr/>
      <dgm:t>
        <a:bodyPr/>
        <a:lstStyle/>
        <a:p>
          <a:pPr rtl="1"/>
          <a:r>
            <a:rPr lang="en-US" dirty="0"/>
            <a:t>Drug interaction</a:t>
          </a:r>
          <a:endParaRPr lang="ar-IQ" dirty="0"/>
        </a:p>
      </dgm:t>
    </dgm:pt>
    <dgm:pt modelId="{57F08C9D-9C24-4AD5-A58D-3B64312A762F}" type="parTrans" cxnId="{C7E4134F-F8D5-420F-9AA3-7E7A49BC1E48}">
      <dgm:prSet/>
      <dgm:spPr/>
      <dgm:t>
        <a:bodyPr/>
        <a:lstStyle/>
        <a:p>
          <a:pPr rtl="1"/>
          <a:endParaRPr lang="ar-IQ"/>
        </a:p>
      </dgm:t>
    </dgm:pt>
    <dgm:pt modelId="{C76C2EC5-4C11-4765-A76D-0EA5B16761DB}" type="sibTrans" cxnId="{C7E4134F-F8D5-420F-9AA3-7E7A49BC1E48}">
      <dgm:prSet/>
      <dgm:spPr/>
      <dgm:t>
        <a:bodyPr/>
        <a:lstStyle/>
        <a:p>
          <a:pPr rtl="1"/>
          <a:endParaRPr lang="ar-IQ"/>
        </a:p>
      </dgm:t>
    </dgm:pt>
    <dgm:pt modelId="{2B83D4C2-EF01-4469-A6C4-5424A5186796}">
      <dgm:prSet phldrT="[Text]"/>
      <dgm:spPr/>
      <dgm:t>
        <a:bodyPr/>
        <a:lstStyle/>
        <a:p>
          <a:pPr rtl="0"/>
          <a:r>
            <a:rPr lang="en-US" dirty="0"/>
            <a:t>calcium , </a:t>
          </a:r>
          <a:r>
            <a:rPr lang="en-US" dirty="0" err="1"/>
            <a:t>aluminium</a:t>
          </a:r>
          <a:r>
            <a:rPr lang="en-US" dirty="0"/>
            <a:t> and magnesium decrease the gastric absorption of </a:t>
          </a:r>
          <a:r>
            <a:rPr lang="en-US" dirty="0" err="1"/>
            <a:t>tetracyclines</a:t>
          </a:r>
          <a:r>
            <a:rPr lang="en-US" dirty="0"/>
            <a:t> due to complex formation with it</a:t>
          </a:r>
          <a:endParaRPr lang="ar-IQ" dirty="0"/>
        </a:p>
      </dgm:t>
    </dgm:pt>
    <dgm:pt modelId="{79488597-5F7B-4BD8-9E77-B187290D43B5}" type="parTrans" cxnId="{ED111FDB-36D3-43A9-83C1-BA7560CDD51E}">
      <dgm:prSet/>
      <dgm:spPr/>
      <dgm:t>
        <a:bodyPr/>
        <a:lstStyle/>
        <a:p>
          <a:pPr rtl="1"/>
          <a:endParaRPr lang="ar-IQ"/>
        </a:p>
      </dgm:t>
    </dgm:pt>
    <dgm:pt modelId="{E65D6CC1-2BC2-4144-834A-E2E571E4EA45}" type="sibTrans" cxnId="{ED111FDB-36D3-43A9-83C1-BA7560CDD51E}">
      <dgm:prSet/>
      <dgm:spPr/>
      <dgm:t>
        <a:bodyPr/>
        <a:lstStyle/>
        <a:p>
          <a:pPr rtl="1"/>
          <a:endParaRPr lang="ar-IQ"/>
        </a:p>
      </dgm:t>
    </dgm:pt>
    <dgm:pt modelId="{8C21DE18-0A34-4F1D-A8B7-C61985D9F800}">
      <dgm:prSet/>
      <dgm:spPr/>
      <dgm:t>
        <a:bodyPr/>
        <a:lstStyle/>
        <a:p>
          <a:pPr rtl="1"/>
          <a:r>
            <a:rPr lang="en-US" dirty="0"/>
            <a:t>Systemic effect</a:t>
          </a:r>
          <a:endParaRPr lang="ar-IQ" dirty="0"/>
        </a:p>
      </dgm:t>
    </dgm:pt>
    <dgm:pt modelId="{8D855003-2B2A-4A65-990B-FB601F8A8ECB}" type="parTrans" cxnId="{AA8CA39A-855C-48EC-B0E5-A51823E7C837}">
      <dgm:prSet/>
      <dgm:spPr/>
      <dgm:t>
        <a:bodyPr/>
        <a:lstStyle/>
        <a:p>
          <a:pPr rtl="1"/>
          <a:endParaRPr lang="ar-IQ"/>
        </a:p>
      </dgm:t>
    </dgm:pt>
    <dgm:pt modelId="{7263981C-377A-48F4-9A52-0659FCE65FD6}" type="sibTrans" cxnId="{AA8CA39A-855C-48EC-B0E5-A51823E7C837}">
      <dgm:prSet/>
      <dgm:spPr/>
      <dgm:t>
        <a:bodyPr/>
        <a:lstStyle/>
        <a:p>
          <a:pPr rtl="1"/>
          <a:endParaRPr lang="ar-IQ"/>
        </a:p>
      </dgm:t>
    </dgm:pt>
    <dgm:pt modelId="{192CE43D-5554-4B47-A545-BCDFD60FE467}">
      <dgm:prSet/>
      <dgm:spPr/>
      <dgm:t>
        <a:bodyPr/>
        <a:lstStyle/>
        <a:p>
          <a:pPr rtl="0"/>
          <a:r>
            <a:rPr lang="en-US" dirty="0"/>
            <a:t>Systemic antacids may accelerate the excretion of drugs(salicylates) and inhibit the urinary excretion of basic drugs ,e.g. amphetamines.</a:t>
          </a:r>
          <a:endParaRPr lang="ar-IQ" dirty="0"/>
        </a:p>
      </dgm:t>
    </dgm:pt>
    <dgm:pt modelId="{30D6D3C1-A76F-41DF-91D8-B0A42C5B685A}" type="parTrans" cxnId="{07B34D39-1AE0-4599-885D-6D6BB92D2CDC}">
      <dgm:prSet/>
      <dgm:spPr/>
      <dgm:t>
        <a:bodyPr/>
        <a:lstStyle/>
        <a:p>
          <a:pPr rtl="1"/>
          <a:endParaRPr lang="ar-IQ"/>
        </a:p>
      </dgm:t>
    </dgm:pt>
    <dgm:pt modelId="{29486B11-8D5C-40C4-AB5C-EB91037C4E6C}" type="sibTrans" cxnId="{07B34D39-1AE0-4599-885D-6D6BB92D2CDC}">
      <dgm:prSet/>
      <dgm:spPr/>
      <dgm:t>
        <a:bodyPr/>
        <a:lstStyle/>
        <a:p>
          <a:pPr rtl="1"/>
          <a:endParaRPr lang="ar-IQ"/>
        </a:p>
      </dgm:t>
    </dgm:pt>
    <dgm:pt modelId="{AE0BC8F0-A6E7-4AFB-826C-3B71A245687E}" type="pres">
      <dgm:prSet presAssocID="{EA6FD7A9-5BCE-45D6-BD92-429E5805201A}" presName="Name0" presStyleCnt="0">
        <dgm:presLayoutVars>
          <dgm:dir/>
          <dgm:animLvl val="lvl"/>
          <dgm:resizeHandles/>
        </dgm:presLayoutVars>
      </dgm:prSet>
      <dgm:spPr/>
    </dgm:pt>
    <dgm:pt modelId="{5ECE6669-D493-46FF-9CC1-A463ECA3D14A}" type="pres">
      <dgm:prSet presAssocID="{DC879558-C482-47F8-9B11-45F67C3E6C48}" presName="linNode" presStyleCnt="0"/>
      <dgm:spPr/>
    </dgm:pt>
    <dgm:pt modelId="{8688A43C-B935-4063-9DF3-EF818DF64972}" type="pres">
      <dgm:prSet presAssocID="{DC879558-C482-47F8-9B11-45F67C3E6C48}" presName="parentShp" presStyleLbl="node1" presStyleIdx="0" presStyleCnt="3">
        <dgm:presLayoutVars>
          <dgm:bulletEnabled val="1"/>
        </dgm:presLayoutVars>
      </dgm:prSet>
      <dgm:spPr/>
    </dgm:pt>
    <dgm:pt modelId="{CEED5A1D-256D-41BD-9B91-9F9DDFFE14AA}" type="pres">
      <dgm:prSet presAssocID="{DC879558-C482-47F8-9B11-45F67C3E6C48}" presName="childShp" presStyleLbl="bgAccFollowNode1" presStyleIdx="0" presStyleCnt="3">
        <dgm:presLayoutVars>
          <dgm:bulletEnabled val="1"/>
        </dgm:presLayoutVars>
      </dgm:prSet>
      <dgm:spPr/>
    </dgm:pt>
    <dgm:pt modelId="{F8034A24-1D8C-4147-A1A7-622BA20E0B4D}" type="pres">
      <dgm:prSet presAssocID="{B2F31ECA-A317-4F16-9B33-ACE65A25C031}" presName="spacing" presStyleCnt="0"/>
      <dgm:spPr/>
    </dgm:pt>
    <dgm:pt modelId="{06479494-D1A3-49B0-9285-73D0EC64BCAF}" type="pres">
      <dgm:prSet presAssocID="{8B5E9390-73C1-41CD-86CE-D452C6BC754E}" presName="linNode" presStyleCnt="0"/>
      <dgm:spPr/>
    </dgm:pt>
    <dgm:pt modelId="{772BBEB2-A003-4C07-8E96-159DD8C59124}" type="pres">
      <dgm:prSet presAssocID="{8B5E9390-73C1-41CD-86CE-D452C6BC754E}" presName="parentShp" presStyleLbl="node1" presStyleIdx="1" presStyleCnt="3">
        <dgm:presLayoutVars>
          <dgm:bulletEnabled val="1"/>
        </dgm:presLayoutVars>
      </dgm:prSet>
      <dgm:spPr/>
    </dgm:pt>
    <dgm:pt modelId="{37C1A6FF-1D5B-49F6-B4E3-DC3582ADA398}" type="pres">
      <dgm:prSet presAssocID="{8B5E9390-73C1-41CD-86CE-D452C6BC754E}" presName="childShp" presStyleLbl="bgAccFollowNode1" presStyleIdx="1" presStyleCnt="3">
        <dgm:presLayoutVars>
          <dgm:bulletEnabled val="1"/>
        </dgm:presLayoutVars>
      </dgm:prSet>
      <dgm:spPr/>
    </dgm:pt>
    <dgm:pt modelId="{75BD1C14-23E9-4B46-9661-C2B852E953C3}" type="pres">
      <dgm:prSet presAssocID="{C76C2EC5-4C11-4765-A76D-0EA5B16761DB}" presName="spacing" presStyleCnt="0"/>
      <dgm:spPr/>
    </dgm:pt>
    <dgm:pt modelId="{433FBBE1-937C-44A8-A208-8D7C13D3323F}" type="pres">
      <dgm:prSet presAssocID="{8C21DE18-0A34-4F1D-A8B7-C61985D9F800}" presName="linNode" presStyleCnt="0"/>
      <dgm:spPr/>
    </dgm:pt>
    <dgm:pt modelId="{0AAE296E-275A-4D01-8C5C-7FD001B6E4DA}" type="pres">
      <dgm:prSet presAssocID="{8C21DE18-0A34-4F1D-A8B7-C61985D9F800}" presName="parentShp" presStyleLbl="node1" presStyleIdx="2" presStyleCnt="3">
        <dgm:presLayoutVars>
          <dgm:bulletEnabled val="1"/>
        </dgm:presLayoutVars>
      </dgm:prSet>
      <dgm:spPr/>
    </dgm:pt>
    <dgm:pt modelId="{9D609168-3AA2-4D4D-B388-1A9F7A4FD00D}" type="pres">
      <dgm:prSet presAssocID="{8C21DE18-0A34-4F1D-A8B7-C61985D9F800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75458000-A628-4786-B029-AC9CC757A30E}" srcId="{EA6FD7A9-5BCE-45D6-BD92-429E5805201A}" destId="{DC879558-C482-47F8-9B11-45F67C3E6C48}" srcOrd="0" destOrd="0" parTransId="{8EC71411-1BEE-46DA-B402-3ED22A9992F7}" sibTransId="{B2F31ECA-A317-4F16-9B33-ACE65A25C031}"/>
    <dgm:cxn modelId="{B4A0E20F-01EF-40D2-8BDC-7A8253991D04}" type="presOf" srcId="{DC879558-C482-47F8-9B11-45F67C3E6C48}" destId="{8688A43C-B935-4063-9DF3-EF818DF64972}" srcOrd="0" destOrd="0" presId="urn:microsoft.com/office/officeart/2005/8/layout/vList6"/>
    <dgm:cxn modelId="{E07AA21B-101B-4CD2-9650-DAD60158CA11}" type="presOf" srcId="{8C21DE18-0A34-4F1D-A8B7-C61985D9F800}" destId="{0AAE296E-275A-4D01-8C5C-7FD001B6E4DA}" srcOrd="0" destOrd="0" presId="urn:microsoft.com/office/officeart/2005/8/layout/vList6"/>
    <dgm:cxn modelId="{07B34D39-1AE0-4599-885D-6D6BB92D2CDC}" srcId="{8C21DE18-0A34-4F1D-A8B7-C61985D9F800}" destId="{192CE43D-5554-4B47-A545-BCDFD60FE467}" srcOrd="0" destOrd="0" parTransId="{30D6D3C1-A76F-41DF-91D8-B0A42C5B685A}" sibTransId="{29486B11-8D5C-40C4-AB5C-EB91037C4E6C}"/>
    <dgm:cxn modelId="{40151D3F-0303-4F2B-97CA-C4713959D76B}" type="presOf" srcId="{192CE43D-5554-4B47-A545-BCDFD60FE467}" destId="{9D609168-3AA2-4D4D-B388-1A9F7A4FD00D}" srcOrd="0" destOrd="0" presId="urn:microsoft.com/office/officeart/2005/8/layout/vList6"/>
    <dgm:cxn modelId="{8B03FE44-128B-4F7E-B7D8-3A88C765E2A1}" type="presOf" srcId="{2B83D4C2-EF01-4469-A6C4-5424A5186796}" destId="{37C1A6FF-1D5B-49F6-B4E3-DC3582ADA398}" srcOrd="0" destOrd="0" presId="urn:microsoft.com/office/officeart/2005/8/layout/vList6"/>
    <dgm:cxn modelId="{C7E4134F-F8D5-420F-9AA3-7E7A49BC1E48}" srcId="{EA6FD7A9-5BCE-45D6-BD92-429E5805201A}" destId="{8B5E9390-73C1-41CD-86CE-D452C6BC754E}" srcOrd="1" destOrd="0" parTransId="{57F08C9D-9C24-4AD5-A58D-3B64312A762F}" sibTransId="{C76C2EC5-4C11-4765-A76D-0EA5B16761DB}"/>
    <dgm:cxn modelId="{A361E453-61BA-446B-9931-4A2F2C74F631}" srcId="{DC879558-C482-47F8-9B11-45F67C3E6C48}" destId="{B0CC217B-D4AE-45C0-BCF2-E6FB79CB5D70}" srcOrd="0" destOrd="0" parTransId="{238C0FA8-1ED3-4520-909B-15B113A39C69}" sibTransId="{90F40919-F239-4B29-9426-F884CE6811EB}"/>
    <dgm:cxn modelId="{671EBD80-6809-4734-8608-EDF45A7988C7}" type="presOf" srcId="{EA6FD7A9-5BCE-45D6-BD92-429E5805201A}" destId="{AE0BC8F0-A6E7-4AFB-826C-3B71A245687E}" srcOrd="0" destOrd="0" presId="urn:microsoft.com/office/officeart/2005/8/layout/vList6"/>
    <dgm:cxn modelId="{AA8CA39A-855C-48EC-B0E5-A51823E7C837}" srcId="{EA6FD7A9-5BCE-45D6-BD92-429E5805201A}" destId="{8C21DE18-0A34-4F1D-A8B7-C61985D9F800}" srcOrd="2" destOrd="0" parTransId="{8D855003-2B2A-4A65-990B-FB601F8A8ECB}" sibTransId="{7263981C-377A-48F4-9A52-0659FCE65FD6}"/>
    <dgm:cxn modelId="{A31A3BAF-2DC3-43ED-BCA3-4E7F39C64906}" type="presOf" srcId="{8B5E9390-73C1-41CD-86CE-D452C6BC754E}" destId="{772BBEB2-A003-4C07-8E96-159DD8C59124}" srcOrd="0" destOrd="0" presId="urn:microsoft.com/office/officeart/2005/8/layout/vList6"/>
    <dgm:cxn modelId="{59FD12BB-5163-42AF-B557-21B6EC64C6B9}" type="presOf" srcId="{B0CC217B-D4AE-45C0-BCF2-E6FB79CB5D70}" destId="{CEED5A1D-256D-41BD-9B91-9F9DDFFE14AA}" srcOrd="0" destOrd="0" presId="urn:microsoft.com/office/officeart/2005/8/layout/vList6"/>
    <dgm:cxn modelId="{ED111FDB-36D3-43A9-83C1-BA7560CDD51E}" srcId="{8B5E9390-73C1-41CD-86CE-D452C6BC754E}" destId="{2B83D4C2-EF01-4469-A6C4-5424A5186796}" srcOrd="0" destOrd="0" parTransId="{79488597-5F7B-4BD8-9E77-B187290D43B5}" sibTransId="{E65D6CC1-2BC2-4144-834A-E2E571E4EA45}"/>
    <dgm:cxn modelId="{C7EFCD77-899B-4947-AC11-C7E6D176310A}" type="presParOf" srcId="{AE0BC8F0-A6E7-4AFB-826C-3B71A245687E}" destId="{5ECE6669-D493-46FF-9CC1-A463ECA3D14A}" srcOrd="0" destOrd="0" presId="urn:microsoft.com/office/officeart/2005/8/layout/vList6"/>
    <dgm:cxn modelId="{E02605E7-64C7-4DE9-9DB7-2B4FC882DA55}" type="presParOf" srcId="{5ECE6669-D493-46FF-9CC1-A463ECA3D14A}" destId="{8688A43C-B935-4063-9DF3-EF818DF64972}" srcOrd="0" destOrd="0" presId="urn:microsoft.com/office/officeart/2005/8/layout/vList6"/>
    <dgm:cxn modelId="{C99B6EBB-42FC-4D59-B488-54CEEBF42C31}" type="presParOf" srcId="{5ECE6669-D493-46FF-9CC1-A463ECA3D14A}" destId="{CEED5A1D-256D-41BD-9B91-9F9DDFFE14AA}" srcOrd="1" destOrd="0" presId="urn:microsoft.com/office/officeart/2005/8/layout/vList6"/>
    <dgm:cxn modelId="{55D78B0D-4C78-49C0-B7BA-CE215B3CFDEE}" type="presParOf" srcId="{AE0BC8F0-A6E7-4AFB-826C-3B71A245687E}" destId="{F8034A24-1D8C-4147-A1A7-622BA20E0B4D}" srcOrd="1" destOrd="0" presId="urn:microsoft.com/office/officeart/2005/8/layout/vList6"/>
    <dgm:cxn modelId="{48FC57F2-70CE-4BCF-8F93-3142A82D194B}" type="presParOf" srcId="{AE0BC8F0-A6E7-4AFB-826C-3B71A245687E}" destId="{06479494-D1A3-49B0-9285-73D0EC64BCAF}" srcOrd="2" destOrd="0" presId="urn:microsoft.com/office/officeart/2005/8/layout/vList6"/>
    <dgm:cxn modelId="{2401D02C-0C3B-4871-8512-AFE9CA9A8C47}" type="presParOf" srcId="{06479494-D1A3-49B0-9285-73D0EC64BCAF}" destId="{772BBEB2-A003-4C07-8E96-159DD8C59124}" srcOrd="0" destOrd="0" presId="urn:microsoft.com/office/officeart/2005/8/layout/vList6"/>
    <dgm:cxn modelId="{3971E811-FDDA-42A5-A875-C7A2C1FEDD57}" type="presParOf" srcId="{06479494-D1A3-49B0-9285-73D0EC64BCAF}" destId="{37C1A6FF-1D5B-49F6-B4E3-DC3582ADA398}" srcOrd="1" destOrd="0" presId="urn:microsoft.com/office/officeart/2005/8/layout/vList6"/>
    <dgm:cxn modelId="{9A460178-D0C7-477E-9E93-8D37934C9B3E}" type="presParOf" srcId="{AE0BC8F0-A6E7-4AFB-826C-3B71A245687E}" destId="{75BD1C14-23E9-4B46-9661-C2B852E953C3}" srcOrd="3" destOrd="0" presId="urn:microsoft.com/office/officeart/2005/8/layout/vList6"/>
    <dgm:cxn modelId="{8220CFD8-3A91-41CA-9B45-8D1F08CED5A6}" type="presParOf" srcId="{AE0BC8F0-A6E7-4AFB-826C-3B71A245687E}" destId="{433FBBE1-937C-44A8-A208-8D7C13D3323F}" srcOrd="4" destOrd="0" presId="urn:microsoft.com/office/officeart/2005/8/layout/vList6"/>
    <dgm:cxn modelId="{6B4F167D-ED50-4F24-BCE9-6C6A2EA02536}" type="presParOf" srcId="{433FBBE1-937C-44A8-A208-8D7C13D3323F}" destId="{0AAE296E-275A-4D01-8C5C-7FD001B6E4DA}" srcOrd="0" destOrd="0" presId="urn:microsoft.com/office/officeart/2005/8/layout/vList6"/>
    <dgm:cxn modelId="{D22FFA13-8E68-474B-AC15-63158CD3CB35}" type="presParOf" srcId="{433FBBE1-937C-44A8-A208-8D7C13D3323F}" destId="{9D609168-3AA2-4D4D-B388-1A9F7A4FD00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9B5D0D-9AC8-4A75-B902-EE90907A349F}" type="doc">
      <dgm:prSet loTypeId="urn:microsoft.com/office/officeart/2005/8/layout/venn3" loCatId="relationship" qsTypeId="urn:microsoft.com/office/officeart/2005/8/quickstyle/simple1" qsCatId="simple" csTypeId="urn:microsoft.com/office/officeart/2005/8/colors/colorful1" csCatId="colorful" phldr="1"/>
      <dgm:spPr/>
    </dgm:pt>
    <dgm:pt modelId="{5835B933-F209-42A4-8DE6-D2B0A4A0F4FE}">
      <dgm:prSet phldrT="[Text]" custT="1"/>
      <dgm:spPr/>
      <dgm:t>
        <a:bodyPr/>
        <a:lstStyle/>
        <a:p>
          <a:pPr rtl="1"/>
          <a:r>
            <a:rPr lang="en-US" sz="1400" b="1" dirty="0">
              <a:latin typeface="Arial Black" pitchFamily="34" charset="0"/>
            </a:rPr>
            <a:t>Patient</a:t>
          </a:r>
          <a:endParaRPr lang="ar-IQ" sz="1400" b="1" dirty="0">
            <a:latin typeface="Arial Black" pitchFamily="34" charset="0"/>
          </a:endParaRPr>
        </a:p>
      </dgm:t>
    </dgm:pt>
    <dgm:pt modelId="{607BCB71-07BC-46CF-ACDA-333DF1EC2F0F}" type="parTrans" cxnId="{F94CC70C-7B2C-4DE7-9540-9B5C59F79520}">
      <dgm:prSet/>
      <dgm:spPr/>
      <dgm:t>
        <a:bodyPr/>
        <a:lstStyle/>
        <a:p>
          <a:pPr rtl="1"/>
          <a:endParaRPr lang="ar-IQ"/>
        </a:p>
      </dgm:t>
    </dgm:pt>
    <dgm:pt modelId="{085704A4-9A3D-49F9-B825-1ABB543F8BAB}" type="sibTrans" cxnId="{F94CC70C-7B2C-4DE7-9540-9B5C59F79520}">
      <dgm:prSet/>
      <dgm:spPr/>
      <dgm:t>
        <a:bodyPr/>
        <a:lstStyle/>
        <a:p>
          <a:pPr rtl="1"/>
          <a:endParaRPr lang="ar-IQ"/>
        </a:p>
      </dgm:t>
    </dgm:pt>
    <dgm:pt modelId="{9244D84E-1D87-4F91-BC4A-4B80382FEC64}">
      <dgm:prSet phldrT="[Text]" custT="1"/>
      <dgm:spPr/>
      <dgm:t>
        <a:bodyPr/>
        <a:lstStyle/>
        <a:p>
          <a:pPr rtl="1"/>
          <a:r>
            <a:rPr lang="en-US" sz="1400" b="1" dirty="0">
              <a:latin typeface="Arial Black" pitchFamily="34" charset="0"/>
            </a:rPr>
            <a:t>Type of antacid </a:t>
          </a:r>
          <a:endParaRPr lang="ar-IQ" sz="1400" b="1" dirty="0">
            <a:latin typeface="Arial Black" pitchFamily="34" charset="0"/>
          </a:endParaRPr>
        </a:p>
      </dgm:t>
    </dgm:pt>
    <dgm:pt modelId="{6CC2E9FB-75DB-477A-BD2F-5CD87AA51872}" type="parTrans" cxnId="{BFC7EE18-098A-46AE-8CAF-54C6011C515C}">
      <dgm:prSet/>
      <dgm:spPr/>
      <dgm:t>
        <a:bodyPr/>
        <a:lstStyle/>
        <a:p>
          <a:pPr rtl="1"/>
          <a:endParaRPr lang="ar-IQ"/>
        </a:p>
      </dgm:t>
    </dgm:pt>
    <dgm:pt modelId="{B16DE2F7-AE1E-494A-9CB5-BCF7C976F528}" type="sibTrans" cxnId="{BFC7EE18-098A-46AE-8CAF-54C6011C515C}">
      <dgm:prSet/>
      <dgm:spPr/>
      <dgm:t>
        <a:bodyPr/>
        <a:lstStyle/>
        <a:p>
          <a:pPr rtl="1"/>
          <a:endParaRPr lang="ar-IQ"/>
        </a:p>
      </dgm:t>
    </dgm:pt>
    <dgm:pt modelId="{E3319115-A19A-41CA-9BA8-64D82F315850}">
      <dgm:prSet phldrT="[Text]" custT="1"/>
      <dgm:spPr/>
      <dgm:t>
        <a:bodyPr/>
        <a:lstStyle/>
        <a:p>
          <a:pPr rtl="1"/>
          <a:r>
            <a:rPr lang="en-US" sz="1400" b="1" dirty="0">
              <a:latin typeface="Arial Black" pitchFamily="34" charset="0"/>
            </a:rPr>
            <a:t>Neutralizing capacity</a:t>
          </a:r>
          <a:endParaRPr lang="ar-IQ" sz="1400" b="1" dirty="0">
            <a:latin typeface="Arial Black" pitchFamily="34" charset="0"/>
          </a:endParaRPr>
        </a:p>
      </dgm:t>
    </dgm:pt>
    <dgm:pt modelId="{FB98F7C9-DA71-4263-BFD6-5C3DEBB93FED}" type="parTrans" cxnId="{58AF5E3E-00B1-4E32-8962-B534A40E1E82}">
      <dgm:prSet/>
      <dgm:spPr/>
      <dgm:t>
        <a:bodyPr/>
        <a:lstStyle/>
        <a:p>
          <a:pPr rtl="1"/>
          <a:endParaRPr lang="ar-IQ"/>
        </a:p>
      </dgm:t>
    </dgm:pt>
    <dgm:pt modelId="{F2BEF6CF-05BC-4C77-9E93-6C541730117D}" type="sibTrans" cxnId="{58AF5E3E-00B1-4E32-8962-B534A40E1E82}">
      <dgm:prSet/>
      <dgm:spPr/>
      <dgm:t>
        <a:bodyPr/>
        <a:lstStyle/>
        <a:p>
          <a:pPr rtl="1"/>
          <a:endParaRPr lang="ar-IQ"/>
        </a:p>
      </dgm:t>
    </dgm:pt>
    <dgm:pt modelId="{3AA3434C-7CBA-4F9A-963A-F0D9EE443B07}">
      <dgm:prSet custT="1"/>
      <dgm:spPr/>
      <dgm:t>
        <a:bodyPr/>
        <a:lstStyle/>
        <a:p>
          <a:pPr rtl="1"/>
          <a:r>
            <a:rPr lang="en-US" sz="1400" b="1" dirty="0">
              <a:latin typeface="Arial Black" pitchFamily="34" charset="0"/>
            </a:rPr>
            <a:t>Dose and dose interval</a:t>
          </a:r>
          <a:endParaRPr lang="ar-IQ" sz="1400" b="1" dirty="0">
            <a:latin typeface="Arial Black" pitchFamily="34" charset="0"/>
          </a:endParaRPr>
        </a:p>
      </dgm:t>
    </dgm:pt>
    <dgm:pt modelId="{86049685-3562-4C23-89CB-5B17BCFBBAF9}" type="parTrans" cxnId="{9DA014D9-CBCB-4698-A138-9BAC263AE88F}">
      <dgm:prSet/>
      <dgm:spPr/>
      <dgm:t>
        <a:bodyPr/>
        <a:lstStyle/>
        <a:p>
          <a:pPr rtl="1"/>
          <a:endParaRPr lang="ar-IQ"/>
        </a:p>
      </dgm:t>
    </dgm:pt>
    <dgm:pt modelId="{B641D98E-4546-47B7-99B5-B92574330CC2}" type="sibTrans" cxnId="{9DA014D9-CBCB-4698-A138-9BAC263AE88F}">
      <dgm:prSet/>
      <dgm:spPr/>
      <dgm:t>
        <a:bodyPr/>
        <a:lstStyle/>
        <a:p>
          <a:pPr rtl="1"/>
          <a:endParaRPr lang="ar-IQ"/>
        </a:p>
      </dgm:t>
    </dgm:pt>
    <dgm:pt modelId="{31F9A3EE-A2CE-4C73-A288-D10DFDB46C20}">
      <dgm:prSet phldrT="[Text]" custT="1"/>
      <dgm:spPr/>
      <dgm:t>
        <a:bodyPr/>
        <a:lstStyle/>
        <a:p>
          <a:pPr rtl="1"/>
          <a:endParaRPr lang="ar-IQ" sz="1100" b="1" dirty="0">
            <a:latin typeface="Arial Black" pitchFamily="34" charset="0"/>
          </a:endParaRPr>
        </a:p>
      </dgm:t>
    </dgm:pt>
    <dgm:pt modelId="{4C1A8232-D01F-4950-95CD-4BE49022C244}" type="sibTrans" cxnId="{74B5E935-DC48-47D1-A001-64DE1EA46402}">
      <dgm:prSet/>
      <dgm:spPr/>
      <dgm:t>
        <a:bodyPr/>
        <a:lstStyle/>
        <a:p>
          <a:pPr rtl="1"/>
          <a:endParaRPr lang="ar-IQ"/>
        </a:p>
      </dgm:t>
    </dgm:pt>
    <dgm:pt modelId="{8B093AE8-6542-433A-9BCC-0D46AAFB994D}" type="parTrans" cxnId="{74B5E935-DC48-47D1-A001-64DE1EA46402}">
      <dgm:prSet/>
      <dgm:spPr/>
      <dgm:t>
        <a:bodyPr/>
        <a:lstStyle/>
        <a:p>
          <a:pPr rtl="1"/>
          <a:endParaRPr lang="ar-IQ"/>
        </a:p>
      </dgm:t>
    </dgm:pt>
    <dgm:pt modelId="{6223A8A7-5B83-4792-A0C7-6708772E78F2}">
      <dgm:prSet custT="1"/>
      <dgm:spPr/>
      <dgm:t>
        <a:bodyPr/>
        <a:lstStyle/>
        <a:p>
          <a:pPr rtl="1"/>
          <a:r>
            <a:rPr lang="en-US" sz="1400" b="1" dirty="0">
              <a:latin typeface="Arial Black" pitchFamily="34" charset="0"/>
            </a:rPr>
            <a:t>Cost</a:t>
          </a:r>
          <a:endParaRPr lang="ar-IQ" sz="1400" b="1" dirty="0">
            <a:latin typeface="Arial Black" pitchFamily="34" charset="0"/>
          </a:endParaRPr>
        </a:p>
      </dgm:t>
    </dgm:pt>
    <dgm:pt modelId="{018F18C5-9852-4FD6-B310-B61D005E9407}" type="parTrans" cxnId="{76FFB837-6CBF-4CBC-8C66-64EBC0BF6F2A}">
      <dgm:prSet/>
      <dgm:spPr/>
      <dgm:t>
        <a:bodyPr/>
        <a:lstStyle/>
        <a:p>
          <a:pPr rtl="1"/>
          <a:endParaRPr lang="ar-IQ"/>
        </a:p>
      </dgm:t>
    </dgm:pt>
    <dgm:pt modelId="{63D06F73-66CE-4A6D-89D0-D05BD0076825}" type="sibTrans" cxnId="{76FFB837-6CBF-4CBC-8C66-64EBC0BF6F2A}">
      <dgm:prSet/>
      <dgm:spPr/>
      <dgm:t>
        <a:bodyPr/>
        <a:lstStyle/>
        <a:p>
          <a:pPr rtl="1"/>
          <a:endParaRPr lang="ar-IQ"/>
        </a:p>
      </dgm:t>
    </dgm:pt>
    <dgm:pt modelId="{4F89943D-04F6-4684-9ADC-23FE984FC3C1}" type="pres">
      <dgm:prSet presAssocID="{659B5D0D-9AC8-4A75-B902-EE90907A349F}" presName="Name0" presStyleCnt="0">
        <dgm:presLayoutVars>
          <dgm:dir/>
          <dgm:resizeHandles val="exact"/>
        </dgm:presLayoutVars>
      </dgm:prSet>
      <dgm:spPr/>
    </dgm:pt>
    <dgm:pt modelId="{FA6E66AC-6602-497A-8607-588FF19B2BA7}" type="pres">
      <dgm:prSet presAssocID="{5835B933-F209-42A4-8DE6-D2B0A4A0F4FE}" presName="Name5" presStyleLbl="vennNode1" presStyleIdx="0" presStyleCnt="5">
        <dgm:presLayoutVars>
          <dgm:bulletEnabled val="1"/>
        </dgm:presLayoutVars>
      </dgm:prSet>
      <dgm:spPr/>
    </dgm:pt>
    <dgm:pt modelId="{4D1AD385-BECC-452A-89D9-BE7F7294980E}" type="pres">
      <dgm:prSet presAssocID="{085704A4-9A3D-49F9-B825-1ABB543F8BAB}" presName="space" presStyleCnt="0"/>
      <dgm:spPr/>
    </dgm:pt>
    <dgm:pt modelId="{634BBF75-0FFC-4580-8CF1-20279C525279}" type="pres">
      <dgm:prSet presAssocID="{9244D84E-1D87-4F91-BC4A-4B80382FEC64}" presName="Name5" presStyleLbl="vennNode1" presStyleIdx="1" presStyleCnt="5">
        <dgm:presLayoutVars>
          <dgm:bulletEnabled val="1"/>
        </dgm:presLayoutVars>
      </dgm:prSet>
      <dgm:spPr/>
    </dgm:pt>
    <dgm:pt modelId="{9DF0D586-B7D4-4EE8-AF42-A67B10E5AC03}" type="pres">
      <dgm:prSet presAssocID="{B16DE2F7-AE1E-494A-9CB5-BCF7C976F528}" presName="space" presStyleCnt="0"/>
      <dgm:spPr/>
    </dgm:pt>
    <dgm:pt modelId="{740C7414-D244-4F68-8F54-3A32431418E4}" type="pres">
      <dgm:prSet presAssocID="{3AA3434C-7CBA-4F9A-963A-F0D9EE443B07}" presName="Name5" presStyleLbl="vennNode1" presStyleIdx="2" presStyleCnt="5">
        <dgm:presLayoutVars>
          <dgm:bulletEnabled val="1"/>
        </dgm:presLayoutVars>
      </dgm:prSet>
      <dgm:spPr/>
    </dgm:pt>
    <dgm:pt modelId="{FCA1F144-A577-43A3-9E4C-7EAA13ECC2EC}" type="pres">
      <dgm:prSet presAssocID="{B641D98E-4546-47B7-99B5-B92574330CC2}" presName="space" presStyleCnt="0"/>
      <dgm:spPr/>
    </dgm:pt>
    <dgm:pt modelId="{A156AFE0-BEBB-4D88-AB9B-60D5403EE3F4}" type="pres">
      <dgm:prSet presAssocID="{E3319115-A19A-41CA-9BA8-64D82F315850}" presName="Name5" presStyleLbl="vennNode1" presStyleIdx="3" presStyleCnt="5">
        <dgm:presLayoutVars>
          <dgm:bulletEnabled val="1"/>
        </dgm:presLayoutVars>
      </dgm:prSet>
      <dgm:spPr/>
    </dgm:pt>
    <dgm:pt modelId="{58008975-5AD4-4DA2-BCFB-7CCE31CB75E7}" type="pres">
      <dgm:prSet presAssocID="{F2BEF6CF-05BC-4C77-9E93-6C541730117D}" presName="space" presStyleCnt="0"/>
      <dgm:spPr/>
    </dgm:pt>
    <dgm:pt modelId="{D6CB8F2B-E8AA-43C0-B114-DE1C1A9E1F51}" type="pres">
      <dgm:prSet presAssocID="{6223A8A7-5B83-4792-A0C7-6708772E78F2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F94CC70C-7B2C-4DE7-9540-9B5C59F79520}" srcId="{659B5D0D-9AC8-4A75-B902-EE90907A349F}" destId="{5835B933-F209-42A4-8DE6-D2B0A4A0F4FE}" srcOrd="0" destOrd="0" parTransId="{607BCB71-07BC-46CF-ACDA-333DF1EC2F0F}" sibTransId="{085704A4-9A3D-49F9-B825-1ABB543F8BAB}"/>
    <dgm:cxn modelId="{BFC7EE18-098A-46AE-8CAF-54C6011C515C}" srcId="{659B5D0D-9AC8-4A75-B902-EE90907A349F}" destId="{9244D84E-1D87-4F91-BC4A-4B80382FEC64}" srcOrd="1" destOrd="0" parTransId="{6CC2E9FB-75DB-477A-BD2F-5CD87AA51872}" sibTransId="{B16DE2F7-AE1E-494A-9CB5-BCF7C976F528}"/>
    <dgm:cxn modelId="{74B5E935-DC48-47D1-A001-64DE1EA46402}" srcId="{E3319115-A19A-41CA-9BA8-64D82F315850}" destId="{31F9A3EE-A2CE-4C73-A288-D10DFDB46C20}" srcOrd="0" destOrd="0" parTransId="{8B093AE8-6542-433A-9BCC-0D46AAFB994D}" sibTransId="{4C1A8232-D01F-4950-95CD-4BE49022C244}"/>
    <dgm:cxn modelId="{76FFB837-6CBF-4CBC-8C66-64EBC0BF6F2A}" srcId="{659B5D0D-9AC8-4A75-B902-EE90907A349F}" destId="{6223A8A7-5B83-4792-A0C7-6708772E78F2}" srcOrd="4" destOrd="0" parTransId="{018F18C5-9852-4FD6-B310-B61D005E9407}" sibTransId="{63D06F73-66CE-4A6D-89D0-D05BD0076825}"/>
    <dgm:cxn modelId="{58AF5E3E-00B1-4E32-8962-B534A40E1E82}" srcId="{659B5D0D-9AC8-4A75-B902-EE90907A349F}" destId="{E3319115-A19A-41CA-9BA8-64D82F315850}" srcOrd="3" destOrd="0" parTransId="{FB98F7C9-DA71-4263-BFD6-5C3DEBB93FED}" sibTransId="{F2BEF6CF-05BC-4C77-9E93-6C541730117D}"/>
    <dgm:cxn modelId="{B0262C5F-D015-4915-BAA2-CA875D1CDF50}" type="presOf" srcId="{9244D84E-1D87-4F91-BC4A-4B80382FEC64}" destId="{634BBF75-0FFC-4580-8CF1-20279C525279}" srcOrd="0" destOrd="0" presId="urn:microsoft.com/office/officeart/2005/8/layout/venn3"/>
    <dgm:cxn modelId="{BFB1B443-A00C-4B2E-93A2-1EFAC1A9A4F8}" type="presOf" srcId="{E3319115-A19A-41CA-9BA8-64D82F315850}" destId="{A156AFE0-BEBB-4D88-AB9B-60D5403EE3F4}" srcOrd="0" destOrd="0" presId="urn:microsoft.com/office/officeart/2005/8/layout/venn3"/>
    <dgm:cxn modelId="{339B2745-4180-4B10-ACE8-3DF2B94672CE}" type="presOf" srcId="{5835B933-F209-42A4-8DE6-D2B0A4A0F4FE}" destId="{FA6E66AC-6602-497A-8607-588FF19B2BA7}" srcOrd="0" destOrd="0" presId="urn:microsoft.com/office/officeart/2005/8/layout/venn3"/>
    <dgm:cxn modelId="{1C818C87-0680-40C1-80BD-2DB1AEAB2362}" type="presOf" srcId="{659B5D0D-9AC8-4A75-B902-EE90907A349F}" destId="{4F89943D-04F6-4684-9ADC-23FE984FC3C1}" srcOrd="0" destOrd="0" presId="urn:microsoft.com/office/officeart/2005/8/layout/venn3"/>
    <dgm:cxn modelId="{4598A28F-29A3-44AA-931F-92453668C4B4}" type="presOf" srcId="{31F9A3EE-A2CE-4C73-A288-D10DFDB46C20}" destId="{A156AFE0-BEBB-4D88-AB9B-60D5403EE3F4}" srcOrd="0" destOrd="1" presId="urn:microsoft.com/office/officeart/2005/8/layout/venn3"/>
    <dgm:cxn modelId="{D2C6D5D8-DD36-4975-AA9F-19A743D35D0E}" type="presOf" srcId="{6223A8A7-5B83-4792-A0C7-6708772E78F2}" destId="{D6CB8F2B-E8AA-43C0-B114-DE1C1A9E1F51}" srcOrd="0" destOrd="0" presId="urn:microsoft.com/office/officeart/2005/8/layout/venn3"/>
    <dgm:cxn modelId="{9DA014D9-CBCB-4698-A138-9BAC263AE88F}" srcId="{659B5D0D-9AC8-4A75-B902-EE90907A349F}" destId="{3AA3434C-7CBA-4F9A-963A-F0D9EE443B07}" srcOrd="2" destOrd="0" parTransId="{86049685-3562-4C23-89CB-5B17BCFBBAF9}" sibTransId="{B641D98E-4546-47B7-99B5-B92574330CC2}"/>
    <dgm:cxn modelId="{397D03EB-797F-4C49-BF65-23043D1FE6B8}" type="presOf" srcId="{3AA3434C-7CBA-4F9A-963A-F0D9EE443B07}" destId="{740C7414-D244-4F68-8F54-3A32431418E4}" srcOrd="0" destOrd="0" presId="urn:microsoft.com/office/officeart/2005/8/layout/venn3"/>
    <dgm:cxn modelId="{D61E3B9E-44D7-4531-A1CC-11732EDD02CC}" type="presParOf" srcId="{4F89943D-04F6-4684-9ADC-23FE984FC3C1}" destId="{FA6E66AC-6602-497A-8607-588FF19B2BA7}" srcOrd="0" destOrd="0" presId="urn:microsoft.com/office/officeart/2005/8/layout/venn3"/>
    <dgm:cxn modelId="{C97C5505-D536-4199-B2A5-1FCCFD87D34A}" type="presParOf" srcId="{4F89943D-04F6-4684-9ADC-23FE984FC3C1}" destId="{4D1AD385-BECC-452A-89D9-BE7F7294980E}" srcOrd="1" destOrd="0" presId="urn:microsoft.com/office/officeart/2005/8/layout/venn3"/>
    <dgm:cxn modelId="{7B954ACA-DEF1-4B60-AA51-14994301048B}" type="presParOf" srcId="{4F89943D-04F6-4684-9ADC-23FE984FC3C1}" destId="{634BBF75-0FFC-4580-8CF1-20279C525279}" srcOrd="2" destOrd="0" presId="urn:microsoft.com/office/officeart/2005/8/layout/venn3"/>
    <dgm:cxn modelId="{E61B47BC-8AAC-4D7B-9E21-C87355AE6E2D}" type="presParOf" srcId="{4F89943D-04F6-4684-9ADC-23FE984FC3C1}" destId="{9DF0D586-B7D4-4EE8-AF42-A67B10E5AC03}" srcOrd="3" destOrd="0" presId="urn:microsoft.com/office/officeart/2005/8/layout/venn3"/>
    <dgm:cxn modelId="{F833884B-DB2A-4F32-9578-3E069E9D426A}" type="presParOf" srcId="{4F89943D-04F6-4684-9ADC-23FE984FC3C1}" destId="{740C7414-D244-4F68-8F54-3A32431418E4}" srcOrd="4" destOrd="0" presId="urn:microsoft.com/office/officeart/2005/8/layout/venn3"/>
    <dgm:cxn modelId="{1ABF630F-B0F5-4CF8-8786-B722C014AFED}" type="presParOf" srcId="{4F89943D-04F6-4684-9ADC-23FE984FC3C1}" destId="{FCA1F144-A577-43A3-9E4C-7EAA13ECC2EC}" srcOrd="5" destOrd="0" presId="urn:microsoft.com/office/officeart/2005/8/layout/venn3"/>
    <dgm:cxn modelId="{C41C4B33-AB5A-405C-AADC-5D09FC037357}" type="presParOf" srcId="{4F89943D-04F6-4684-9ADC-23FE984FC3C1}" destId="{A156AFE0-BEBB-4D88-AB9B-60D5403EE3F4}" srcOrd="6" destOrd="0" presId="urn:microsoft.com/office/officeart/2005/8/layout/venn3"/>
    <dgm:cxn modelId="{BC8A5AC6-3B68-4476-A021-EF7F1AB8A4D2}" type="presParOf" srcId="{4F89943D-04F6-4684-9ADC-23FE984FC3C1}" destId="{58008975-5AD4-4DA2-BCFB-7CCE31CB75E7}" srcOrd="7" destOrd="0" presId="urn:microsoft.com/office/officeart/2005/8/layout/venn3"/>
    <dgm:cxn modelId="{DC3AEA5F-B510-43B8-B9A4-4A1200850363}" type="presParOf" srcId="{4F89943D-04F6-4684-9ADC-23FE984FC3C1}" destId="{D6CB8F2B-E8AA-43C0-B114-DE1C1A9E1F51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72AFF12-F7E0-4EAA-B016-91FD4DA89DEC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418B6EBE-D2A9-406E-9EA6-6153F6FB3682}">
      <dgm:prSet phldrT="[Text]"/>
      <dgm:spPr/>
      <dgm:t>
        <a:bodyPr/>
        <a:lstStyle/>
        <a:p>
          <a:pPr algn="l" rtl="1"/>
          <a:r>
            <a:rPr lang="en-US" b="1" dirty="0"/>
            <a:t>The patient : Whether he has impaired renal function ,edema , high blood pressure , allergic to milk or milk products.</a:t>
          </a:r>
          <a:endParaRPr lang="ar-IQ" b="1" dirty="0"/>
        </a:p>
      </dgm:t>
    </dgm:pt>
    <dgm:pt modelId="{733F863A-65AB-40F9-BC69-C1F51B8F5E1C}" type="parTrans" cxnId="{6E86E3B6-7FF8-4926-9B37-94A72EE98832}">
      <dgm:prSet/>
      <dgm:spPr/>
      <dgm:t>
        <a:bodyPr/>
        <a:lstStyle/>
        <a:p>
          <a:pPr rtl="1"/>
          <a:endParaRPr lang="ar-IQ"/>
        </a:p>
      </dgm:t>
    </dgm:pt>
    <dgm:pt modelId="{6A644878-BF27-4D53-8DD7-AC290EA9AED0}" type="sibTrans" cxnId="{6E86E3B6-7FF8-4926-9B37-94A72EE98832}">
      <dgm:prSet/>
      <dgm:spPr/>
      <dgm:t>
        <a:bodyPr/>
        <a:lstStyle/>
        <a:p>
          <a:pPr rtl="1"/>
          <a:endParaRPr lang="ar-IQ"/>
        </a:p>
      </dgm:t>
    </dgm:pt>
    <dgm:pt modelId="{ADD28B62-7575-4F93-A375-7DAD4F061207}">
      <dgm:prSet phldrT="[Text]"/>
      <dgm:spPr/>
      <dgm:t>
        <a:bodyPr/>
        <a:lstStyle/>
        <a:p>
          <a:pPr algn="l" rtl="0"/>
          <a:r>
            <a:rPr lang="en-US" b="1" dirty="0"/>
            <a:t>Type of antacid (systemic or </a:t>
          </a:r>
          <a:r>
            <a:rPr lang="en-US" b="1" dirty="0" err="1"/>
            <a:t>nonsystemic</a:t>
          </a:r>
          <a:r>
            <a:rPr lang="en-US" b="1" dirty="0"/>
            <a:t> ): A systemic antacid, such as sodium bicarbonate is soluble, readily absorbed, and capable of producing systemic electrolyte disturbance  </a:t>
          </a:r>
          <a:endParaRPr lang="ar-IQ" b="1" dirty="0"/>
        </a:p>
      </dgm:t>
    </dgm:pt>
    <dgm:pt modelId="{4A43FB4A-001C-4653-802D-B60D3DF8E79D}" type="parTrans" cxnId="{9BA0EBAF-AE3D-46C6-9653-B946434405B6}">
      <dgm:prSet/>
      <dgm:spPr/>
      <dgm:t>
        <a:bodyPr/>
        <a:lstStyle/>
        <a:p>
          <a:pPr rtl="1"/>
          <a:endParaRPr lang="ar-IQ"/>
        </a:p>
      </dgm:t>
    </dgm:pt>
    <dgm:pt modelId="{693D3B54-4C75-410A-8453-E728C67A9957}" type="sibTrans" cxnId="{9BA0EBAF-AE3D-46C6-9653-B946434405B6}">
      <dgm:prSet/>
      <dgm:spPr/>
      <dgm:t>
        <a:bodyPr/>
        <a:lstStyle/>
        <a:p>
          <a:pPr rtl="1"/>
          <a:endParaRPr lang="ar-IQ"/>
        </a:p>
      </dgm:t>
    </dgm:pt>
    <dgm:pt modelId="{261BD2DF-FD5E-4F9A-A644-6FA007871DDA}" type="pres">
      <dgm:prSet presAssocID="{D72AFF12-F7E0-4EAA-B016-91FD4DA89DEC}" presName="Name0" presStyleCnt="0">
        <dgm:presLayoutVars>
          <dgm:chMax val="7"/>
          <dgm:chPref val="7"/>
          <dgm:dir/>
        </dgm:presLayoutVars>
      </dgm:prSet>
      <dgm:spPr/>
    </dgm:pt>
    <dgm:pt modelId="{A539F77A-36A5-4101-A96F-76564F118773}" type="pres">
      <dgm:prSet presAssocID="{D72AFF12-F7E0-4EAA-B016-91FD4DA89DEC}" presName="Name1" presStyleCnt="0"/>
      <dgm:spPr/>
    </dgm:pt>
    <dgm:pt modelId="{2311B9C6-9C34-4494-BF34-AC1B74A2AC43}" type="pres">
      <dgm:prSet presAssocID="{D72AFF12-F7E0-4EAA-B016-91FD4DA89DEC}" presName="cycle" presStyleCnt="0"/>
      <dgm:spPr/>
    </dgm:pt>
    <dgm:pt modelId="{9EAAC738-4161-48F6-9DC4-249E0D985338}" type="pres">
      <dgm:prSet presAssocID="{D72AFF12-F7E0-4EAA-B016-91FD4DA89DEC}" presName="srcNode" presStyleLbl="node1" presStyleIdx="0" presStyleCnt="2"/>
      <dgm:spPr/>
    </dgm:pt>
    <dgm:pt modelId="{602F67BA-4487-4707-91C4-E45C073A44FF}" type="pres">
      <dgm:prSet presAssocID="{D72AFF12-F7E0-4EAA-B016-91FD4DA89DEC}" presName="conn" presStyleLbl="parChTrans1D2" presStyleIdx="0" presStyleCnt="1"/>
      <dgm:spPr/>
    </dgm:pt>
    <dgm:pt modelId="{D36A4338-46BD-4E41-A24B-EE5AE18BAB17}" type="pres">
      <dgm:prSet presAssocID="{D72AFF12-F7E0-4EAA-B016-91FD4DA89DEC}" presName="extraNode" presStyleLbl="node1" presStyleIdx="0" presStyleCnt="2"/>
      <dgm:spPr/>
    </dgm:pt>
    <dgm:pt modelId="{99B5CB07-409D-4CD6-9D18-2B873A4B1416}" type="pres">
      <dgm:prSet presAssocID="{D72AFF12-F7E0-4EAA-B016-91FD4DA89DEC}" presName="dstNode" presStyleLbl="node1" presStyleIdx="0" presStyleCnt="2"/>
      <dgm:spPr/>
    </dgm:pt>
    <dgm:pt modelId="{3A37059E-436D-4D8B-8431-EC053EC75B5E}" type="pres">
      <dgm:prSet presAssocID="{418B6EBE-D2A9-406E-9EA6-6153F6FB3682}" presName="text_1" presStyleLbl="node1" presStyleIdx="0" presStyleCnt="2">
        <dgm:presLayoutVars>
          <dgm:bulletEnabled val="1"/>
        </dgm:presLayoutVars>
      </dgm:prSet>
      <dgm:spPr/>
    </dgm:pt>
    <dgm:pt modelId="{C534690A-6DC4-474A-B28E-A362C97096CC}" type="pres">
      <dgm:prSet presAssocID="{418B6EBE-D2A9-406E-9EA6-6153F6FB3682}" presName="accent_1" presStyleCnt="0"/>
      <dgm:spPr/>
    </dgm:pt>
    <dgm:pt modelId="{B755682C-B15C-49A1-80DB-66C6592EE269}" type="pres">
      <dgm:prSet presAssocID="{418B6EBE-D2A9-406E-9EA6-6153F6FB3682}" presName="accentRepeatNode" presStyleLbl="solidFgAcc1" presStyleIdx="0" presStyleCnt="2"/>
      <dgm:spPr/>
    </dgm:pt>
    <dgm:pt modelId="{0BDBC5A7-33F6-4ED3-855B-70C8BA109557}" type="pres">
      <dgm:prSet presAssocID="{ADD28B62-7575-4F93-A375-7DAD4F061207}" presName="text_2" presStyleLbl="node1" presStyleIdx="1" presStyleCnt="2">
        <dgm:presLayoutVars>
          <dgm:bulletEnabled val="1"/>
        </dgm:presLayoutVars>
      </dgm:prSet>
      <dgm:spPr/>
    </dgm:pt>
    <dgm:pt modelId="{FF23A2D6-A92E-4189-BFE2-7156EEC531F9}" type="pres">
      <dgm:prSet presAssocID="{ADD28B62-7575-4F93-A375-7DAD4F061207}" presName="accent_2" presStyleCnt="0"/>
      <dgm:spPr/>
    </dgm:pt>
    <dgm:pt modelId="{4836D55A-C9C4-4528-85B0-799EA0B07DBE}" type="pres">
      <dgm:prSet presAssocID="{ADD28B62-7575-4F93-A375-7DAD4F061207}" presName="accentRepeatNode" presStyleLbl="solidFgAcc1" presStyleIdx="1" presStyleCnt="2"/>
      <dgm:spPr/>
    </dgm:pt>
  </dgm:ptLst>
  <dgm:cxnLst>
    <dgm:cxn modelId="{6E458771-43EC-4544-9C93-19D003A0E012}" type="presOf" srcId="{ADD28B62-7575-4F93-A375-7DAD4F061207}" destId="{0BDBC5A7-33F6-4ED3-855B-70C8BA109557}" srcOrd="0" destOrd="0" presId="urn:microsoft.com/office/officeart/2008/layout/VerticalCurvedList"/>
    <dgm:cxn modelId="{D824CA8C-DE98-41FC-84C7-DFE6733F3DED}" type="presOf" srcId="{D72AFF12-F7E0-4EAA-B016-91FD4DA89DEC}" destId="{261BD2DF-FD5E-4F9A-A644-6FA007871DDA}" srcOrd="0" destOrd="0" presId="urn:microsoft.com/office/officeart/2008/layout/VerticalCurvedList"/>
    <dgm:cxn modelId="{9BA0EBAF-AE3D-46C6-9653-B946434405B6}" srcId="{D72AFF12-F7E0-4EAA-B016-91FD4DA89DEC}" destId="{ADD28B62-7575-4F93-A375-7DAD4F061207}" srcOrd="1" destOrd="0" parTransId="{4A43FB4A-001C-4653-802D-B60D3DF8E79D}" sibTransId="{693D3B54-4C75-410A-8453-E728C67A9957}"/>
    <dgm:cxn modelId="{F9EB07B1-2B4B-42B8-BB6B-4732E5FA66FE}" type="presOf" srcId="{418B6EBE-D2A9-406E-9EA6-6153F6FB3682}" destId="{3A37059E-436D-4D8B-8431-EC053EC75B5E}" srcOrd="0" destOrd="0" presId="urn:microsoft.com/office/officeart/2008/layout/VerticalCurvedList"/>
    <dgm:cxn modelId="{6E86E3B6-7FF8-4926-9B37-94A72EE98832}" srcId="{D72AFF12-F7E0-4EAA-B016-91FD4DA89DEC}" destId="{418B6EBE-D2A9-406E-9EA6-6153F6FB3682}" srcOrd="0" destOrd="0" parTransId="{733F863A-65AB-40F9-BC69-C1F51B8F5E1C}" sibTransId="{6A644878-BF27-4D53-8DD7-AC290EA9AED0}"/>
    <dgm:cxn modelId="{A72E55E5-43C0-4075-A71B-028AC072E4D0}" type="presOf" srcId="{6A644878-BF27-4D53-8DD7-AC290EA9AED0}" destId="{602F67BA-4487-4707-91C4-E45C073A44FF}" srcOrd="0" destOrd="0" presId="urn:microsoft.com/office/officeart/2008/layout/VerticalCurvedList"/>
    <dgm:cxn modelId="{96ACF6F4-CA80-45C8-AAA5-7D7C98A186E9}" type="presParOf" srcId="{261BD2DF-FD5E-4F9A-A644-6FA007871DDA}" destId="{A539F77A-36A5-4101-A96F-76564F118773}" srcOrd="0" destOrd="0" presId="urn:microsoft.com/office/officeart/2008/layout/VerticalCurvedList"/>
    <dgm:cxn modelId="{19A0CB3B-B4C5-4A4D-ACC6-23CF5A3905C4}" type="presParOf" srcId="{A539F77A-36A5-4101-A96F-76564F118773}" destId="{2311B9C6-9C34-4494-BF34-AC1B74A2AC43}" srcOrd="0" destOrd="0" presId="urn:microsoft.com/office/officeart/2008/layout/VerticalCurvedList"/>
    <dgm:cxn modelId="{1FF7F349-0A57-4890-BFB8-B8D4B511B3E0}" type="presParOf" srcId="{2311B9C6-9C34-4494-BF34-AC1B74A2AC43}" destId="{9EAAC738-4161-48F6-9DC4-249E0D985338}" srcOrd="0" destOrd="0" presId="urn:microsoft.com/office/officeart/2008/layout/VerticalCurvedList"/>
    <dgm:cxn modelId="{9A5776D1-9D03-40E6-B899-AB4E13A88FA6}" type="presParOf" srcId="{2311B9C6-9C34-4494-BF34-AC1B74A2AC43}" destId="{602F67BA-4487-4707-91C4-E45C073A44FF}" srcOrd="1" destOrd="0" presId="urn:microsoft.com/office/officeart/2008/layout/VerticalCurvedList"/>
    <dgm:cxn modelId="{5EF45969-9BA3-44FB-86C9-4389AB501C06}" type="presParOf" srcId="{2311B9C6-9C34-4494-BF34-AC1B74A2AC43}" destId="{D36A4338-46BD-4E41-A24B-EE5AE18BAB17}" srcOrd="2" destOrd="0" presId="urn:microsoft.com/office/officeart/2008/layout/VerticalCurvedList"/>
    <dgm:cxn modelId="{3CBD364C-C299-489B-B4DA-BCF3143D5B15}" type="presParOf" srcId="{2311B9C6-9C34-4494-BF34-AC1B74A2AC43}" destId="{99B5CB07-409D-4CD6-9D18-2B873A4B1416}" srcOrd="3" destOrd="0" presId="urn:microsoft.com/office/officeart/2008/layout/VerticalCurvedList"/>
    <dgm:cxn modelId="{0F2E869A-573E-452A-A8BC-EBCB144E22CD}" type="presParOf" srcId="{A539F77A-36A5-4101-A96F-76564F118773}" destId="{3A37059E-436D-4D8B-8431-EC053EC75B5E}" srcOrd="1" destOrd="0" presId="urn:microsoft.com/office/officeart/2008/layout/VerticalCurvedList"/>
    <dgm:cxn modelId="{AB1EE709-2ACB-44AE-93C2-0C9E666C31B7}" type="presParOf" srcId="{A539F77A-36A5-4101-A96F-76564F118773}" destId="{C534690A-6DC4-474A-B28E-A362C97096CC}" srcOrd="2" destOrd="0" presId="urn:microsoft.com/office/officeart/2008/layout/VerticalCurvedList"/>
    <dgm:cxn modelId="{265D14B6-4796-4DF3-A9E7-8F59D3FFE2BA}" type="presParOf" srcId="{C534690A-6DC4-474A-B28E-A362C97096CC}" destId="{B755682C-B15C-49A1-80DB-66C6592EE269}" srcOrd="0" destOrd="0" presId="urn:microsoft.com/office/officeart/2008/layout/VerticalCurvedList"/>
    <dgm:cxn modelId="{3AEA6E80-77EC-4462-8549-6D3ADBA30F0A}" type="presParOf" srcId="{A539F77A-36A5-4101-A96F-76564F118773}" destId="{0BDBC5A7-33F6-4ED3-855B-70C8BA109557}" srcOrd="3" destOrd="0" presId="urn:microsoft.com/office/officeart/2008/layout/VerticalCurvedList"/>
    <dgm:cxn modelId="{664FED00-228E-4890-998C-B8747C31FBBC}" type="presParOf" srcId="{A539F77A-36A5-4101-A96F-76564F118773}" destId="{FF23A2D6-A92E-4189-BFE2-7156EEC531F9}" srcOrd="4" destOrd="0" presId="urn:microsoft.com/office/officeart/2008/layout/VerticalCurvedList"/>
    <dgm:cxn modelId="{6E175555-C751-4566-ACFC-1B048920962D}" type="presParOf" srcId="{FF23A2D6-A92E-4189-BFE2-7156EEC531F9}" destId="{4836D55A-C9C4-4528-85B0-799EA0B07DB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5C0219-03D8-42BC-91F1-1037DA872DA7}" type="doc">
      <dgm:prSet loTypeId="urn:microsoft.com/office/officeart/2008/layout/VerticalCurvedList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pPr rtl="1"/>
          <a:endParaRPr lang="ar-IQ"/>
        </a:p>
      </dgm:t>
    </dgm:pt>
    <dgm:pt modelId="{2F2042AE-914B-4BA2-A9C9-E9AD469FFF9A}">
      <dgm:prSet phldrT="[Text]" custT="1"/>
      <dgm:spPr/>
      <dgm:t>
        <a:bodyPr/>
        <a:lstStyle/>
        <a:p>
          <a:pPr algn="l" rtl="0"/>
          <a:r>
            <a:rPr lang="en-US" sz="2400" b="1" dirty="0"/>
            <a:t>Neutralizing capacity</a:t>
          </a:r>
          <a:endParaRPr lang="ar-IQ" sz="2400" b="1" dirty="0"/>
        </a:p>
      </dgm:t>
    </dgm:pt>
    <dgm:pt modelId="{F92A7977-5F53-400A-A687-45D799F139E3}" type="parTrans" cxnId="{D2F8195A-6075-49AB-B0FB-48AE14245A05}">
      <dgm:prSet/>
      <dgm:spPr/>
      <dgm:t>
        <a:bodyPr/>
        <a:lstStyle/>
        <a:p>
          <a:pPr rtl="1"/>
          <a:endParaRPr lang="ar-IQ"/>
        </a:p>
      </dgm:t>
    </dgm:pt>
    <dgm:pt modelId="{A055F21C-19B3-47A0-B8B9-AE3BA87AF0F9}" type="sibTrans" cxnId="{D2F8195A-6075-49AB-B0FB-48AE14245A05}">
      <dgm:prSet/>
      <dgm:spPr/>
      <dgm:t>
        <a:bodyPr/>
        <a:lstStyle/>
        <a:p>
          <a:pPr rtl="1"/>
          <a:endParaRPr lang="ar-IQ"/>
        </a:p>
      </dgm:t>
    </dgm:pt>
    <dgm:pt modelId="{717FBDA4-AB79-40E7-B9C2-D32D24148C91}">
      <dgm:prSet phldrT="[Text]" custT="1"/>
      <dgm:spPr/>
      <dgm:t>
        <a:bodyPr/>
        <a:lstStyle/>
        <a:p>
          <a:pPr algn="l" rtl="0"/>
          <a:r>
            <a:rPr lang="en-US" sz="1800" b="1" dirty="0"/>
            <a:t>Antacids differ in their ability to neutralize gastric secretions</a:t>
          </a:r>
          <a:endParaRPr lang="ar-IQ" sz="1800" b="1" dirty="0"/>
        </a:p>
      </dgm:t>
    </dgm:pt>
    <dgm:pt modelId="{2E72EE45-08BA-45F2-865A-E719AB5C2C8F}" type="parTrans" cxnId="{812E37B4-5557-4B66-93C8-33FDDFDE1CAE}">
      <dgm:prSet/>
      <dgm:spPr/>
      <dgm:t>
        <a:bodyPr/>
        <a:lstStyle/>
        <a:p>
          <a:pPr rtl="1"/>
          <a:endParaRPr lang="ar-IQ"/>
        </a:p>
      </dgm:t>
    </dgm:pt>
    <dgm:pt modelId="{298293F6-BCBE-4ABA-9D0A-F3177F08F56E}" type="sibTrans" cxnId="{812E37B4-5557-4B66-93C8-33FDDFDE1CAE}">
      <dgm:prSet/>
      <dgm:spPr/>
      <dgm:t>
        <a:bodyPr/>
        <a:lstStyle/>
        <a:p>
          <a:pPr rtl="1"/>
          <a:endParaRPr lang="ar-IQ"/>
        </a:p>
      </dgm:t>
    </dgm:pt>
    <dgm:pt modelId="{B4CC6D7E-D539-4CEB-AF27-54931FFE407F}">
      <dgm:prSet phldrT="[Text]" custT="1"/>
      <dgm:spPr/>
      <dgm:t>
        <a:bodyPr/>
        <a:lstStyle/>
        <a:p>
          <a:pPr algn="l" rtl="0"/>
          <a:r>
            <a:rPr lang="en-US" sz="2400" b="1" dirty="0"/>
            <a:t>Dose and dose interval </a:t>
          </a:r>
          <a:endParaRPr lang="ar-IQ" sz="2400" b="1" dirty="0"/>
        </a:p>
      </dgm:t>
    </dgm:pt>
    <dgm:pt modelId="{0F17D21A-8241-4F67-9C26-054BF2D4B4BB}" type="parTrans" cxnId="{AFE6B8DC-CAA1-4549-ADD0-95C5AEA2F9DA}">
      <dgm:prSet/>
      <dgm:spPr/>
      <dgm:t>
        <a:bodyPr/>
        <a:lstStyle/>
        <a:p>
          <a:pPr rtl="1"/>
          <a:endParaRPr lang="ar-IQ"/>
        </a:p>
      </dgm:t>
    </dgm:pt>
    <dgm:pt modelId="{6BFCDB0D-B7A9-429E-86F0-9BE9470DA43C}" type="sibTrans" cxnId="{AFE6B8DC-CAA1-4549-ADD0-95C5AEA2F9DA}">
      <dgm:prSet/>
      <dgm:spPr/>
      <dgm:t>
        <a:bodyPr/>
        <a:lstStyle/>
        <a:p>
          <a:pPr rtl="1"/>
          <a:endParaRPr lang="ar-IQ"/>
        </a:p>
      </dgm:t>
    </dgm:pt>
    <dgm:pt modelId="{C0FEB2D6-C2A1-461E-9BD7-A82454FC1740}">
      <dgm:prSet phldrT="[Text]" custT="1"/>
      <dgm:spPr/>
      <dgm:t>
        <a:bodyPr/>
        <a:lstStyle/>
        <a:p>
          <a:pPr algn="l" rtl="0"/>
          <a:r>
            <a:rPr lang="en-US" sz="1800" b="1" dirty="0"/>
            <a:t>An ideal antacid should be rapid in onset and provide a continuous buffering action</a:t>
          </a:r>
          <a:endParaRPr lang="ar-IQ" sz="1800" b="1" dirty="0"/>
        </a:p>
      </dgm:t>
    </dgm:pt>
    <dgm:pt modelId="{F7C38FF6-64FD-4DC6-815B-953BB0B81C0A}" type="parTrans" cxnId="{3D88AD72-84BD-4F23-8600-98EF177ABFC5}">
      <dgm:prSet/>
      <dgm:spPr/>
      <dgm:t>
        <a:bodyPr/>
        <a:lstStyle/>
        <a:p>
          <a:pPr rtl="1"/>
          <a:endParaRPr lang="ar-IQ"/>
        </a:p>
      </dgm:t>
    </dgm:pt>
    <dgm:pt modelId="{4425724D-F619-467A-B594-09EBC7AC7545}" type="sibTrans" cxnId="{3D88AD72-84BD-4F23-8600-98EF177ABFC5}">
      <dgm:prSet/>
      <dgm:spPr/>
      <dgm:t>
        <a:bodyPr/>
        <a:lstStyle/>
        <a:p>
          <a:pPr rtl="1"/>
          <a:endParaRPr lang="ar-IQ"/>
        </a:p>
      </dgm:t>
    </dgm:pt>
    <dgm:pt modelId="{EC6E6A32-4211-4BA8-BB68-57E1421A2688}">
      <dgm:prSet/>
      <dgm:spPr/>
      <dgm:t>
        <a:bodyPr/>
        <a:lstStyle/>
        <a:p>
          <a:pPr rtl="0"/>
          <a:r>
            <a:rPr lang="en-US" b="1" dirty="0"/>
            <a:t>Non systemic such as calcium carbonate or basic aluminum substances ,form compounds that are not appreciably absorbed and thus do not exert any systemic effect. </a:t>
          </a:r>
          <a:endParaRPr lang="ar-IQ" dirty="0"/>
        </a:p>
      </dgm:t>
    </dgm:pt>
    <dgm:pt modelId="{1324067B-4D66-4803-9DB8-58CBE6A9285C}" type="parTrans" cxnId="{D159DFE3-50F2-4DEC-AE76-05FC8852723F}">
      <dgm:prSet/>
      <dgm:spPr/>
      <dgm:t>
        <a:bodyPr/>
        <a:lstStyle/>
        <a:p>
          <a:pPr rtl="1"/>
          <a:endParaRPr lang="ar-IQ"/>
        </a:p>
      </dgm:t>
    </dgm:pt>
    <dgm:pt modelId="{6953995C-1132-4F0E-9A85-DEEF6CF0C34D}" type="sibTrans" cxnId="{D159DFE3-50F2-4DEC-AE76-05FC8852723F}">
      <dgm:prSet/>
      <dgm:spPr/>
      <dgm:t>
        <a:bodyPr/>
        <a:lstStyle/>
        <a:p>
          <a:pPr rtl="1"/>
          <a:endParaRPr lang="ar-IQ"/>
        </a:p>
      </dgm:t>
    </dgm:pt>
    <dgm:pt modelId="{0823E77F-996F-47D1-8CCC-BFC9D56F0DAB}" type="pres">
      <dgm:prSet presAssocID="{365C0219-03D8-42BC-91F1-1037DA872DA7}" presName="Name0" presStyleCnt="0">
        <dgm:presLayoutVars>
          <dgm:chMax val="7"/>
          <dgm:chPref val="7"/>
          <dgm:dir/>
        </dgm:presLayoutVars>
      </dgm:prSet>
      <dgm:spPr/>
    </dgm:pt>
    <dgm:pt modelId="{E56660CD-2E77-4127-B7EB-C4BA53F0C82E}" type="pres">
      <dgm:prSet presAssocID="{365C0219-03D8-42BC-91F1-1037DA872DA7}" presName="Name1" presStyleCnt="0"/>
      <dgm:spPr/>
    </dgm:pt>
    <dgm:pt modelId="{F368801E-869E-446E-B32A-DFE1D801D6FE}" type="pres">
      <dgm:prSet presAssocID="{365C0219-03D8-42BC-91F1-1037DA872DA7}" presName="cycle" presStyleCnt="0"/>
      <dgm:spPr/>
    </dgm:pt>
    <dgm:pt modelId="{35C35A50-D2A1-4F93-B756-9D414A53B7B2}" type="pres">
      <dgm:prSet presAssocID="{365C0219-03D8-42BC-91F1-1037DA872DA7}" presName="srcNode" presStyleLbl="node1" presStyleIdx="0" presStyleCnt="3"/>
      <dgm:spPr/>
    </dgm:pt>
    <dgm:pt modelId="{B34CCF3D-CAF3-42C4-BACB-780684065255}" type="pres">
      <dgm:prSet presAssocID="{365C0219-03D8-42BC-91F1-1037DA872DA7}" presName="conn" presStyleLbl="parChTrans1D2" presStyleIdx="0" presStyleCnt="1"/>
      <dgm:spPr/>
    </dgm:pt>
    <dgm:pt modelId="{86F95909-B4D3-489D-A2BC-226E7C83333E}" type="pres">
      <dgm:prSet presAssocID="{365C0219-03D8-42BC-91F1-1037DA872DA7}" presName="extraNode" presStyleLbl="node1" presStyleIdx="0" presStyleCnt="3"/>
      <dgm:spPr/>
    </dgm:pt>
    <dgm:pt modelId="{FEEBF5DC-4205-4BD4-BC2D-3C445913E5BF}" type="pres">
      <dgm:prSet presAssocID="{365C0219-03D8-42BC-91F1-1037DA872DA7}" presName="dstNode" presStyleLbl="node1" presStyleIdx="0" presStyleCnt="3"/>
      <dgm:spPr/>
    </dgm:pt>
    <dgm:pt modelId="{7156920F-4AAB-45FF-A26E-14581A78165E}" type="pres">
      <dgm:prSet presAssocID="{EC6E6A32-4211-4BA8-BB68-57E1421A2688}" presName="text_1" presStyleLbl="node1" presStyleIdx="0" presStyleCnt="3">
        <dgm:presLayoutVars>
          <dgm:bulletEnabled val="1"/>
        </dgm:presLayoutVars>
      </dgm:prSet>
      <dgm:spPr/>
    </dgm:pt>
    <dgm:pt modelId="{1508BD8A-D1A6-4D09-8306-A70B7EA57986}" type="pres">
      <dgm:prSet presAssocID="{EC6E6A32-4211-4BA8-BB68-57E1421A2688}" presName="accent_1" presStyleCnt="0"/>
      <dgm:spPr/>
    </dgm:pt>
    <dgm:pt modelId="{DB7FF292-D414-47B1-AB2D-B9F7A4E38242}" type="pres">
      <dgm:prSet presAssocID="{EC6E6A32-4211-4BA8-BB68-57E1421A2688}" presName="accentRepeatNode" presStyleLbl="solidFgAcc1" presStyleIdx="0" presStyleCnt="3"/>
      <dgm:spPr/>
    </dgm:pt>
    <dgm:pt modelId="{5C3EA6A2-2F52-4424-BD70-DBB56C27E1FB}" type="pres">
      <dgm:prSet presAssocID="{2F2042AE-914B-4BA2-A9C9-E9AD469FFF9A}" presName="text_2" presStyleLbl="node1" presStyleIdx="1" presStyleCnt="3">
        <dgm:presLayoutVars>
          <dgm:bulletEnabled val="1"/>
        </dgm:presLayoutVars>
      </dgm:prSet>
      <dgm:spPr/>
    </dgm:pt>
    <dgm:pt modelId="{85D821E9-5EAD-4F34-8953-A9A0B165A613}" type="pres">
      <dgm:prSet presAssocID="{2F2042AE-914B-4BA2-A9C9-E9AD469FFF9A}" presName="accent_2" presStyleCnt="0"/>
      <dgm:spPr/>
    </dgm:pt>
    <dgm:pt modelId="{3AA425DA-CDB5-4342-94B9-8353F90F7780}" type="pres">
      <dgm:prSet presAssocID="{2F2042AE-914B-4BA2-A9C9-E9AD469FFF9A}" presName="accentRepeatNode" presStyleLbl="solidFgAcc1" presStyleIdx="1" presStyleCnt="3"/>
      <dgm:spPr/>
    </dgm:pt>
    <dgm:pt modelId="{3AB85263-56DF-48DB-9A57-049F19AE9D47}" type="pres">
      <dgm:prSet presAssocID="{B4CC6D7E-D539-4CEB-AF27-54931FFE407F}" presName="text_3" presStyleLbl="node1" presStyleIdx="2" presStyleCnt="3">
        <dgm:presLayoutVars>
          <dgm:bulletEnabled val="1"/>
        </dgm:presLayoutVars>
      </dgm:prSet>
      <dgm:spPr/>
    </dgm:pt>
    <dgm:pt modelId="{D2437F6E-70F1-48FB-B9F7-2A3DD3F67979}" type="pres">
      <dgm:prSet presAssocID="{B4CC6D7E-D539-4CEB-AF27-54931FFE407F}" presName="accent_3" presStyleCnt="0"/>
      <dgm:spPr/>
    </dgm:pt>
    <dgm:pt modelId="{76EF16F9-AB68-44C4-B240-0ED165727BA6}" type="pres">
      <dgm:prSet presAssocID="{B4CC6D7E-D539-4CEB-AF27-54931FFE407F}" presName="accentRepeatNode" presStyleLbl="solidFgAcc1" presStyleIdx="2" presStyleCnt="3"/>
      <dgm:spPr/>
    </dgm:pt>
  </dgm:ptLst>
  <dgm:cxnLst>
    <dgm:cxn modelId="{99E5D446-65C5-458A-99FE-DE653795B3AF}" type="presOf" srcId="{2F2042AE-914B-4BA2-A9C9-E9AD469FFF9A}" destId="{5C3EA6A2-2F52-4424-BD70-DBB56C27E1FB}" srcOrd="0" destOrd="0" presId="urn:microsoft.com/office/officeart/2008/layout/VerticalCurvedList"/>
    <dgm:cxn modelId="{EEC19448-BA42-4A0D-8811-E3319C13568E}" type="presOf" srcId="{365C0219-03D8-42BC-91F1-1037DA872DA7}" destId="{0823E77F-996F-47D1-8CCC-BFC9D56F0DAB}" srcOrd="0" destOrd="0" presId="urn:microsoft.com/office/officeart/2008/layout/VerticalCurvedList"/>
    <dgm:cxn modelId="{AADF0D4F-8679-41ED-8CF2-AE6CEC96B092}" type="presOf" srcId="{C0FEB2D6-C2A1-461E-9BD7-A82454FC1740}" destId="{3AB85263-56DF-48DB-9A57-049F19AE9D47}" srcOrd="0" destOrd="1" presId="urn:microsoft.com/office/officeart/2008/layout/VerticalCurvedList"/>
    <dgm:cxn modelId="{3D88AD72-84BD-4F23-8600-98EF177ABFC5}" srcId="{B4CC6D7E-D539-4CEB-AF27-54931FFE407F}" destId="{C0FEB2D6-C2A1-461E-9BD7-A82454FC1740}" srcOrd="0" destOrd="0" parTransId="{F7C38FF6-64FD-4DC6-815B-953BB0B81C0A}" sibTransId="{4425724D-F619-467A-B594-09EBC7AC7545}"/>
    <dgm:cxn modelId="{D2F8195A-6075-49AB-B0FB-48AE14245A05}" srcId="{365C0219-03D8-42BC-91F1-1037DA872DA7}" destId="{2F2042AE-914B-4BA2-A9C9-E9AD469FFF9A}" srcOrd="1" destOrd="0" parTransId="{F92A7977-5F53-400A-A687-45D799F139E3}" sibTransId="{A055F21C-19B3-47A0-B8B9-AE3BA87AF0F9}"/>
    <dgm:cxn modelId="{10DACA7B-97AE-4689-95A2-EF34867DBD1D}" type="presOf" srcId="{B4CC6D7E-D539-4CEB-AF27-54931FFE407F}" destId="{3AB85263-56DF-48DB-9A57-049F19AE9D47}" srcOrd="0" destOrd="0" presId="urn:microsoft.com/office/officeart/2008/layout/VerticalCurvedList"/>
    <dgm:cxn modelId="{812E37B4-5557-4B66-93C8-33FDDFDE1CAE}" srcId="{2F2042AE-914B-4BA2-A9C9-E9AD469FFF9A}" destId="{717FBDA4-AB79-40E7-B9C2-D32D24148C91}" srcOrd="0" destOrd="0" parTransId="{2E72EE45-08BA-45F2-865A-E719AB5C2C8F}" sibTransId="{298293F6-BCBE-4ABA-9D0A-F3177F08F56E}"/>
    <dgm:cxn modelId="{CD16A1C4-52E9-4C15-9A8A-68A4EBC4A19B}" type="presOf" srcId="{717FBDA4-AB79-40E7-B9C2-D32D24148C91}" destId="{5C3EA6A2-2F52-4424-BD70-DBB56C27E1FB}" srcOrd="0" destOrd="1" presId="urn:microsoft.com/office/officeart/2008/layout/VerticalCurvedList"/>
    <dgm:cxn modelId="{AFE6B8DC-CAA1-4549-ADD0-95C5AEA2F9DA}" srcId="{365C0219-03D8-42BC-91F1-1037DA872DA7}" destId="{B4CC6D7E-D539-4CEB-AF27-54931FFE407F}" srcOrd="2" destOrd="0" parTransId="{0F17D21A-8241-4F67-9C26-054BF2D4B4BB}" sibTransId="{6BFCDB0D-B7A9-429E-86F0-9BE9470DA43C}"/>
    <dgm:cxn modelId="{D159DFE3-50F2-4DEC-AE76-05FC8852723F}" srcId="{365C0219-03D8-42BC-91F1-1037DA872DA7}" destId="{EC6E6A32-4211-4BA8-BB68-57E1421A2688}" srcOrd="0" destOrd="0" parTransId="{1324067B-4D66-4803-9DB8-58CBE6A9285C}" sibTransId="{6953995C-1132-4F0E-9A85-DEEF6CF0C34D}"/>
    <dgm:cxn modelId="{C89332E8-4E58-438F-BB51-AF37837C0479}" type="presOf" srcId="{6953995C-1132-4F0E-9A85-DEEF6CF0C34D}" destId="{B34CCF3D-CAF3-42C4-BACB-780684065255}" srcOrd="0" destOrd="0" presId="urn:microsoft.com/office/officeart/2008/layout/VerticalCurvedList"/>
    <dgm:cxn modelId="{C61C38ED-BF2E-4D0E-AA5E-A0517DE1171F}" type="presOf" srcId="{EC6E6A32-4211-4BA8-BB68-57E1421A2688}" destId="{7156920F-4AAB-45FF-A26E-14581A78165E}" srcOrd="0" destOrd="0" presId="urn:microsoft.com/office/officeart/2008/layout/VerticalCurvedList"/>
    <dgm:cxn modelId="{0732199B-4644-4B08-8F15-25A9E7CE1BF2}" type="presParOf" srcId="{0823E77F-996F-47D1-8CCC-BFC9D56F0DAB}" destId="{E56660CD-2E77-4127-B7EB-C4BA53F0C82E}" srcOrd="0" destOrd="0" presId="urn:microsoft.com/office/officeart/2008/layout/VerticalCurvedList"/>
    <dgm:cxn modelId="{A67DC2B1-1BA7-4F34-AFDE-B0D25AFEF55E}" type="presParOf" srcId="{E56660CD-2E77-4127-B7EB-C4BA53F0C82E}" destId="{F368801E-869E-446E-B32A-DFE1D801D6FE}" srcOrd="0" destOrd="0" presId="urn:microsoft.com/office/officeart/2008/layout/VerticalCurvedList"/>
    <dgm:cxn modelId="{0FB62B5E-573D-4B34-9CA6-82CF243C0926}" type="presParOf" srcId="{F368801E-869E-446E-B32A-DFE1D801D6FE}" destId="{35C35A50-D2A1-4F93-B756-9D414A53B7B2}" srcOrd="0" destOrd="0" presId="urn:microsoft.com/office/officeart/2008/layout/VerticalCurvedList"/>
    <dgm:cxn modelId="{7D955904-74A3-4241-9B8D-9AAAD37A5B6C}" type="presParOf" srcId="{F368801E-869E-446E-B32A-DFE1D801D6FE}" destId="{B34CCF3D-CAF3-42C4-BACB-780684065255}" srcOrd="1" destOrd="0" presId="urn:microsoft.com/office/officeart/2008/layout/VerticalCurvedList"/>
    <dgm:cxn modelId="{628F3A6F-8B39-48EF-9BBB-0651A343821F}" type="presParOf" srcId="{F368801E-869E-446E-B32A-DFE1D801D6FE}" destId="{86F95909-B4D3-489D-A2BC-226E7C83333E}" srcOrd="2" destOrd="0" presId="urn:microsoft.com/office/officeart/2008/layout/VerticalCurvedList"/>
    <dgm:cxn modelId="{93166446-7EF8-418A-B0B6-B2FD4468EA7B}" type="presParOf" srcId="{F368801E-869E-446E-B32A-DFE1D801D6FE}" destId="{FEEBF5DC-4205-4BD4-BC2D-3C445913E5BF}" srcOrd="3" destOrd="0" presId="urn:microsoft.com/office/officeart/2008/layout/VerticalCurvedList"/>
    <dgm:cxn modelId="{53DE73C6-57B6-4043-9C01-AF3D07A5E5ED}" type="presParOf" srcId="{E56660CD-2E77-4127-B7EB-C4BA53F0C82E}" destId="{7156920F-4AAB-45FF-A26E-14581A78165E}" srcOrd="1" destOrd="0" presId="urn:microsoft.com/office/officeart/2008/layout/VerticalCurvedList"/>
    <dgm:cxn modelId="{7EF22602-B886-4AE8-BFE7-8204197E494F}" type="presParOf" srcId="{E56660CD-2E77-4127-B7EB-C4BA53F0C82E}" destId="{1508BD8A-D1A6-4D09-8306-A70B7EA57986}" srcOrd="2" destOrd="0" presId="urn:microsoft.com/office/officeart/2008/layout/VerticalCurvedList"/>
    <dgm:cxn modelId="{091D93AA-1914-4163-B4D0-710245CB41D7}" type="presParOf" srcId="{1508BD8A-D1A6-4D09-8306-A70B7EA57986}" destId="{DB7FF292-D414-47B1-AB2D-B9F7A4E38242}" srcOrd="0" destOrd="0" presId="urn:microsoft.com/office/officeart/2008/layout/VerticalCurvedList"/>
    <dgm:cxn modelId="{A6B35692-CB2D-4A23-9532-57347CB3FFF9}" type="presParOf" srcId="{E56660CD-2E77-4127-B7EB-C4BA53F0C82E}" destId="{5C3EA6A2-2F52-4424-BD70-DBB56C27E1FB}" srcOrd="3" destOrd="0" presId="urn:microsoft.com/office/officeart/2008/layout/VerticalCurvedList"/>
    <dgm:cxn modelId="{32A951C5-13DD-477A-B450-9B019D50C207}" type="presParOf" srcId="{E56660CD-2E77-4127-B7EB-C4BA53F0C82E}" destId="{85D821E9-5EAD-4F34-8953-A9A0B165A613}" srcOrd="4" destOrd="0" presId="urn:microsoft.com/office/officeart/2008/layout/VerticalCurvedList"/>
    <dgm:cxn modelId="{C926DEA8-42C2-4BBA-934B-2FEF3D60FD45}" type="presParOf" srcId="{85D821E9-5EAD-4F34-8953-A9A0B165A613}" destId="{3AA425DA-CDB5-4342-94B9-8353F90F7780}" srcOrd="0" destOrd="0" presId="urn:microsoft.com/office/officeart/2008/layout/VerticalCurvedList"/>
    <dgm:cxn modelId="{534FC391-5C7D-4486-980B-B4CCB79D27F5}" type="presParOf" srcId="{E56660CD-2E77-4127-B7EB-C4BA53F0C82E}" destId="{3AB85263-56DF-48DB-9A57-049F19AE9D47}" srcOrd="5" destOrd="0" presId="urn:microsoft.com/office/officeart/2008/layout/VerticalCurvedList"/>
    <dgm:cxn modelId="{8F46C938-8AF7-43AB-B24F-1304C419BBD8}" type="presParOf" srcId="{E56660CD-2E77-4127-B7EB-C4BA53F0C82E}" destId="{D2437F6E-70F1-48FB-B9F7-2A3DD3F67979}" srcOrd="6" destOrd="0" presId="urn:microsoft.com/office/officeart/2008/layout/VerticalCurvedList"/>
    <dgm:cxn modelId="{4666ADEB-F953-4E7E-897E-763FE19F6F18}" type="presParOf" srcId="{D2437F6E-70F1-48FB-B9F7-2A3DD3F67979}" destId="{76EF16F9-AB68-44C4-B240-0ED165727BA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B662E7-9020-4095-9381-481B02E4C57D}" type="doc">
      <dgm:prSet loTypeId="urn:microsoft.com/office/officeart/2005/8/layout/target3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71093BF1-89D0-40EE-A582-8EA5646B57B8}">
      <dgm:prSet phldrT="[Text]"/>
      <dgm:spPr/>
      <dgm:t>
        <a:bodyPr/>
        <a:lstStyle/>
        <a:p>
          <a:pPr rtl="1"/>
          <a:r>
            <a:rPr lang="en-US" altLang="ar-IQ" dirty="0"/>
            <a:t>Mg (OH)2 and CaCo3</a:t>
          </a:r>
        </a:p>
      </dgm:t>
    </dgm:pt>
    <dgm:pt modelId="{D61223AF-0FF2-406F-8BD8-57A4E0C81749}" type="parTrans" cxnId="{5181D501-CF99-414D-9E57-DF927672E492}">
      <dgm:prSet/>
      <dgm:spPr/>
      <dgm:t>
        <a:bodyPr/>
        <a:lstStyle/>
        <a:p>
          <a:pPr rtl="1"/>
          <a:endParaRPr lang="ar-IQ"/>
        </a:p>
      </dgm:t>
    </dgm:pt>
    <dgm:pt modelId="{C591BF37-AF87-47E0-8F56-C16995E1934B}" type="sibTrans" cxnId="{5181D501-CF99-414D-9E57-DF927672E492}">
      <dgm:prSet/>
      <dgm:spPr/>
      <dgm:t>
        <a:bodyPr/>
        <a:lstStyle/>
        <a:p>
          <a:pPr rtl="1"/>
          <a:endParaRPr lang="ar-IQ"/>
        </a:p>
      </dgm:t>
    </dgm:pt>
    <dgm:pt modelId="{BA49981B-C83C-4CDB-B6CC-AD250CB6371A}">
      <dgm:prSet phldrT="[Text]"/>
      <dgm:spPr/>
      <dgm:t>
        <a:bodyPr/>
        <a:lstStyle/>
        <a:p>
          <a:pPr rtl="0"/>
          <a:r>
            <a:rPr lang="en-US" altLang="ar-IQ" dirty="0"/>
            <a:t>have rapid onset of action.</a:t>
          </a:r>
          <a:endParaRPr lang="ar-IQ" dirty="0"/>
        </a:p>
      </dgm:t>
    </dgm:pt>
    <dgm:pt modelId="{53FD89F0-4BA1-4494-B857-8736C49975F2}" type="parTrans" cxnId="{57FC0D45-115E-49BB-8FED-35903786A9C6}">
      <dgm:prSet/>
      <dgm:spPr/>
      <dgm:t>
        <a:bodyPr/>
        <a:lstStyle/>
        <a:p>
          <a:pPr rtl="1"/>
          <a:endParaRPr lang="ar-IQ"/>
        </a:p>
      </dgm:t>
    </dgm:pt>
    <dgm:pt modelId="{6A27110C-268B-4EF7-8648-0233DE6F5EA9}" type="sibTrans" cxnId="{57FC0D45-115E-49BB-8FED-35903786A9C6}">
      <dgm:prSet/>
      <dgm:spPr/>
      <dgm:t>
        <a:bodyPr/>
        <a:lstStyle/>
        <a:p>
          <a:pPr rtl="1"/>
          <a:endParaRPr lang="ar-IQ"/>
        </a:p>
      </dgm:t>
    </dgm:pt>
    <dgm:pt modelId="{9083D25D-712C-4E12-A58A-C4B9C864904E}">
      <dgm:prSet phldrT="[Text]"/>
      <dgm:spPr/>
      <dgm:t>
        <a:bodyPr/>
        <a:lstStyle/>
        <a:p>
          <a:pPr rtl="1"/>
          <a:r>
            <a:rPr lang="en-US" altLang="ar-IQ" dirty="0"/>
            <a:t>MgCO3 </a:t>
          </a:r>
          <a:endParaRPr lang="ar-IQ" dirty="0"/>
        </a:p>
      </dgm:t>
    </dgm:pt>
    <dgm:pt modelId="{B9987A66-7B8F-4EDE-9109-379EC3EA6020}" type="parTrans" cxnId="{E54A1FFA-D342-405A-8FE7-8C47A1D81509}">
      <dgm:prSet/>
      <dgm:spPr/>
      <dgm:t>
        <a:bodyPr/>
        <a:lstStyle/>
        <a:p>
          <a:pPr rtl="1"/>
          <a:endParaRPr lang="ar-IQ"/>
        </a:p>
      </dgm:t>
    </dgm:pt>
    <dgm:pt modelId="{FF48C29C-B602-4E23-876B-153AF732A15E}" type="sibTrans" cxnId="{E54A1FFA-D342-405A-8FE7-8C47A1D81509}">
      <dgm:prSet/>
      <dgm:spPr/>
      <dgm:t>
        <a:bodyPr/>
        <a:lstStyle/>
        <a:p>
          <a:pPr rtl="1"/>
          <a:endParaRPr lang="ar-IQ"/>
        </a:p>
      </dgm:t>
    </dgm:pt>
    <dgm:pt modelId="{3DBBD63E-305D-41D1-883E-E13A720EAA8D}">
      <dgm:prSet phldrT="[Text]"/>
      <dgm:spPr/>
      <dgm:t>
        <a:bodyPr/>
        <a:lstStyle/>
        <a:p>
          <a:pPr rtl="0"/>
          <a:r>
            <a:rPr lang="en-US" altLang="ar-IQ" dirty="0"/>
            <a:t>Intermediate onset</a:t>
          </a:r>
          <a:endParaRPr lang="ar-IQ" dirty="0"/>
        </a:p>
      </dgm:t>
    </dgm:pt>
    <dgm:pt modelId="{A02AB6FA-4BE7-4D27-ACEB-0501A541991F}" type="parTrans" cxnId="{CBA7BCEC-92E7-4326-8B63-18CEB8EE07CE}">
      <dgm:prSet/>
      <dgm:spPr/>
      <dgm:t>
        <a:bodyPr/>
        <a:lstStyle/>
        <a:p>
          <a:pPr rtl="1"/>
          <a:endParaRPr lang="ar-IQ"/>
        </a:p>
      </dgm:t>
    </dgm:pt>
    <dgm:pt modelId="{DA5143D2-324C-4A78-8756-36DC20AA333E}" type="sibTrans" cxnId="{CBA7BCEC-92E7-4326-8B63-18CEB8EE07CE}">
      <dgm:prSet/>
      <dgm:spPr/>
      <dgm:t>
        <a:bodyPr/>
        <a:lstStyle/>
        <a:p>
          <a:pPr rtl="1"/>
          <a:endParaRPr lang="ar-IQ"/>
        </a:p>
      </dgm:t>
    </dgm:pt>
    <dgm:pt modelId="{9541E0A6-00C3-4122-BCF8-C746E137658A}">
      <dgm:prSet phldrT="[Text]"/>
      <dgm:spPr/>
      <dgm:t>
        <a:bodyPr/>
        <a:lstStyle/>
        <a:p>
          <a:pPr rtl="1"/>
          <a:r>
            <a:rPr lang="en-US" altLang="ar-IQ" dirty="0"/>
            <a:t>Mg </a:t>
          </a:r>
          <a:r>
            <a:rPr lang="en-US" altLang="ar-IQ" dirty="0" err="1"/>
            <a:t>trisilicate</a:t>
          </a:r>
          <a:r>
            <a:rPr lang="en-US" altLang="ar-IQ" dirty="0"/>
            <a:t> and </a:t>
          </a:r>
          <a:r>
            <a:rPr lang="en-US" altLang="ar-IQ" dirty="0" err="1"/>
            <a:t>aluminium</a:t>
          </a:r>
          <a:r>
            <a:rPr lang="en-US" altLang="ar-IQ" dirty="0"/>
            <a:t> compounds</a:t>
          </a:r>
          <a:endParaRPr lang="ar-IQ" dirty="0"/>
        </a:p>
      </dgm:t>
    </dgm:pt>
    <dgm:pt modelId="{ECCAE339-198B-4B7C-A7E7-FFBDFD76C36D}" type="parTrans" cxnId="{7BDEC976-2858-4135-8570-346D03C1E52B}">
      <dgm:prSet/>
      <dgm:spPr/>
      <dgm:t>
        <a:bodyPr/>
        <a:lstStyle/>
        <a:p>
          <a:pPr rtl="1"/>
          <a:endParaRPr lang="ar-IQ"/>
        </a:p>
      </dgm:t>
    </dgm:pt>
    <dgm:pt modelId="{99DA2514-88FE-40DF-80BB-418A1FD26432}" type="sibTrans" cxnId="{7BDEC976-2858-4135-8570-346D03C1E52B}">
      <dgm:prSet/>
      <dgm:spPr/>
      <dgm:t>
        <a:bodyPr/>
        <a:lstStyle/>
        <a:p>
          <a:pPr rtl="1"/>
          <a:endParaRPr lang="ar-IQ"/>
        </a:p>
      </dgm:t>
    </dgm:pt>
    <dgm:pt modelId="{43BD4094-CC08-4FCD-9BEA-524EEB6A251B}">
      <dgm:prSet phldrT="[Text]"/>
      <dgm:spPr/>
      <dgm:t>
        <a:bodyPr/>
        <a:lstStyle/>
        <a:p>
          <a:pPr rtl="0"/>
          <a:r>
            <a:rPr lang="en-US" altLang="ar-IQ" dirty="0"/>
            <a:t>have slow onset.</a:t>
          </a:r>
          <a:endParaRPr lang="ar-IQ" dirty="0"/>
        </a:p>
      </dgm:t>
    </dgm:pt>
    <dgm:pt modelId="{A0361F18-F7B9-4BC5-A95A-C5CC22337970}" type="parTrans" cxnId="{C0551D2C-3F9E-466C-8EC0-FEAA6C9F9FC9}">
      <dgm:prSet/>
      <dgm:spPr/>
      <dgm:t>
        <a:bodyPr/>
        <a:lstStyle/>
        <a:p>
          <a:pPr rtl="1"/>
          <a:endParaRPr lang="ar-IQ"/>
        </a:p>
      </dgm:t>
    </dgm:pt>
    <dgm:pt modelId="{2C0BE187-9E3A-400D-BF62-3A6145DEC85E}" type="sibTrans" cxnId="{C0551D2C-3F9E-466C-8EC0-FEAA6C9F9FC9}">
      <dgm:prSet/>
      <dgm:spPr/>
      <dgm:t>
        <a:bodyPr/>
        <a:lstStyle/>
        <a:p>
          <a:pPr rtl="1"/>
          <a:endParaRPr lang="ar-IQ"/>
        </a:p>
      </dgm:t>
    </dgm:pt>
    <dgm:pt modelId="{39C4BCE2-31D5-472C-96E4-B89EF7709852}" type="pres">
      <dgm:prSet presAssocID="{E8B662E7-9020-4095-9381-481B02E4C57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7AF2268-773B-4D6C-A254-7A021A3590E3}" type="pres">
      <dgm:prSet presAssocID="{71093BF1-89D0-40EE-A582-8EA5646B57B8}" presName="circle1" presStyleLbl="node1" presStyleIdx="0" presStyleCnt="3"/>
      <dgm:spPr/>
    </dgm:pt>
    <dgm:pt modelId="{704A4A24-1DE0-4B1C-9594-699EC4092615}" type="pres">
      <dgm:prSet presAssocID="{71093BF1-89D0-40EE-A582-8EA5646B57B8}" presName="space" presStyleCnt="0"/>
      <dgm:spPr/>
    </dgm:pt>
    <dgm:pt modelId="{C3170F80-7037-4DB8-ACD6-78E472F6FCF9}" type="pres">
      <dgm:prSet presAssocID="{71093BF1-89D0-40EE-A582-8EA5646B57B8}" presName="rect1" presStyleLbl="alignAcc1" presStyleIdx="0" presStyleCnt="3"/>
      <dgm:spPr/>
    </dgm:pt>
    <dgm:pt modelId="{54DC94E3-2EEA-4013-8377-B65D543FFE9B}" type="pres">
      <dgm:prSet presAssocID="{9083D25D-712C-4E12-A58A-C4B9C864904E}" presName="vertSpace2" presStyleLbl="node1" presStyleIdx="0" presStyleCnt="3"/>
      <dgm:spPr/>
    </dgm:pt>
    <dgm:pt modelId="{C661CC39-63D3-4A54-BAFB-069ADCBA1515}" type="pres">
      <dgm:prSet presAssocID="{9083D25D-712C-4E12-A58A-C4B9C864904E}" presName="circle2" presStyleLbl="node1" presStyleIdx="1" presStyleCnt="3"/>
      <dgm:spPr/>
    </dgm:pt>
    <dgm:pt modelId="{970959CD-B6C3-4B75-B6C2-7D13C3D23279}" type="pres">
      <dgm:prSet presAssocID="{9083D25D-712C-4E12-A58A-C4B9C864904E}" presName="rect2" presStyleLbl="alignAcc1" presStyleIdx="1" presStyleCnt="3"/>
      <dgm:spPr/>
    </dgm:pt>
    <dgm:pt modelId="{CEA44CEE-C8B2-4696-990C-702FE4FEBC96}" type="pres">
      <dgm:prSet presAssocID="{9541E0A6-00C3-4122-BCF8-C746E137658A}" presName="vertSpace3" presStyleLbl="node1" presStyleIdx="1" presStyleCnt="3"/>
      <dgm:spPr/>
    </dgm:pt>
    <dgm:pt modelId="{28ACEED8-255D-485E-94FA-9850FCA0C4B8}" type="pres">
      <dgm:prSet presAssocID="{9541E0A6-00C3-4122-BCF8-C746E137658A}" presName="circle3" presStyleLbl="node1" presStyleIdx="2" presStyleCnt="3"/>
      <dgm:spPr/>
    </dgm:pt>
    <dgm:pt modelId="{9FEEDC00-871A-440D-BDBD-7A4533E7896B}" type="pres">
      <dgm:prSet presAssocID="{9541E0A6-00C3-4122-BCF8-C746E137658A}" presName="rect3" presStyleLbl="alignAcc1" presStyleIdx="2" presStyleCnt="3" custLinFactNeighborX="-592" custLinFactNeighborY="2454"/>
      <dgm:spPr/>
    </dgm:pt>
    <dgm:pt modelId="{634A41F7-5529-49A2-A896-B68BAF9FB3CE}" type="pres">
      <dgm:prSet presAssocID="{71093BF1-89D0-40EE-A582-8EA5646B57B8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C4495E4A-7349-4473-A673-FA9BEFEE408F}" type="pres">
      <dgm:prSet presAssocID="{71093BF1-89D0-40EE-A582-8EA5646B57B8}" presName="rect1ChTx" presStyleLbl="alignAcc1" presStyleIdx="2" presStyleCnt="3">
        <dgm:presLayoutVars>
          <dgm:bulletEnabled val="1"/>
        </dgm:presLayoutVars>
      </dgm:prSet>
      <dgm:spPr/>
    </dgm:pt>
    <dgm:pt modelId="{6BF3021F-B978-484C-9138-F12CB3DD5490}" type="pres">
      <dgm:prSet presAssocID="{9083D25D-712C-4E12-A58A-C4B9C864904E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2BC073A1-DA15-4A18-A98A-A7EB1B4E023E}" type="pres">
      <dgm:prSet presAssocID="{9083D25D-712C-4E12-A58A-C4B9C864904E}" presName="rect2ChTx" presStyleLbl="alignAcc1" presStyleIdx="2" presStyleCnt="3">
        <dgm:presLayoutVars>
          <dgm:bulletEnabled val="1"/>
        </dgm:presLayoutVars>
      </dgm:prSet>
      <dgm:spPr/>
    </dgm:pt>
    <dgm:pt modelId="{82818FF5-7E30-4D2A-B6AB-CF71FD41740F}" type="pres">
      <dgm:prSet presAssocID="{9541E0A6-00C3-4122-BCF8-C746E137658A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1EA4E247-F4CC-4D92-93DF-4BB204B152DB}" type="pres">
      <dgm:prSet presAssocID="{9541E0A6-00C3-4122-BCF8-C746E137658A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5181D501-CF99-414D-9E57-DF927672E492}" srcId="{E8B662E7-9020-4095-9381-481B02E4C57D}" destId="{71093BF1-89D0-40EE-A582-8EA5646B57B8}" srcOrd="0" destOrd="0" parTransId="{D61223AF-0FF2-406F-8BD8-57A4E0C81749}" sibTransId="{C591BF37-AF87-47E0-8F56-C16995E1934B}"/>
    <dgm:cxn modelId="{C0551D2C-3F9E-466C-8EC0-FEAA6C9F9FC9}" srcId="{9541E0A6-00C3-4122-BCF8-C746E137658A}" destId="{43BD4094-CC08-4FCD-9BEA-524EEB6A251B}" srcOrd="0" destOrd="0" parTransId="{A0361F18-F7B9-4BC5-A95A-C5CC22337970}" sibTransId="{2C0BE187-9E3A-400D-BF62-3A6145DEC85E}"/>
    <dgm:cxn modelId="{057B682E-273A-42E3-BC7E-B4927DC61CBB}" type="presOf" srcId="{9083D25D-712C-4E12-A58A-C4B9C864904E}" destId="{970959CD-B6C3-4B75-B6C2-7D13C3D23279}" srcOrd="0" destOrd="0" presId="urn:microsoft.com/office/officeart/2005/8/layout/target3"/>
    <dgm:cxn modelId="{6C6CAC42-1883-4E68-B21A-970C2CCBEF81}" type="presOf" srcId="{71093BF1-89D0-40EE-A582-8EA5646B57B8}" destId="{C3170F80-7037-4DB8-ACD6-78E472F6FCF9}" srcOrd="0" destOrd="0" presId="urn:microsoft.com/office/officeart/2005/8/layout/target3"/>
    <dgm:cxn modelId="{57FC0D45-115E-49BB-8FED-35903786A9C6}" srcId="{71093BF1-89D0-40EE-A582-8EA5646B57B8}" destId="{BA49981B-C83C-4CDB-B6CC-AD250CB6371A}" srcOrd="0" destOrd="0" parTransId="{53FD89F0-4BA1-4494-B857-8736C49975F2}" sibTransId="{6A27110C-268B-4EF7-8648-0233DE6F5EA9}"/>
    <dgm:cxn modelId="{7BDEC976-2858-4135-8570-346D03C1E52B}" srcId="{E8B662E7-9020-4095-9381-481B02E4C57D}" destId="{9541E0A6-00C3-4122-BCF8-C746E137658A}" srcOrd="2" destOrd="0" parTransId="{ECCAE339-198B-4B7C-A7E7-FFBDFD76C36D}" sibTransId="{99DA2514-88FE-40DF-80BB-418A1FD26432}"/>
    <dgm:cxn modelId="{ED562485-20A1-47CD-B055-C809645B8727}" type="presOf" srcId="{9541E0A6-00C3-4122-BCF8-C746E137658A}" destId="{9FEEDC00-871A-440D-BDBD-7A4533E7896B}" srcOrd="0" destOrd="0" presId="urn:microsoft.com/office/officeart/2005/8/layout/target3"/>
    <dgm:cxn modelId="{7AA4A896-BCE7-4CCE-9E54-45A5F3573C1D}" type="presOf" srcId="{E8B662E7-9020-4095-9381-481B02E4C57D}" destId="{39C4BCE2-31D5-472C-96E4-B89EF7709852}" srcOrd="0" destOrd="0" presId="urn:microsoft.com/office/officeart/2005/8/layout/target3"/>
    <dgm:cxn modelId="{A7F097A2-C7F9-4F8B-BD22-C89005ABACB6}" type="presOf" srcId="{9541E0A6-00C3-4122-BCF8-C746E137658A}" destId="{82818FF5-7E30-4D2A-B6AB-CF71FD41740F}" srcOrd="1" destOrd="0" presId="urn:microsoft.com/office/officeart/2005/8/layout/target3"/>
    <dgm:cxn modelId="{B5211EA3-72EF-4B28-A2EC-ABF9033255B2}" type="presOf" srcId="{43BD4094-CC08-4FCD-9BEA-524EEB6A251B}" destId="{1EA4E247-F4CC-4D92-93DF-4BB204B152DB}" srcOrd="0" destOrd="0" presId="urn:microsoft.com/office/officeart/2005/8/layout/target3"/>
    <dgm:cxn modelId="{87CAFCAA-E034-4E03-AD47-EDFD2943753D}" type="presOf" srcId="{3DBBD63E-305D-41D1-883E-E13A720EAA8D}" destId="{2BC073A1-DA15-4A18-A98A-A7EB1B4E023E}" srcOrd="0" destOrd="0" presId="urn:microsoft.com/office/officeart/2005/8/layout/target3"/>
    <dgm:cxn modelId="{5A1FABBB-617C-4274-9204-61039881666C}" type="presOf" srcId="{9083D25D-712C-4E12-A58A-C4B9C864904E}" destId="{6BF3021F-B978-484C-9138-F12CB3DD5490}" srcOrd="1" destOrd="0" presId="urn:microsoft.com/office/officeart/2005/8/layout/target3"/>
    <dgm:cxn modelId="{970A99D6-8CB9-4E4D-971F-0E84A09047B0}" type="presOf" srcId="{BA49981B-C83C-4CDB-B6CC-AD250CB6371A}" destId="{C4495E4A-7349-4473-A673-FA9BEFEE408F}" srcOrd="0" destOrd="0" presId="urn:microsoft.com/office/officeart/2005/8/layout/target3"/>
    <dgm:cxn modelId="{CBA7BCEC-92E7-4326-8B63-18CEB8EE07CE}" srcId="{9083D25D-712C-4E12-A58A-C4B9C864904E}" destId="{3DBBD63E-305D-41D1-883E-E13A720EAA8D}" srcOrd="0" destOrd="0" parTransId="{A02AB6FA-4BE7-4D27-ACEB-0501A541991F}" sibTransId="{DA5143D2-324C-4A78-8756-36DC20AA333E}"/>
    <dgm:cxn modelId="{BB3DFFEC-D1D1-49D1-930F-4FA12FC8E03E}" type="presOf" srcId="{71093BF1-89D0-40EE-A582-8EA5646B57B8}" destId="{634A41F7-5529-49A2-A896-B68BAF9FB3CE}" srcOrd="1" destOrd="0" presId="urn:microsoft.com/office/officeart/2005/8/layout/target3"/>
    <dgm:cxn modelId="{E54A1FFA-D342-405A-8FE7-8C47A1D81509}" srcId="{E8B662E7-9020-4095-9381-481B02E4C57D}" destId="{9083D25D-712C-4E12-A58A-C4B9C864904E}" srcOrd="1" destOrd="0" parTransId="{B9987A66-7B8F-4EDE-9109-379EC3EA6020}" sibTransId="{FF48C29C-B602-4E23-876B-153AF732A15E}"/>
    <dgm:cxn modelId="{4C7C740F-C77E-440A-99C9-F6CF0CC0BD44}" type="presParOf" srcId="{39C4BCE2-31D5-472C-96E4-B89EF7709852}" destId="{C7AF2268-773B-4D6C-A254-7A021A3590E3}" srcOrd="0" destOrd="0" presId="urn:microsoft.com/office/officeart/2005/8/layout/target3"/>
    <dgm:cxn modelId="{81779CBD-5FC9-45E7-898E-8D0B6A7AEF7C}" type="presParOf" srcId="{39C4BCE2-31D5-472C-96E4-B89EF7709852}" destId="{704A4A24-1DE0-4B1C-9594-699EC4092615}" srcOrd="1" destOrd="0" presId="urn:microsoft.com/office/officeart/2005/8/layout/target3"/>
    <dgm:cxn modelId="{0942A3F4-934C-463E-850C-155F23E8F25F}" type="presParOf" srcId="{39C4BCE2-31D5-472C-96E4-B89EF7709852}" destId="{C3170F80-7037-4DB8-ACD6-78E472F6FCF9}" srcOrd="2" destOrd="0" presId="urn:microsoft.com/office/officeart/2005/8/layout/target3"/>
    <dgm:cxn modelId="{24D5010C-73F9-4AB3-BA65-82148093FE3A}" type="presParOf" srcId="{39C4BCE2-31D5-472C-96E4-B89EF7709852}" destId="{54DC94E3-2EEA-4013-8377-B65D543FFE9B}" srcOrd="3" destOrd="0" presId="urn:microsoft.com/office/officeart/2005/8/layout/target3"/>
    <dgm:cxn modelId="{F7E3BDF7-216B-40AA-A004-07D312133C29}" type="presParOf" srcId="{39C4BCE2-31D5-472C-96E4-B89EF7709852}" destId="{C661CC39-63D3-4A54-BAFB-069ADCBA1515}" srcOrd="4" destOrd="0" presId="urn:microsoft.com/office/officeart/2005/8/layout/target3"/>
    <dgm:cxn modelId="{1D6548B8-6A5A-40AC-9C3F-79A69A8675AA}" type="presParOf" srcId="{39C4BCE2-31D5-472C-96E4-B89EF7709852}" destId="{970959CD-B6C3-4B75-B6C2-7D13C3D23279}" srcOrd="5" destOrd="0" presId="urn:microsoft.com/office/officeart/2005/8/layout/target3"/>
    <dgm:cxn modelId="{325845BB-F700-4131-B8BB-06943A923730}" type="presParOf" srcId="{39C4BCE2-31D5-472C-96E4-B89EF7709852}" destId="{CEA44CEE-C8B2-4696-990C-702FE4FEBC96}" srcOrd="6" destOrd="0" presId="urn:microsoft.com/office/officeart/2005/8/layout/target3"/>
    <dgm:cxn modelId="{F989EF30-A58F-421A-9E7F-3E735B52B302}" type="presParOf" srcId="{39C4BCE2-31D5-472C-96E4-B89EF7709852}" destId="{28ACEED8-255D-485E-94FA-9850FCA0C4B8}" srcOrd="7" destOrd="0" presId="urn:microsoft.com/office/officeart/2005/8/layout/target3"/>
    <dgm:cxn modelId="{A3FC1310-E052-48F1-94AD-BA7761289969}" type="presParOf" srcId="{39C4BCE2-31D5-472C-96E4-B89EF7709852}" destId="{9FEEDC00-871A-440D-BDBD-7A4533E7896B}" srcOrd="8" destOrd="0" presId="urn:microsoft.com/office/officeart/2005/8/layout/target3"/>
    <dgm:cxn modelId="{FBE87ED0-CBC0-4B55-A9C5-0B6482369A89}" type="presParOf" srcId="{39C4BCE2-31D5-472C-96E4-B89EF7709852}" destId="{634A41F7-5529-49A2-A896-B68BAF9FB3CE}" srcOrd="9" destOrd="0" presId="urn:microsoft.com/office/officeart/2005/8/layout/target3"/>
    <dgm:cxn modelId="{ABA351ED-DAEE-4534-AFAB-A519491F1668}" type="presParOf" srcId="{39C4BCE2-31D5-472C-96E4-B89EF7709852}" destId="{C4495E4A-7349-4473-A673-FA9BEFEE408F}" srcOrd="10" destOrd="0" presId="urn:microsoft.com/office/officeart/2005/8/layout/target3"/>
    <dgm:cxn modelId="{903B4932-E2AF-4A26-A7FF-B65E14B2591D}" type="presParOf" srcId="{39C4BCE2-31D5-472C-96E4-B89EF7709852}" destId="{6BF3021F-B978-484C-9138-F12CB3DD5490}" srcOrd="11" destOrd="0" presId="urn:microsoft.com/office/officeart/2005/8/layout/target3"/>
    <dgm:cxn modelId="{DAE65433-CE7C-43E4-9402-9FB992976EAF}" type="presParOf" srcId="{39C4BCE2-31D5-472C-96E4-B89EF7709852}" destId="{2BC073A1-DA15-4A18-A98A-A7EB1B4E023E}" srcOrd="12" destOrd="0" presId="urn:microsoft.com/office/officeart/2005/8/layout/target3"/>
    <dgm:cxn modelId="{51CCFEEE-1DBD-48A6-86FB-D19E1FC6D833}" type="presParOf" srcId="{39C4BCE2-31D5-472C-96E4-B89EF7709852}" destId="{82818FF5-7E30-4D2A-B6AB-CF71FD41740F}" srcOrd="13" destOrd="0" presId="urn:microsoft.com/office/officeart/2005/8/layout/target3"/>
    <dgm:cxn modelId="{B7CD913E-4894-4891-8990-61F6286E83F2}" type="presParOf" srcId="{39C4BCE2-31D5-472C-96E4-B89EF7709852}" destId="{1EA4E247-F4CC-4D92-93DF-4BB204B152D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648DB-14B3-4784-8F55-9F7A94E2FE45}">
      <dsp:nvSpPr>
        <dsp:cNvPr id="0" name=""/>
        <dsp:cNvSpPr/>
      </dsp:nvSpPr>
      <dsp:spPr>
        <a:xfrm>
          <a:off x="-217169" y="0"/>
          <a:ext cx="4343400" cy="14081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2000" kern="1200" dirty="0"/>
            <a:t>Factors that cause excess production of gastric juice (acidic secretion) </a:t>
          </a:r>
        </a:p>
      </dsp:txBody>
      <dsp:txXfrm>
        <a:off x="-175925" y="41244"/>
        <a:ext cx="2315868" cy="1325688"/>
      </dsp:txXfrm>
    </dsp:sp>
    <dsp:sp modelId="{7A6A6631-EC3F-4AA9-8670-F3D3FA40C672}">
      <dsp:nvSpPr>
        <dsp:cNvPr id="0" name=""/>
        <dsp:cNvSpPr/>
      </dsp:nvSpPr>
      <dsp:spPr>
        <a:xfrm>
          <a:off x="508177" y="1664208"/>
          <a:ext cx="3474720" cy="14081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2700" kern="1200" dirty="0"/>
            <a:t>Smoking  and  Excess alcohol </a:t>
          </a:r>
          <a:endParaRPr lang="ar-IQ" sz="2700" kern="1200" dirty="0"/>
        </a:p>
      </dsp:txBody>
      <dsp:txXfrm>
        <a:off x="549421" y="1705452"/>
        <a:ext cx="2185909" cy="1325688"/>
      </dsp:txXfrm>
    </dsp:sp>
    <dsp:sp modelId="{E388868D-4DD0-42D3-8CB2-3B9415790BB9}">
      <dsp:nvSpPr>
        <dsp:cNvPr id="0" name=""/>
        <dsp:cNvSpPr/>
      </dsp:nvSpPr>
      <dsp:spPr>
        <a:xfrm>
          <a:off x="794842" y="3328416"/>
          <a:ext cx="3474720" cy="14081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2700" kern="1200" dirty="0"/>
            <a:t>Stress </a:t>
          </a:r>
          <a:endParaRPr lang="ar-IQ" sz="2700" kern="1200" dirty="0"/>
        </a:p>
      </dsp:txBody>
      <dsp:txXfrm>
        <a:off x="836086" y="3369660"/>
        <a:ext cx="2190253" cy="1325688"/>
      </dsp:txXfrm>
    </dsp:sp>
    <dsp:sp modelId="{2195BEB4-FBDD-428A-90D6-0D4B621F8081}">
      <dsp:nvSpPr>
        <dsp:cNvPr id="0" name=""/>
        <dsp:cNvSpPr/>
      </dsp:nvSpPr>
      <dsp:spPr>
        <a:xfrm>
          <a:off x="1085849" y="4992624"/>
          <a:ext cx="3474720" cy="14081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2700" kern="1200" dirty="0"/>
            <a:t>Some anti-inflammatory drugs</a:t>
          </a:r>
          <a:endParaRPr lang="ar-IQ" sz="2700" kern="1200" dirty="0"/>
        </a:p>
      </dsp:txBody>
      <dsp:txXfrm>
        <a:off x="1127093" y="5033868"/>
        <a:ext cx="2185909" cy="1325688"/>
      </dsp:txXfrm>
    </dsp:sp>
    <dsp:sp modelId="{0C68FDCF-E45B-4D3A-A390-639475790607}">
      <dsp:nvSpPr>
        <dsp:cNvPr id="0" name=""/>
        <dsp:cNvSpPr/>
      </dsp:nvSpPr>
      <dsp:spPr>
        <a:xfrm>
          <a:off x="2776575" y="1078534"/>
          <a:ext cx="915314" cy="91531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IQ" sz="3600" kern="1200"/>
        </a:p>
      </dsp:txBody>
      <dsp:txXfrm>
        <a:off x="2982521" y="1078534"/>
        <a:ext cx="503422" cy="688774"/>
      </dsp:txXfrm>
    </dsp:sp>
    <dsp:sp modelId="{7DDD4EE9-90EB-44A4-8BF2-8B21B5408910}">
      <dsp:nvSpPr>
        <dsp:cNvPr id="0" name=""/>
        <dsp:cNvSpPr/>
      </dsp:nvSpPr>
      <dsp:spPr>
        <a:xfrm>
          <a:off x="3067583" y="2742742"/>
          <a:ext cx="915314" cy="91531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IQ" sz="3600" kern="1200"/>
        </a:p>
      </dsp:txBody>
      <dsp:txXfrm>
        <a:off x="3273529" y="2742742"/>
        <a:ext cx="503422" cy="688774"/>
      </dsp:txXfrm>
    </dsp:sp>
    <dsp:sp modelId="{6BFF7C2B-25A6-41D7-ABB5-D76A3FD28C5F}">
      <dsp:nvSpPr>
        <dsp:cNvPr id="0" name=""/>
        <dsp:cNvSpPr/>
      </dsp:nvSpPr>
      <dsp:spPr>
        <a:xfrm>
          <a:off x="3354247" y="4406950"/>
          <a:ext cx="915314" cy="91531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IQ" sz="3600" kern="1200"/>
        </a:p>
      </dsp:txBody>
      <dsp:txXfrm>
        <a:off x="3560193" y="4406950"/>
        <a:ext cx="503422" cy="688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63CF9-722E-4889-BF2C-B60B20D1639B}">
      <dsp:nvSpPr>
        <dsp:cNvPr id="0" name=""/>
        <dsp:cNvSpPr/>
      </dsp:nvSpPr>
      <dsp:spPr>
        <a:xfrm>
          <a:off x="792479" y="0"/>
          <a:ext cx="5181600" cy="518160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BB1B1F1-0F01-44CA-9A2D-F8880FD66973}">
      <dsp:nvSpPr>
        <dsp:cNvPr id="0" name=""/>
        <dsp:cNvSpPr/>
      </dsp:nvSpPr>
      <dsp:spPr>
        <a:xfrm>
          <a:off x="3383280" y="520943"/>
          <a:ext cx="3368040" cy="12265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1800" kern="1200" dirty="0"/>
            <a:t>magnesium hydroxide </a:t>
          </a:r>
          <a:r>
            <a:rPr lang="en-US" altLang="ar-IQ" sz="1800" kern="1200" dirty="0">
              <a:latin typeface="Times New Roman" pitchFamily="18" charset="0"/>
              <a:cs typeface="Times New Roman" pitchFamily="18" charset="0"/>
            </a:rPr>
            <a:t>+</a:t>
          </a:r>
          <a:r>
            <a:rPr lang="en-US" altLang="ar-IQ" sz="1800" kern="1200" dirty="0" err="1"/>
            <a:t>aluminium</a:t>
          </a:r>
          <a:r>
            <a:rPr lang="en-US" altLang="ar-IQ" sz="1800" kern="1200" dirty="0"/>
            <a:t> hydroxide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1800" kern="1200" dirty="0"/>
            <a:t>Or</a:t>
          </a:r>
          <a:endParaRPr lang="ar-IQ" sz="1800" kern="1200" dirty="0"/>
        </a:p>
      </dsp:txBody>
      <dsp:txXfrm>
        <a:off x="3443157" y="580820"/>
        <a:ext cx="3248286" cy="1106827"/>
      </dsp:txXfrm>
    </dsp:sp>
    <dsp:sp modelId="{EC505F82-2679-436E-8073-A56C6AC8660E}">
      <dsp:nvSpPr>
        <dsp:cNvPr id="0" name=""/>
        <dsp:cNvSpPr/>
      </dsp:nvSpPr>
      <dsp:spPr>
        <a:xfrm>
          <a:off x="3383280" y="1900847"/>
          <a:ext cx="3368040" cy="12265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887145"/>
              <a:satOff val="-29867"/>
              <a:lumOff val="-7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1800" kern="1200" dirty="0"/>
            <a:t>with other components, such as: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1800" kern="1200" dirty="0" err="1"/>
            <a:t>Simeticone</a:t>
          </a:r>
          <a:r>
            <a:rPr lang="en-US" altLang="ar-IQ" sz="1800" kern="1200" dirty="0"/>
            <a:t> (activated </a:t>
          </a:r>
          <a:r>
            <a:rPr lang="en-US" altLang="ar-IQ" sz="1800" kern="1200" dirty="0" err="1"/>
            <a:t>dimeticone</a:t>
          </a:r>
          <a:r>
            <a:rPr lang="en-US" altLang="ar-IQ" sz="1800" kern="1200" dirty="0"/>
            <a:t>, an anti-foaming agent), </a:t>
          </a:r>
          <a:endParaRPr lang="ar-IQ" sz="1800" kern="1200" dirty="0"/>
        </a:p>
      </dsp:txBody>
      <dsp:txXfrm>
        <a:off x="3443157" y="1960724"/>
        <a:ext cx="3248286" cy="1106827"/>
      </dsp:txXfrm>
    </dsp:sp>
    <dsp:sp modelId="{B88D3F8E-2001-4C9B-8B9A-033C5311E3C9}">
      <dsp:nvSpPr>
        <dsp:cNvPr id="0" name=""/>
        <dsp:cNvSpPr/>
      </dsp:nvSpPr>
      <dsp:spPr>
        <a:xfrm>
          <a:off x="3383280" y="3280752"/>
          <a:ext cx="3368040" cy="12265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-1774289"/>
              <a:satOff val="-59734"/>
              <a:lumOff val="-145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1800" kern="1200" dirty="0"/>
            <a:t>Alginates (anti-reflux agents).</a:t>
          </a:r>
          <a:endParaRPr lang="ar-IQ" sz="1800" kern="1200" dirty="0"/>
        </a:p>
      </dsp:txBody>
      <dsp:txXfrm>
        <a:off x="3443157" y="3340629"/>
        <a:ext cx="3248286" cy="11068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C2D57-5500-4CFF-BC92-EB6A90217798}">
      <dsp:nvSpPr>
        <dsp:cNvPr id="0" name=""/>
        <dsp:cNvSpPr/>
      </dsp:nvSpPr>
      <dsp:spPr>
        <a:xfrm>
          <a:off x="0" y="50611"/>
          <a:ext cx="8229600" cy="17519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Water insoluble and have slow prolonged action</a:t>
          </a:r>
          <a:endParaRPr lang="ar-IQ" sz="3300" kern="1200" dirty="0"/>
        </a:p>
      </dsp:txBody>
      <dsp:txXfrm>
        <a:off x="85522" y="136133"/>
        <a:ext cx="8058556" cy="1580884"/>
      </dsp:txXfrm>
    </dsp:sp>
    <dsp:sp modelId="{1A065840-6413-473C-B338-31448B8C39A9}">
      <dsp:nvSpPr>
        <dsp:cNvPr id="0" name=""/>
        <dsp:cNvSpPr/>
      </dsp:nvSpPr>
      <dsp:spPr>
        <a:xfrm>
          <a:off x="0" y="1802540"/>
          <a:ext cx="8229600" cy="785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e.g.aluminium</a:t>
          </a:r>
          <a:r>
            <a:rPr lang="en-US" sz="2600" kern="1200" dirty="0"/>
            <a:t>  </a:t>
          </a:r>
          <a:r>
            <a:rPr lang="en-US" sz="2600" kern="1200" dirty="0" err="1"/>
            <a:t>hydroxide,magnesium</a:t>
          </a:r>
          <a:r>
            <a:rPr lang="en-US" sz="2600" kern="1200" dirty="0"/>
            <a:t> </a:t>
          </a:r>
          <a:r>
            <a:rPr lang="en-US" sz="2600" kern="1200" dirty="0" err="1"/>
            <a:t>carbonate,hydroxide</a:t>
          </a:r>
          <a:r>
            <a:rPr lang="en-US" sz="2600" kern="1200" dirty="0"/>
            <a:t> and </a:t>
          </a:r>
          <a:r>
            <a:rPr lang="en-US" sz="2600" kern="1200" dirty="0" err="1"/>
            <a:t>trisilicate</a:t>
          </a:r>
          <a:r>
            <a:rPr lang="en-US" sz="2600" kern="1200" dirty="0"/>
            <a:t>.</a:t>
          </a:r>
          <a:endParaRPr lang="ar-IQ" sz="2600" kern="1200" dirty="0"/>
        </a:p>
      </dsp:txBody>
      <dsp:txXfrm>
        <a:off x="0" y="1802540"/>
        <a:ext cx="8229600" cy="785565"/>
      </dsp:txXfrm>
    </dsp:sp>
    <dsp:sp modelId="{7B6366EA-5C93-41CE-BFE3-6589DDCC3052}">
      <dsp:nvSpPr>
        <dsp:cNvPr id="0" name=""/>
        <dsp:cNvSpPr/>
      </dsp:nvSpPr>
      <dsp:spPr>
        <a:xfrm>
          <a:off x="0" y="2588105"/>
          <a:ext cx="8229600" cy="175192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Water soluble and act quickly but its  effect is transient and prolonged use  may cause systemic alkalosis and renal damage</a:t>
          </a:r>
          <a:endParaRPr lang="ar-IQ" sz="3300" kern="1200" dirty="0"/>
        </a:p>
      </dsp:txBody>
      <dsp:txXfrm>
        <a:off x="85522" y="2673627"/>
        <a:ext cx="8058556" cy="1580884"/>
      </dsp:txXfrm>
    </dsp:sp>
    <dsp:sp modelId="{49DE1737-76F8-49E1-BA5E-E4FFA15F3CBC}">
      <dsp:nvSpPr>
        <dsp:cNvPr id="0" name=""/>
        <dsp:cNvSpPr/>
      </dsp:nvSpPr>
      <dsp:spPr>
        <a:xfrm>
          <a:off x="0" y="4340033"/>
          <a:ext cx="82296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e.g. sodium bicarbonate and sodium citrate</a:t>
          </a:r>
          <a:endParaRPr lang="ar-IQ" sz="2600" kern="1200" dirty="0"/>
        </a:p>
      </dsp:txBody>
      <dsp:txXfrm>
        <a:off x="0" y="4340033"/>
        <a:ext cx="8229600" cy="546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4F32F-0870-4D36-832C-087CAB70525B}">
      <dsp:nvSpPr>
        <dsp:cNvPr id="0" name=""/>
        <dsp:cNvSpPr/>
      </dsp:nvSpPr>
      <dsp:spPr>
        <a:xfrm>
          <a:off x="3291839" y="602"/>
          <a:ext cx="4937760" cy="23504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:e.g. </a:t>
          </a:r>
          <a:r>
            <a:rPr lang="en-US" sz="2500" kern="1200" dirty="0" err="1"/>
            <a:t>carbenoxolone</a:t>
          </a:r>
          <a:r>
            <a:rPr lang="en-US" sz="2500" kern="1200" dirty="0"/>
            <a:t> (an ulcer healing drug),its absorption is completely inhibited above pH 2 and therefore ,it should not be given with antacids.</a:t>
          </a:r>
          <a:endParaRPr lang="ar-IQ" sz="2500" kern="1200" dirty="0"/>
        </a:p>
      </dsp:txBody>
      <dsp:txXfrm>
        <a:off x="3291839" y="294407"/>
        <a:ext cx="4056346" cy="1762827"/>
      </dsp:txXfrm>
    </dsp:sp>
    <dsp:sp modelId="{E1ACBFF5-553C-49D0-A5FF-B1AF5EB7044B}">
      <dsp:nvSpPr>
        <dsp:cNvPr id="0" name=""/>
        <dsp:cNvSpPr/>
      </dsp:nvSpPr>
      <dsp:spPr>
        <a:xfrm>
          <a:off x="0" y="0"/>
          <a:ext cx="3291840" cy="235043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Altered drug ionization </a:t>
          </a:r>
          <a:endParaRPr lang="ar-IQ" sz="4800" kern="1200" dirty="0"/>
        </a:p>
      </dsp:txBody>
      <dsp:txXfrm>
        <a:off x="114739" y="114739"/>
        <a:ext cx="3062362" cy="2120959"/>
      </dsp:txXfrm>
    </dsp:sp>
    <dsp:sp modelId="{DD83811C-453B-477E-9D99-07ACBA9F592D}">
      <dsp:nvSpPr>
        <dsp:cNvPr id="0" name=""/>
        <dsp:cNvSpPr/>
      </dsp:nvSpPr>
      <dsp:spPr>
        <a:xfrm>
          <a:off x="3291839" y="2586084"/>
          <a:ext cx="4937760" cy="23504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725845"/>
            <a:satOff val="-65429"/>
            <a:lumOff val="-479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725845"/>
              <a:satOff val="-65429"/>
              <a:lumOff val="-47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: The stomach empties more readily when pH </a:t>
          </a:r>
          <a:r>
            <a:rPr lang="en-US" sz="2500" kern="1200" dirty="0" err="1"/>
            <a:t>increaeses</a:t>
          </a:r>
          <a:r>
            <a:rPr lang="en-US" sz="2500" kern="1200" dirty="0"/>
            <a:t>.</a:t>
          </a:r>
          <a:endParaRPr lang="ar-IQ" sz="2500" kern="1200" dirty="0"/>
        </a:p>
      </dsp:txBody>
      <dsp:txXfrm>
        <a:off x="3291839" y="2879889"/>
        <a:ext cx="4056346" cy="1762827"/>
      </dsp:txXfrm>
    </dsp:sp>
    <dsp:sp modelId="{C5251A69-8525-49FA-A447-3BE9AA9B67FF}">
      <dsp:nvSpPr>
        <dsp:cNvPr id="0" name=""/>
        <dsp:cNvSpPr/>
      </dsp:nvSpPr>
      <dsp:spPr>
        <a:xfrm>
          <a:off x="0" y="2586084"/>
          <a:ext cx="3291840" cy="2350437"/>
        </a:xfrm>
        <a:prstGeom prst="roundRect">
          <a:avLst/>
        </a:prstGeom>
        <a:gradFill rotWithShape="0">
          <a:gsLst>
            <a:gs pos="0">
              <a:schemeClr val="accent4">
                <a:hueOff val="-1774289"/>
                <a:satOff val="-59734"/>
                <a:lumOff val="-14510"/>
                <a:alphaOff val="0"/>
                <a:tint val="45000"/>
                <a:satMod val="200000"/>
              </a:schemeClr>
            </a:gs>
            <a:gs pos="30000">
              <a:schemeClr val="accent4">
                <a:hueOff val="-1774289"/>
                <a:satOff val="-59734"/>
                <a:lumOff val="-14510"/>
                <a:alphaOff val="0"/>
                <a:tint val="61000"/>
                <a:satMod val="200000"/>
              </a:schemeClr>
            </a:gs>
            <a:gs pos="45000">
              <a:schemeClr val="accent4">
                <a:hueOff val="-1774289"/>
                <a:satOff val="-59734"/>
                <a:lumOff val="-14510"/>
                <a:alphaOff val="0"/>
                <a:tint val="66000"/>
                <a:satMod val="200000"/>
              </a:schemeClr>
            </a:gs>
            <a:gs pos="55000">
              <a:schemeClr val="accent4">
                <a:hueOff val="-1774289"/>
                <a:satOff val="-59734"/>
                <a:lumOff val="-14510"/>
                <a:alphaOff val="0"/>
                <a:tint val="66000"/>
                <a:satMod val="200000"/>
              </a:schemeClr>
            </a:gs>
            <a:gs pos="73000">
              <a:schemeClr val="accent4">
                <a:hueOff val="-1774289"/>
                <a:satOff val="-59734"/>
                <a:lumOff val="-14510"/>
                <a:alphaOff val="0"/>
                <a:tint val="61000"/>
                <a:satMod val="200000"/>
              </a:schemeClr>
            </a:gs>
            <a:gs pos="100000">
              <a:schemeClr val="accent4">
                <a:hueOff val="-1774289"/>
                <a:satOff val="-59734"/>
                <a:lumOff val="-1451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Alteration of gastric emptying </a:t>
          </a:r>
          <a:endParaRPr lang="ar-IQ" sz="4800" kern="1200" dirty="0"/>
        </a:p>
      </dsp:txBody>
      <dsp:txXfrm>
        <a:off x="114739" y="2700823"/>
        <a:ext cx="3062362" cy="21209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D5A1D-256D-41BD-9B91-9F9DDFFE14AA}">
      <dsp:nvSpPr>
        <dsp:cNvPr id="0" name=""/>
        <dsp:cNvSpPr/>
      </dsp:nvSpPr>
      <dsp:spPr>
        <a:xfrm>
          <a:off x="3383279" y="0"/>
          <a:ext cx="5074920" cy="16430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may  be affected by pH changes</a:t>
          </a:r>
          <a:endParaRPr lang="ar-IQ" sz="2200" kern="1200" dirty="0"/>
        </a:p>
      </dsp:txBody>
      <dsp:txXfrm>
        <a:off x="3383279" y="205383"/>
        <a:ext cx="4458772" cy="1232296"/>
      </dsp:txXfrm>
    </dsp:sp>
    <dsp:sp modelId="{8688A43C-B935-4063-9DF3-EF818DF64972}">
      <dsp:nvSpPr>
        <dsp:cNvPr id="0" name=""/>
        <dsp:cNvSpPr/>
      </dsp:nvSpPr>
      <dsp:spPr>
        <a:xfrm>
          <a:off x="0" y="0"/>
          <a:ext cx="3383280" cy="164306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Drug dissolution </a:t>
          </a:r>
          <a:endParaRPr lang="ar-IQ" sz="4500" kern="1200" dirty="0"/>
        </a:p>
      </dsp:txBody>
      <dsp:txXfrm>
        <a:off x="80208" y="80208"/>
        <a:ext cx="3222864" cy="1482646"/>
      </dsp:txXfrm>
    </dsp:sp>
    <dsp:sp modelId="{37C1A6FF-1D5B-49F6-B4E3-DC3582ADA398}">
      <dsp:nvSpPr>
        <dsp:cNvPr id="0" name=""/>
        <dsp:cNvSpPr/>
      </dsp:nvSpPr>
      <dsp:spPr>
        <a:xfrm>
          <a:off x="3383279" y="1807368"/>
          <a:ext cx="5074920" cy="16430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4289216"/>
            <a:satOff val="10818"/>
            <a:lumOff val="-38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289216"/>
              <a:satOff val="10818"/>
              <a:lumOff val="-3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calcium , </a:t>
          </a:r>
          <a:r>
            <a:rPr lang="en-US" sz="2200" kern="1200" dirty="0" err="1"/>
            <a:t>aluminium</a:t>
          </a:r>
          <a:r>
            <a:rPr lang="en-US" sz="2200" kern="1200" dirty="0"/>
            <a:t> and magnesium decrease the gastric absorption of </a:t>
          </a:r>
          <a:r>
            <a:rPr lang="en-US" sz="2200" kern="1200" dirty="0" err="1"/>
            <a:t>tetracyclines</a:t>
          </a:r>
          <a:r>
            <a:rPr lang="en-US" sz="2200" kern="1200" dirty="0"/>
            <a:t> due to complex formation with it</a:t>
          </a:r>
          <a:endParaRPr lang="ar-IQ" sz="2200" kern="1200" dirty="0"/>
        </a:p>
      </dsp:txBody>
      <dsp:txXfrm>
        <a:off x="3383279" y="2012751"/>
        <a:ext cx="4458772" cy="1232296"/>
      </dsp:txXfrm>
    </dsp:sp>
    <dsp:sp modelId="{772BBEB2-A003-4C07-8E96-159DD8C59124}">
      <dsp:nvSpPr>
        <dsp:cNvPr id="0" name=""/>
        <dsp:cNvSpPr/>
      </dsp:nvSpPr>
      <dsp:spPr>
        <a:xfrm>
          <a:off x="0" y="1807368"/>
          <a:ext cx="3383280" cy="1643062"/>
        </a:xfrm>
        <a:prstGeom prst="roundRect">
          <a:avLst/>
        </a:prstGeom>
        <a:gradFill rotWithShape="0">
          <a:gsLst>
            <a:gs pos="0">
              <a:schemeClr val="accent2">
                <a:hueOff val="-4271743"/>
                <a:satOff val="12481"/>
                <a:lumOff val="-2353"/>
                <a:alphaOff val="0"/>
                <a:tint val="45000"/>
                <a:satMod val="200000"/>
              </a:schemeClr>
            </a:gs>
            <a:gs pos="30000">
              <a:schemeClr val="accent2">
                <a:hueOff val="-4271743"/>
                <a:satOff val="12481"/>
                <a:lumOff val="-2353"/>
                <a:alphaOff val="0"/>
                <a:tint val="61000"/>
                <a:satMod val="200000"/>
              </a:schemeClr>
            </a:gs>
            <a:gs pos="45000">
              <a:schemeClr val="accent2">
                <a:hueOff val="-4271743"/>
                <a:satOff val="12481"/>
                <a:lumOff val="-2353"/>
                <a:alphaOff val="0"/>
                <a:tint val="66000"/>
                <a:satMod val="200000"/>
              </a:schemeClr>
            </a:gs>
            <a:gs pos="55000">
              <a:schemeClr val="accent2">
                <a:hueOff val="-4271743"/>
                <a:satOff val="12481"/>
                <a:lumOff val="-2353"/>
                <a:alphaOff val="0"/>
                <a:tint val="66000"/>
                <a:satMod val="200000"/>
              </a:schemeClr>
            </a:gs>
            <a:gs pos="73000">
              <a:schemeClr val="accent2">
                <a:hueOff val="-4271743"/>
                <a:satOff val="12481"/>
                <a:lumOff val="-2353"/>
                <a:alphaOff val="0"/>
                <a:tint val="61000"/>
                <a:satMod val="200000"/>
              </a:schemeClr>
            </a:gs>
            <a:gs pos="100000">
              <a:schemeClr val="accent2">
                <a:hueOff val="-4271743"/>
                <a:satOff val="12481"/>
                <a:lumOff val="-2353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Drug interaction</a:t>
          </a:r>
          <a:endParaRPr lang="ar-IQ" sz="4500" kern="1200" dirty="0"/>
        </a:p>
      </dsp:txBody>
      <dsp:txXfrm>
        <a:off x="80208" y="1887576"/>
        <a:ext cx="3222864" cy="1482646"/>
      </dsp:txXfrm>
    </dsp:sp>
    <dsp:sp modelId="{9D609168-3AA2-4D4D-B388-1A9F7A4FD00D}">
      <dsp:nvSpPr>
        <dsp:cNvPr id="0" name=""/>
        <dsp:cNvSpPr/>
      </dsp:nvSpPr>
      <dsp:spPr>
        <a:xfrm>
          <a:off x="3383279" y="3614737"/>
          <a:ext cx="5074920" cy="16430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Systemic antacids may accelerate the excretion of drugs(salicylates) and inhibit the urinary excretion of basic drugs ,e.g. amphetamines.</a:t>
          </a:r>
          <a:endParaRPr lang="ar-IQ" sz="2200" kern="1200" dirty="0"/>
        </a:p>
      </dsp:txBody>
      <dsp:txXfrm>
        <a:off x="3383279" y="3820120"/>
        <a:ext cx="4458772" cy="1232296"/>
      </dsp:txXfrm>
    </dsp:sp>
    <dsp:sp modelId="{0AAE296E-275A-4D01-8C5C-7FD001B6E4DA}">
      <dsp:nvSpPr>
        <dsp:cNvPr id="0" name=""/>
        <dsp:cNvSpPr/>
      </dsp:nvSpPr>
      <dsp:spPr>
        <a:xfrm>
          <a:off x="0" y="3614737"/>
          <a:ext cx="3383280" cy="1643062"/>
        </a:xfrm>
        <a:prstGeom prst="roundRect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tint val="45000"/>
                <a:satMod val="200000"/>
              </a:schemeClr>
            </a:gs>
            <a:gs pos="30000">
              <a:schemeClr val="accent2">
                <a:hueOff val="-8543487"/>
                <a:satOff val="24962"/>
                <a:lumOff val="-4706"/>
                <a:alphaOff val="0"/>
                <a:tint val="61000"/>
                <a:satMod val="200000"/>
              </a:schemeClr>
            </a:gs>
            <a:gs pos="45000">
              <a:schemeClr val="accent2">
                <a:hueOff val="-8543487"/>
                <a:satOff val="24962"/>
                <a:lumOff val="-4706"/>
                <a:alphaOff val="0"/>
                <a:tint val="66000"/>
                <a:satMod val="200000"/>
              </a:schemeClr>
            </a:gs>
            <a:gs pos="55000">
              <a:schemeClr val="accent2">
                <a:hueOff val="-8543487"/>
                <a:satOff val="24962"/>
                <a:lumOff val="-4706"/>
                <a:alphaOff val="0"/>
                <a:tint val="66000"/>
                <a:satMod val="200000"/>
              </a:schemeClr>
            </a:gs>
            <a:gs pos="73000">
              <a:schemeClr val="accent2">
                <a:hueOff val="-8543487"/>
                <a:satOff val="24962"/>
                <a:lumOff val="-4706"/>
                <a:alphaOff val="0"/>
                <a:tint val="61000"/>
                <a:satMod val="200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Systemic effect</a:t>
          </a:r>
          <a:endParaRPr lang="ar-IQ" sz="4500" kern="1200" dirty="0"/>
        </a:p>
      </dsp:txBody>
      <dsp:txXfrm>
        <a:off x="80208" y="3694945"/>
        <a:ext cx="3222864" cy="14826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E66AC-6602-497A-8607-588FF19B2BA7}">
      <dsp:nvSpPr>
        <dsp:cNvPr id="0" name=""/>
        <dsp:cNvSpPr/>
      </dsp:nvSpPr>
      <dsp:spPr>
        <a:xfrm>
          <a:off x="1013" y="1373655"/>
          <a:ext cx="1977088" cy="197708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8806" tIns="17780" rIns="108806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 Black" pitchFamily="34" charset="0"/>
            </a:rPr>
            <a:t>Patient</a:t>
          </a:r>
          <a:endParaRPr lang="ar-IQ" sz="1400" b="1" kern="1200" dirty="0">
            <a:latin typeface="Arial Black" pitchFamily="34" charset="0"/>
          </a:endParaRPr>
        </a:p>
      </dsp:txBody>
      <dsp:txXfrm>
        <a:off x="290551" y="1663193"/>
        <a:ext cx="1398012" cy="1398012"/>
      </dsp:txXfrm>
    </dsp:sp>
    <dsp:sp modelId="{634BBF75-0FFC-4580-8CF1-20279C525279}">
      <dsp:nvSpPr>
        <dsp:cNvPr id="0" name=""/>
        <dsp:cNvSpPr/>
      </dsp:nvSpPr>
      <dsp:spPr>
        <a:xfrm>
          <a:off x="1582684" y="1373655"/>
          <a:ext cx="1977088" cy="197708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8806" tIns="17780" rIns="108806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 Black" pitchFamily="34" charset="0"/>
            </a:rPr>
            <a:t>Type of antacid </a:t>
          </a:r>
          <a:endParaRPr lang="ar-IQ" sz="1400" b="1" kern="1200" dirty="0">
            <a:latin typeface="Arial Black" pitchFamily="34" charset="0"/>
          </a:endParaRPr>
        </a:p>
      </dsp:txBody>
      <dsp:txXfrm>
        <a:off x="1872222" y="1663193"/>
        <a:ext cx="1398012" cy="1398012"/>
      </dsp:txXfrm>
    </dsp:sp>
    <dsp:sp modelId="{740C7414-D244-4F68-8F54-3A32431418E4}">
      <dsp:nvSpPr>
        <dsp:cNvPr id="0" name=""/>
        <dsp:cNvSpPr/>
      </dsp:nvSpPr>
      <dsp:spPr>
        <a:xfrm>
          <a:off x="3164355" y="1373655"/>
          <a:ext cx="1977088" cy="197708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8806" tIns="17780" rIns="108806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 Black" pitchFamily="34" charset="0"/>
            </a:rPr>
            <a:t>Dose and dose interval</a:t>
          </a:r>
          <a:endParaRPr lang="ar-IQ" sz="1400" b="1" kern="1200" dirty="0">
            <a:latin typeface="Arial Black" pitchFamily="34" charset="0"/>
          </a:endParaRPr>
        </a:p>
      </dsp:txBody>
      <dsp:txXfrm>
        <a:off x="3453893" y="1663193"/>
        <a:ext cx="1398012" cy="1398012"/>
      </dsp:txXfrm>
    </dsp:sp>
    <dsp:sp modelId="{A156AFE0-BEBB-4D88-AB9B-60D5403EE3F4}">
      <dsp:nvSpPr>
        <dsp:cNvPr id="0" name=""/>
        <dsp:cNvSpPr/>
      </dsp:nvSpPr>
      <dsp:spPr>
        <a:xfrm>
          <a:off x="4746026" y="1373655"/>
          <a:ext cx="1977088" cy="197708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8806" tIns="17780" rIns="108806" bIns="17780" numCol="1" spcCol="1270" anchor="ctr" anchorCtr="1">
          <a:noAutofit/>
        </a:bodyPr>
        <a:lstStyle/>
        <a:p>
          <a:pPr marL="0" lvl="0" indent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 Black" pitchFamily="34" charset="0"/>
            </a:rPr>
            <a:t>Neutralizing capacity</a:t>
          </a:r>
          <a:endParaRPr lang="ar-IQ" sz="1400" b="1" kern="1200" dirty="0">
            <a:latin typeface="Arial Black" pitchFamily="34" charset="0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IQ" sz="1100" b="1" kern="1200" dirty="0">
            <a:latin typeface="Arial Black" pitchFamily="34" charset="0"/>
          </a:endParaRPr>
        </a:p>
      </dsp:txBody>
      <dsp:txXfrm>
        <a:off x="5035564" y="1663193"/>
        <a:ext cx="1398012" cy="1398012"/>
      </dsp:txXfrm>
    </dsp:sp>
    <dsp:sp modelId="{D6CB8F2B-E8AA-43C0-B114-DE1C1A9E1F51}">
      <dsp:nvSpPr>
        <dsp:cNvPr id="0" name=""/>
        <dsp:cNvSpPr/>
      </dsp:nvSpPr>
      <dsp:spPr>
        <a:xfrm>
          <a:off x="6327697" y="1373655"/>
          <a:ext cx="1977088" cy="1977088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8806" tIns="17780" rIns="108806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 Black" pitchFamily="34" charset="0"/>
            </a:rPr>
            <a:t>Cost</a:t>
          </a:r>
          <a:endParaRPr lang="ar-IQ" sz="1400" b="1" kern="1200" dirty="0">
            <a:latin typeface="Arial Black" pitchFamily="34" charset="0"/>
          </a:endParaRPr>
        </a:p>
      </dsp:txBody>
      <dsp:txXfrm>
        <a:off x="6617235" y="1663193"/>
        <a:ext cx="1398012" cy="13980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F67BA-4487-4707-91C4-E45C073A44FF}">
      <dsp:nvSpPr>
        <dsp:cNvPr id="0" name=""/>
        <dsp:cNvSpPr/>
      </dsp:nvSpPr>
      <dsp:spPr>
        <a:xfrm>
          <a:off x="-6752770" y="-1040805"/>
          <a:ext cx="8101411" cy="8101411"/>
        </a:xfrm>
        <a:prstGeom prst="blockArc">
          <a:avLst>
            <a:gd name="adj1" fmla="val 18900000"/>
            <a:gd name="adj2" fmla="val 2700000"/>
            <a:gd name="adj3" fmla="val 267"/>
          </a:avLst>
        </a:pr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7059E-436D-4D8B-8431-EC053EC75B5E}">
      <dsp:nvSpPr>
        <dsp:cNvPr id="0" name=""/>
        <dsp:cNvSpPr/>
      </dsp:nvSpPr>
      <dsp:spPr>
        <a:xfrm>
          <a:off x="1106589" y="859988"/>
          <a:ext cx="7319855" cy="171973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65041" tIns="60960" rIns="60960" bIns="60960" numCol="1" spcCol="1270" anchor="ctr" anchorCtr="0">
          <a:noAutofit/>
        </a:bodyPr>
        <a:lstStyle/>
        <a:p>
          <a:pPr marL="0" lvl="0" indent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The patient : Whether he has impaired renal function ,edema , high blood pressure , allergic to milk or milk products.</a:t>
          </a:r>
          <a:endParaRPr lang="ar-IQ" sz="2400" b="1" kern="1200" dirty="0"/>
        </a:p>
      </dsp:txBody>
      <dsp:txXfrm>
        <a:off x="1106589" y="859988"/>
        <a:ext cx="7319855" cy="1719736"/>
      </dsp:txXfrm>
    </dsp:sp>
    <dsp:sp modelId="{B755682C-B15C-49A1-80DB-66C6592EE269}">
      <dsp:nvSpPr>
        <dsp:cNvPr id="0" name=""/>
        <dsp:cNvSpPr/>
      </dsp:nvSpPr>
      <dsp:spPr>
        <a:xfrm>
          <a:off x="31754" y="645021"/>
          <a:ext cx="2149670" cy="2149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DBC5A7-33F6-4ED3-855B-70C8BA109557}">
      <dsp:nvSpPr>
        <dsp:cNvPr id="0" name=""/>
        <dsp:cNvSpPr/>
      </dsp:nvSpPr>
      <dsp:spPr>
        <a:xfrm>
          <a:off x="1106589" y="3440074"/>
          <a:ext cx="7319855" cy="17197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3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65041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Type of antacid (systemic or </a:t>
          </a:r>
          <a:r>
            <a:rPr lang="en-US" sz="2400" b="1" kern="1200" dirty="0" err="1"/>
            <a:t>nonsystemic</a:t>
          </a:r>
          <a:r>
            <a:rPr lang="en-US" sz="2400" b="1" kern="1200" dirty="0"/>
            <a:t> ): A systemic antacid, such as sodium bicarbonate is soluble, readily absorbed, and capable of producing systemic electrolyte disturbance  </a:t>
          </a:r>
          <a:endParaRPr lang="ar-IQ" sz="2400" b="1" kern="1200" dirty="0"/>
        </a:p>
      </dsp:txBody>
      <dsp:txXfrm>
        <a:off x="1106589" y="3440074"/>
        <a:ext cx="7319855" cy="1719736"/>
      </dsp:txXfrm>
    </dsp:sp>
    <dsp:sp modelId="{4836D55A-C9C4-4528-85B0-799EA0B07DBE}">
      <dsp:nvSpPr>
        <dsp:cNvPr id="0" name=""/>
        <dsp:cNvSpPr/>
      </dsp:nvSpPr>
      <dsp:spPr>
        <a:xfrm>
          <a:off x="31754" y="3225107"/>
          <a:ext cx="2149670" cy="2149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4CCF3D-CAF3-42C4-BACB-780684065255}">
      <dsp:nvSpPr>
        <dsp:cNvPr id="0" name=""/>
        <dsp:cNvSpPr/>
      </dsp:nvSpPr>
      <dsp:spPr>
        <a:xfrm>
          <a:off x="-6115614" y="-935954"/>
          <a:ext cx="7282108" cy="7282108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6920F-4AAB-45FF-A26E-14581A78165E}">
      <dsp:nvSpPr>
        <dsp:cNvPr id="0" name=""/>
        <dsp:cNvSpPr/>
      </dsp:nvSpPr>
      <dsp:spPr>
        <a:xfrm>
          <a:off x="750935" y="541020"/>
          <a:ext cx="7556403" cy="10820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8869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Non systemic such as calcium carbonate or basic aluminum substances ,form compounds that are not appreciably absorbed and thus do not exert any systemic effect. </a:t>
          </a:r>
          <a:endParaRPr lang="ar-IQ" sz="1800" kern="1200" dirty="0"/>
        </a:p>
      </dsp:txBody>
      <dsp:txXfrm>
        <a:off x="750935" y="541020"/>
        <a:ext cx="7556403" cy="1082040"/>
      </dsp:txXfrm>
    </dsp:sp>
    <dsp:sp modelId="{DB7FF292-D414-47B1-AB2D-B9F7A4E38242}">
      <dsp:nvSpPr>
        <dsp:cNvPr id="0" name=""/>
        <dsp:cNvSpPr/>
      </dsp:nvSpPr>
      <dsp:spPr>
        <a:xfrm>
          <a:off x="74660" y="405765"/>
          <a:ext cx="1352550" cy="13525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C3EA6A2-2F52-4424-BD70-DBB56C27E1FB}">
      <dsp:nvSpPr>
        <dsp:cNvPr id="0" name=""/>
        <dsp:cNvSpPr/>
      </dsp:nvSpPr>
      <dsp:spPr>
        <a:xfrm>
          <a:off x="1144257" y="2164080"/>
          <a:ext cx="7163081" cy="1082040"/>
        </a:xfrm>
        <a:prstGeom prst="rect">
          <a:avLst/>
        </a:prstGeom>
        <a:gradFill rotWithShape="0">
          <a:gsLst>
            <a:gs pos="0">
              <a:schemeClr val="accent2">
                <a:hueOff val="-4271743"/>
                <a:satOff val="12481"/>
                <a:lumOff val="-2353"/>
                <a:alphaOff val="0"/>
                <a:shade val="63000"/>
              </a:schemeClr>
            </a:gs>
            <a:gs pos="30000">
              <a:schemeClr val="accent2">
                <a:hueOff val="-4271743"/>
                <a:satOff val="12481"/>
                <a:lumOff val="-2353"/>
                <a:alphaOff val="0"/>
                <a:shade val="90000"/>
                <a:satMod val="110000"/>
              </a:schemeClr>
            </a:gs>
            <a:gs pos="45000">
              <a:schemeClr val="accent2">
                <a:hueOff val="-4271743"/>
                <a:satOff val="12481"/>
                <a:lumOff val="-2353"/>
                <a:alphaOff val="0"/>
                <a:shade val="100000"/>
                <a:satMod val="118000"/>
              </a:schemeClr>
            </a:gs>
            <a:gs pos="55000">
              <a:schemeClr val="accent2">
                <a:hueOff val="-4271743"/>
                <a:satOff val="12481"/>
                <a:lumOff val="-2353"/>
                <a:alphaOff val="0"/>
                <a:shade val="100000"/>
                <a:satMod val="118000"/>
              </a:schemeClr>
            </a:gs>
            <a:gs pos="73000">
              <a:schemeClr val="accent2">
                <a:hueOff val="-4271743"/>
                <a:satOff val="12481"/>
                <a:lumOff val="-2353"/>
                <a:alphaOff val="0"/>
                <a:shade val="90000"/>
                <a:satMod val="110000"/>
              </a:schemeClr>
            </a:gs>
            <a:gs pos="100000">
              <a:schemeClr val="accent2">
                <a:hueOff val="-4271743"/>
                <a:satOff val="12481"/>
                <a:lumOff val="-2353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8869" tIns="60960" rIns="60960" bIns="6096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Neutralizing capacity</a:t>
          </a:r>
          <a:endParaRPr lang="ar-IQ" sz="24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Antacids differ in their ability to neutralize gastric secretions</a:t>
          </a:r>
          <a:endParaRPr lang="ar-IQ" sz="1800" b="1" kern="1200" dirty="0"/>
        </a:p>
      </dsp:txBody>
      <dsp:txXfrm>
        <a:off x="1144257" y="2164080"/>
        <a:ext cx="7163081" cy="1082040"/>
      </dsp:txXfrm>
    </dsp:sp>
    <dsp:sp modelId="{3AA425DA-CDB5-4342-94B9-8353F90F7780}">
      <dsp:nvSpPr>
        <dsp:cNvPr id="0" name=""/>
        <dsp:cNvSpPr/>
      </dsp:nvSpPr>
      <dsp:spPr>
        <a:xfrm>
          <a:off x="467982" y="2028825"/>
          <a:ext cx="1352550" cy="13525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B85263-56DF-48DB-9A57-049F19AE9D47}">
      <dsp:nvSpPr>
        <dsp:cNvPr id="0" name=""/>
        <dsp:cNvSpPr/>
      </dsp:nvSpPr>
      <dsp:spPr>
        <a:xfrm>
          <a:off x="750935" y="3787140"/>
          <a:ext cx="7556403" cy="1082040"/>
        </a:xfrm>
        <a:prstGeom prst="rect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shade val="63000"/>
              </a:schemeClr>
            </a:gs>
            <a:gs pos="30000">
              <a:schemeClr val="accent2">
                <a:hueOff val="-8543487"/>
                <a:satOff val="24962"/>
                <a:lumOff val="-4706"/>
                <a:alphaOff val="0"/>
                <a:shade val="90000"/>
                <a:satMod val="110000"/>
              </a:schemeClr>
            </a:gs>
            <a:gs pos="45000">
              <a:schemeClr val="accent2">
                <a:hueOff val="-8543487"/>
                <a:satOff val="24962"/>
                <a:lumOff val="-4706"/>
                <a:alphaOff val="0"/>
                <a:shade val="100000"/>
                <a:satMod val="118000"/>
              </a:schemeClr>
            </a:gs>
            <a:gs pos="55000">
              <a:schemeClr val="accent2">
                <a:hueOff val="-8543487"/>
                <a:satOff val="24962"/>
                <a:lumOff val="-4706"/>
                <a:alphaOff val="0"/>
                <a:shade val="100000"/>
                <a:satMod val="118000"/>
              </a:schemeClr>
            </a:gs>
            <a:gs pos="73000">
              <a:schemeClr val="accent2">
                <a:hueOff val="-8543487"/>
                <a:satOff val="24962"/>
                <a:lumOff val="-4706"/>
                <a:alphaOff val="0"/>
                <a:shade val="90000"/>
                <a:satMod val="110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8869" tIns="60960" rIns="60960" bIns="6096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Dose and dose interval </a:t>
          </a:r>
          <a:endParaRPr lang="ar-IQ" sz="24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An ideal antacid should be rapid in onset and provide a continuous buffering action</a:t>
          </a:r>
          <a:endParaRPr lang="ar-IQ" sz="1800" b="1" kern="1200" dirty="0"/>
        </a:p>
      </dsp:txBody>
      <dsp:txXfrm>
        <a:off x="750935" y="3787140"/>
        <a:ext cx="7556403" cy="1082040"/>
      </dsp:txXfrm>
    </dsp:sp>
    <dsp:sp modelId="{76EF16F9-AB68-44C4-B240-0ED165727BA6}">
      <dsp:nvSpPr>
        <dsp:cNvPr id="0" name=""/>
        <dsp:cNvSpPr/>
      </dsp:nvSpPr>
      <dsp:spPr>
        <a:xfrm>
          <a:off x="74660" y="3651885"/>
          <a:ext cx="1352550" cy="13525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F2268-773B-4D6C-A254-7A021A3590E3}">
      <dsp:nvSpPr>
        <dsp:cNvPr id="0" name=""/>
        <dsp:cNvSpPr/>
      </dsp:nvSpPr>
      <dsp:spPr>
        <a:xfrm>
          <a:off x="0" y="349726"/>
          <a:ext cx="4066222" cy="406622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170F80-7037-4DB8-ACD6-78E472F6FCF9}">
      <dsp:nvSpPr>
        <dsp:cNvPr id="0" name=""/>
        <dsp:cNvSpPr/>
      </dsp:nvSpPr>
      <dsp:spPr>
        <a:xfrm>
          <a:off x="2033111" y="349726"/>
          <a:ext cx="4743925" cy="40662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2500" kern="1200" dirty="0"/>
            <a:t>Mg (OH)2 and CaCo3</a:t>
          </a:r>
        </a:p>
      </dsp:txBody>
      <dsp:txXfrm>
        <a:off x="2033111" y="349726"/>
        <a:ext cx="2371962" cy="1219869"/>
      </dsp:txXfrm>
    </dsp:sp>
    <dsp:sp modelId="{C661CC39-63D3-4A54-BAFB-069ADCBA1515}">
      <dsp:nvSpPr>
        <dsp:cNvPr id="0" name=""/>
        <dsp:cNvSpPr/>
      </dsp:nvSpPr>
      <dsp:spPr>
        <a:xfrm>
          <a:off x="711590" y="1569595"/>
          <a:ext cx="2643041" cy="264304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70959CD-B6C3-4B75-B6C2-7D13C3D23279}">
      <dsp:nvSpPr>
        <dsp:cNvPr id="0" name=""/>
        <dsp:cNvSpPr/>
      </dsp:nvSpPr>
      <dsp:spPr>
        <a:xfrm>
          <a:off x="2033111" y="1569595"/>
          <a:ext cx="4743925" cy="2643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2500" kern="1200" dirty="0"/>
            <a:t>MgCO3 </a:t>
          </a:r>
          <a:endParaRPr lang="ar-IQ" sz="2500" kern="1200" dirty="0"/>
        </a:p>
      </dsp:txBody>
      <dsp:txXfrm>
        <a:off x="2033111" y="1569595"/>
        <a:ext cx="2371962" cy="1219865"/>
      </dsp:txXfrm>
    </dsp:sp>
    <dsp:sp modelId="{28ACEED8-255D-485E-94FA-9850FCA0C4B8}">
      <dsp:nvSpPr>
        <dsp:cNvPr id="0" name=""/>
        <dsp:cNvSpPr/>
      </dsp:nvSpPr>
      <dsp:spPr>
        <a:xfrm>
          <a:off x="1423178" y="2789460"/>
          <a:ext cx="1219865" cy="121986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EEDC00-871A-440D-BDBD-7A4533E7896B}">
      <dsp:nvSpPr>
        <dsp:cNvPr id="0" name=""/>
        <dsp:cNvSpPr/>
      </dsp:nvSpPr>
      <dsp:spPr>
        <a:xfrm>
          <a:off x="2005027" y="2819396"/>
          <a:ext cx="4743925" cy="12198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ar-IQ" sz="2500" kern="1200" dirty="0"/>
            <a:t>Mg </a:t>
          </a:r>
          <a:r>
            <a:rPr lang="en-US" altLang="ar-IQ" sz="2500" kern="1200" dirty="0" err="1"/>
            <a:t>trisilicate</a:t>
          </a:r>
          <a:r>
            <a:rPr lang="en-US" altLang="ar-IQ" sz="2500" kern="1200" dirty="0"/>
            <a:t> and </a:t>
          </a:r>
          <a:r>
            <a:rPr lang="en-US" altLang="ar-IQ" sz="2500" kern="1200" dirty="0" err="1"/>
            <a:t>aluminium</a:t>
          </a:r>
          <a:r>
            <a:rPr lang="en-US" altLang="ar-IQ" sz="2500" kern="1200" dirty="0"/>
            <a:t> compounds</a:t>
          </a:r>
          <a:endParaRPr lang="ar-IQ" sz="2500" kern="1200" dirty="0"/>
        </a:p>
      </dsp:txBody>
      <dsp:txXfrm>
        <a:off x="2005027" y="2819396"/>
        <a:ext cx="2371962" cy="1219865"/>
      </dsp:txXfrm>
    </dsp:sp>
    <dsp:sp modelId="{C4495E4A-7349-4473-A673-FA9BEFEE408F}">
      <dsp:nvSpPr>
        <dsp:cNvPr id="0" name=""/>
        <dsp:cNvSpPr/>
      </dsp:nvSpPr>
      <dsp:spPr>
        <a:xfrm>
          <a:off x="4405074" y="349726"/>
          <a:ext cx="2371962" cy="1219869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ar-IQ" sz="2500" kern="1200" dirty="0"/>
            <a:t>have rapid onset of action.</a:t>
          </a:r>
          <a:endParaRPr lang="ar-IQ" sz="2500" kern="1200" dirty="0"/>
        </a:p>
      </dsp:txBody>
      <dsp:txXfrm>
        <a:off x="4405074" y="349726"/>
        <a:ext cx="2371962" cy="1219869"/>
      </dsp:txXfrm>
    </dsp:sp>
    <dsp:sp modelId="{2BC073A1-DA15-4A18-A98A-A7EB1B4E023E}">
      <dsp:nvSpPr>
        <dsp:cNvPr id="0" name=""/>
        <dsp:cNvSpPr/>
      </dsp:nvSpPr>
      <dsp:spPr>
        <a:xfrm>
          <a:off x="4405074" y="1569595"/>
          <a:ext cx="2371962" cy="121986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ar-IQ" sz="2500" kern="1200" dirty="0"/>
            <a:t>Intermediate onset</a:t>
          </a:r>
          <a:endParaRPr lang="ar-IQ" sz="2500" kern="1200" dirty="0"/>
        </a:p>
      </dsp:txBody>
      <dsp:txXfrm>
        <a:off x="4405074" y="1569595"/>
        <a:ext cx="2371962" cy="1219865"/>
      </dsp:txXfrm>
    </dsp:sp>
    <dsp:sp modelId="{1EA4E247-F4CC-4D92-93DF-4BB204B152DB}">
      <dsp:nvSpPr>
        <dsp:cNvPr id="0" name=""/>
        <dsp:cNvSpPr/>
      </dsp:nvSpPr>
      <dsp:spPr>
        <a:xfrm>
          <a:off x="4405074" y="2789460"/>
          <a:ext cx="2371962" cy="121986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ar-IQ" sz="2500" kern="1200" dirty="0"/>
            <a:t>have slow onset.</a:t>
          </a:r>
          <a:endParaRPr lang="ar-IQ" sz="2500" kern="1200" dirty="0"/>
        </a:p>
      </dsp:txBody>
      <dsp:txXfrm>
        <a:off x="4405074" y="2789460"/>
        <a:ext cx="2371962" cy="1219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118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3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themeOverride" Target="../theme/themeOverride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8EC14F1-9B30-4AF4-9BB6-FAEAAD08FE15}"/>
              </a:ext>
            </a:extLst>
          </p:cNvPr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BCD63D-2343-CEE1-B886-6421C477C4A9}"/>
              </a:ext>
            </a:extLst>
          </p:cNvPr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FBE8CD-1A9F-2630-D9A0-E048ABC8CD4F}"/>
              </a:ext>
            </a:extLst>
          </p:cNvPr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191413-BFE3-74EB-68B0-C23D8B1B5299}"/>
              </a:ext>
            </a:extLst>
          </p:cNvPr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27">
            <a:extLst>
              <a:ext uri="{FF2B5EF4-FFF2-40B4-BE49-F238E27FC236}">
                <a16:creationId xmlns:a16="http://schemas.microsoft.com/office/drawing/2014/main" id="{75748325-5A1C-CB8D-BD59-D1F2B951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DC187753-9A30-4CF6-B27E-DDC3C40A1A2C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7" name="Footer Placeholder 16">
            <a:extLst>
              <a:ext uri="{FF2B5EF4-FFF2-40B4-BE49-F238E27FC236}">
                <a16:creationId xmlns:a16="http://schemas.microsoft.com/office/drawing/2014/main" id="{FC1BB531-1172-B850-0D82-6274144E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28">
            <a:extLst>
              <a:ext uri="{FF2B5EF4-FFF2-40B4-BE49-F238E27FC236}">
                <a16:creationId xmlns:a16="http://schemas.microsoft.com/office/drawing/2014/main" id="{4565F333-D023-ED0C-0A55-7F5892B6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fld id="{3C69A796-56F7-4CB3-B1F5-5FDA76F44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97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79DB5EF4-1008-1D72-97C9-4E619BC5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E942-8BC9-4F7A-B002-7DEB9D634F6D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55F13B0-0ACC-FA38-E568-231CAAFF0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1FB65C67-E2CE-96E6-9CF7-AD80A9D1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B05E2-6081-4899-A067-AE6FEA14F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25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>
            <a:extLst>
              <a:ext uri="{FF2B5EF4-FFF2-40B4-BE49-F238E27FC236}">
                <a16:creationId xmlns:a16="http://schemas.microsoft.com/office/drawing/2014/main" id="{BE8E8733-E8D9-DC7C-C7B7-750528993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311C2A0-5661-2D6C-AB61-D7BE8EF7CF6B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traight Connector 14">
            <a:extLst>
              <a:ext uri="{FF2B5EF4-FFF2-40B4-BE49-F238E27FC236}">
                <a16:creationId xmlns:a16="http://schemas.microsoft.com/office/drawing/2014/main" id="{4D9645FD-8F88-8861-D3A9-D5DD389AE943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D0CFB2-6372-56E9-FCE1-F1E0B56D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8E207-5097-4C24-AFB3-D3783A5A845F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43E086-D4EA-4C9F-220C-E3472F6B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816D80-B25E-249E-9723-8021E979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6AA02-AC50-4F7B-8D3D-B7256CB84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39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2E2D59E0-5F2F-FEDA-D62B-8D40CE4D4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69974-3F9D-4062-8430-DE7F3BA53943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C12ACFF-F093-C3A7-0908-92F4F3CA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5949959-3BAF-02DC-FFAE-1E898FDF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E061F-D14B-4160-B008-14248D6AD6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62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C85293-A5DF-7477-4986-B439DC239C3C}"/>
              </a:ext>
            </a:extLst>
          </p:cNvPr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4F2812-E994-7EC3-3A60-AB26023A30A4}"/>
              </a:ext>
            </a:extLst>
          </p:cNvPr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E2D2726-14B7-D31C-509C-0E11078A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F48F3-0764-4C80-907A-E7CA13B20A98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A17D39-9714-FA2D-0856-FC2D135C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AF6F2F4-067B-C5AA-30DD-22D770CB3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fld id="{069AA3A1-B85A-46A1-BD2E-79D9F9788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771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7F60E937-5AE9-80C7-11A8-D209FB90F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009EB-58C7-4455-AC46-C957768C9B02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B7F476B-4D2A-E6D6-DA27-9E94B8548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28AF0D6D-CB4D-35BC-FF62-10D4B5240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29299-0301-4B7C-9037-CDFBAEECDF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28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AC07EBA6-FE07-4E01-E0D4-4A16ACF40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77F0F-F0D2-449C-BFD3-B339601D3131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00FC1C4-4A59-8826-5EB0-71BB5C9B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C7A3B492-964B-C94D-0FC6-FE6A72F7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B23D4-633B-4688-B825-F383B2FDAF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10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4041096F-8E5A-F812-25AE-35C925D40BD1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2BC85421-AEA5-7AEA-D15C-21D9605FE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1379-FAD1-4A91-B5A5-385297D1973B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2D5F792-ED4D-D034-C361-6B90BF9B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A62802B-191B-EAF8-4DAB-159507B8E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EF18B-B3A9-411E-97B2-E39E6A11C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66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>
            <a:extLst>
              <a:ext uri="{FF2B5EF4-FFF2-40B4-BE49-F238E27FC236}">
                <a16:creationId xmlns:a16="http://schemas.microsoft.com/office/drawing/2014/main" id="{C6801760-07CA-E1D8-C51C-7BB88EA76C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8E959789-0E01-8F20-C11F-95CD1FE9E17C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91C5D8EE-EF00-BC56-241E-E6144C34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D6FAE-8AD3-4040-8E71-7406A5444B85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038A667-6099-6001-9FF7-5402939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FF2B0DC-F576-A920-F97F-2017CC507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4968C-73ED-4F7B-B28C-B6B365DEE0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51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>
            <a:extLst>
              <a:ext uri="{FF2B5EF4-FFF2-40B4-BE49-F238E27FC236}">
                <a16:creationId xmlns:a16="http://schemas.microsoft.com/office/drawing/2014/main" id="{47470A43-0F05-80C3-A817-639F3CA223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Straight Connector 11">
            <a:extLst>
              <a:ext uri="{FF2B5EF4-FFF2-40B4-BE49-F238E27FC236}">
                <a16:creationId xmlns:a16="http://schemas.microsoft.com/office/drawing/2014/main" id="{27450CE2-7327-0603-0985-BF472E04B11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38E2254D-49C4-2443-19A5-9B32D6A27ABE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B40D3FD-488D-7487-0D51-6D3EB4A8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FF2E-5017-4058-89BC-B11EFDE21C33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5B71FC3-3E1D-4D9E-915A-564245D2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90C0281-411A-769F-5766-BA976B3D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F28CD-160E-483A-B057-9F77A86AC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44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>
            <a:extLst>
              <a:ext uri="{FF2B5EF4-FFF2-40B4-BE49-F238E27FC236}">
                <a16:creationId xmlns:a16="http://schemas.microsoft.com/office/drawing/2014/main" id="{0D815D12-659C-0729-9A5F-79A5197D9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CA38EE75-ECB4-0FE2-6D76-82A549C427C8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C6BB7E-5FE0-FD9D-27E3-D8A348750A4C}"/>
              </a:ext>
            </a:extLst>
          </p:cNvPr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6A12A5C-E2A9-4359-4125-1F5B4074D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FAE9F-CB9C-439A-B9F1-CAD6A2BB5A09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E908062-1750-FCFB-7014-B57D1D5DB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CEB3871-B740-E602-D7C4-08F9A79D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EEFF4-DC43-4899-B4CD-198340FBC6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031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FD84B1CF-F1A9-BFC4-A69E-E321337EF3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E83C627C-AFEF-3317-E36E-ADB67E37BA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F2D9104-E56B-91E1-ABD8-8D4319519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11C306-DC97-408F-9B73-87349E93D0FC}" type="datetimeFigureOut">
              <a:rPr lang="en-US"/>
              <a:pPr>
                <a:defRPr/>
              </a:pPr>
              <a:t>12/1/2023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462C72-7AA6-DD95-2110-C2B4F507D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31AAA833-9437-6F00-9F71-63655EBF2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415B2B87-3FA1-49DD-B421-29941D4EFE3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Straight Connector 27">
            <a:extLst>
              <a:ext uri="{FF2B5EF4-FFF2-40B4-BE49-F238E27FC236}">
                <a16:creationId xmlns:a16="http://schemas.microsoft.com/office/drawing/2014/main" id="{A5AF2689-C42B-6894-432C-C33992DBFE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Straight Connector 28">
            <a:extLst>
              <a:ext uri="{FF2B5EF4-FFF2-40B4-BE49-F238E27FC236}">
                <a16:creationId xmlns:a16="http://schemas.microsoft.com/office/drawing/2014/main" id="{A6619EF3-21D6-C32C-B052-E7E83AF02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F5AC75C-2C29-B7B7-69D7-63CC53D76936}"/>
              </a:ext>
            </a:extLst>
          </p:cNvPr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1" r:id="rId2"/>
    <p:sldLayoutId id="2147483746" r:id="rId3"/>
    <p:sldLayoutId id="2147483742" r:id="rId4"/>
    <p:sldLayoutId id="2147483743" r:id="rId5"/>
    <p:sldLayoutId id="2147483747" r:id="rId6"/>
    <p:sldLayoutId id="2147483748" r:id="rId7"/>
    <p:sldLayoutId id="2147483749" r:id="rId8"/>
    <p:sldLayoutId id="2147483750" r:id="rId9"/>
    <p:sldLayoutId id="2147483744" r:id="rId10"/>
    <p:sldLayoutId id="2147483751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2pPr>
      <a:lvl3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3pPr>
      <a:lvl4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4pPr>
      <a:lvl5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9pPr>
    </p:titleStyle>
    <p:bodyStyle>
      <a:lvl1pPr marL="273050" indent="-273050" algn="r" rtl="1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 /><Relationship Id="rId2" Type="http://schemas.openxmlformats.org/officeDocument/2006/relationships/diagramData" Target="../diagrams/data7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7.xml" /><Relationship Id="rId5" Type="http://schemas.openxmlformats.org/officeDocument/2006/relationships/diagramColors" Target="../diagrams/colors7.xml" /><Relationship Id="rId4" Type="http://schemas.openxmlformats.org/officeDocument/2006/relationships/diagramQuickStyle" Target="../diagrams/quickStyle7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 /><Relationship Id="rId2" Type="http://schemas.openxmlformats.org/officeDocument/2006/relationships/diagramData" Target="../diagrams/data8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8.xml" /><Relationship Id="rId5" Type="http://schemas.openxmlformats.org/officeDocument/2006/relationships/diagramColors" Target="../diagrams/colors8.xml" /><Relationship Id="rId4" Type="http://schemas.openxmlformats.org/officeDocument/2006/relationships/diagramQuickStyle" Target="../diagrams/quickStyle8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 /><Relationship Id="rId2" Type="http://schemas.openxmlformats.org/officeDocument/2006/relationships/diagramData" Target="../diagrams/data9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9.xml" /><Relationship Id="rId5" Type="http://schemas.openxmlformats.org/officeDocument/2006/relationships/diagramColors" Target="../diagrams/colors9.xml" /><Relationship Id="rId4" Type="http://schemas.openxmlformats.org/officeDocument/2006/relationships/diagramQuickStyle" Target="../diagrams/quickStyle9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7" Type="http://schemas.openxmlformats.org/officeDocument/2006/relationships/image" Target="../media/image5.png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4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290ECD-7B8B-B92F-9C58-A531BBDA3E6D}"/>
              </a:ext>
            </a:extLst>
          </p:cNvPr>
          <p:cNvSpPr txBox="1"/>
          <p:nvPr/>
        </p:nvSpPr>
        <p:spPr>
          <a:xfrm>
            <a:off x="1447800" y="3919538"/>
            <a:ext cx="66294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  <a:cs typeface="+mn-cs"/>
              </a:rPr>
              <a:t>Biopharmaceutics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anose="030303020407070D0804" pitchFamily="66" charset="0"/>
                <a:cs typeface="+mn-cs"/>
              </a:rPr>
              <a:t>  and pharmacokinetics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EE1BCBE-5F63-749A-4142-774451E4B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C00000"/>
                </a:solidFill>
              </a:rPr>
              <a:t>Lab. 4</a:t>
            </a:r>
            <a:endParaRPr lang="ar-IQ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AA427719-B27A-765A-2334-BCC8FDBF0D1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685800"/>
            <a:ext cx="8458200" cy="5638800"/>
          </a:xfrm>
        </p:spPr>
        <p:txBody>
          <a:bodyPr>
            <a:normAutofit/>
          </a:bodyPr>
          <a:lstStyle/>
          <a:p>
            <a:pPr marL="274320" indent="-274320" algn="just" rtl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ar-IQ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aneo BT" panose="03020802040502060804" pitchFamily="66" charset="0"/>
              </a:rPr>
              <a:t>They are generally formulated in combinations  ,for example:</a:t>
            </a:r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altLang="ar-IQ" dirty="0"/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endParaRPr lang="en-US" altLang="ar-IQ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4603757-BC54-C721-A131-3FC0C426240A}"/>
              </a:ext>
            </a:extLst>
          </p:cNvPr>
          <p:cNvGraphicFramePr/>
          <p:nvPr/>
        </p:nvGraphicFramePr>
        <p:xfrm>
          <a:off x="609600" y="1371600"/>
          <a:ext cx="7543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0DF582A-49F2-2B77-90BA-94509394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IQ" sz="2400" b="1"/>
              <a:t>Antacids may be divided into two main groups according to their water solubility: </a:t>
            </a:r>
            <a:endParaRPr lang="ar-IQ" altLang="ar-IQ" sz="2400" b="1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C9E22FA-3581-7CCD-9269-129C346EF8E6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F9A4-14F2-1F93-7F76-D5D982EF2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1143000"/>
          </a:xfrm>
        </p:spPr>
        <p:txBody>
          <a:bodyPr>
            <a:normAutofit fontScale="90000"/>
          </a:bodyPr>
          <a:lstStyle/>
          <a:p>
            <a:pPr rtl="0" fontAlgn="auto">
              <a:spcAft>
                <a:spcPts val="0"/>
              </a:spcAft>
              <a:defRPr/>
            </a:pPr>
            <a:r>
              <a:rPr lang="en-US" b="1" dirty="0"/>
              <a:t>Antacids, by altering gastric pH, may interfere with drug absorption in number of ways:</a:t>
            </a:r>
            <a:endParaRPr lang="ar-IQ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B7A8FE-4557-90C5-DB12-590AAE4ED64A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4478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3CA422-88D6-24B1-BAB4-E5AD5B422D6D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228600" y="762000"/>
          <a:ext cx="8458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AB21A342-5F3C-EAAF-8DC7-21CE566D76D6}"/>
              </a:ext>
            </a:extLst>
          </p:cNvPr>
          <p:cNvSpPr/>
          <p:nvPr/>
        </p:nvSpPr>
        <p:spPr>
          <a:xfrm>
            <a:off x="533400" y="533400"/>
            <a:ext cx="8077200" cy="4038600"/>
          </a:xfrm>
          <a:prstGeom prst="wedgeRect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68580" algn="just" rtl="0"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C00000"/>
                </a:solidFill>
                <a:latin typeface="Cataneo BT" panose="03020802040502060804" pitchFamily="66" charset="0"/>
              </a:rPr>
              <a:t> It seems advisable to administer other drugs at least  one half to one hour before antacids ingestion in order to assure consistent absorption and effect.</a:t>
            </a:r>
            <a:endParaRPr lang="ar-IQ" sz="3600" dirty="0">
              <a:solidFill>
                <a:srgbClr val="C00000"/>
              </a:solidFill>
              <a:latin typeface="Cataneo BT" panose="03020802040502060804" pitchFamily="66" charset="0"/>
            </a:endParaRPr>
          </a:p>
          <a:p>
            <a:pPr algn="ctr">
              <a:defRPr/>
            </a:pPr>
            <a:endParaRPr lang="ar-IQ" dirty="0"/>
          </a:p>
        </p:txBody>
      </p:sp>
      <p:pic>
        <p:nvPicPr>
          <p:cNvPr id="22531" name="Picture 3" descr="C:\Users\First Processor\AppData\Local\Microsoft\Windows\INetCache\IE\6TNVFTT2\dialog-148815_960_720[1].png">
            <a:extLst>
              <a:ext uri="{FF2B5EF4-FFF2-40B4-BE49-F238E27FC236}">
                <a16:creationId xmlns:a16="http://schemas.microsoft.com/office/drawing/2014/main" id="{352AB77F-87FB-0276-5C9C-BAFC68ACB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37623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E48C1B5-4EE6-9E5C-CED3-3D7D6CC05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990600"/>
          </a:xfrm>
        </p:spPr>
        <p:txBody>
          <a:bodyPr/>
          <a:lstStyle/>
          <a:p>
            <a:r>
              <a:rPr lang="en-US" altLang="ar-IQ" sz="2800">
                <a:solidFill>
                  <a:srgbClr val="C00000"/>
                </a:solidFill>
                <a:latin typeface="Cataneo BT" pitchFamily="66" charset="0"/>
              </a:rPr>
              <a:t>Several factors must be considered when selecting an antacid product</a:t>
            </a:r>
            <a:endParaRPr lang="ar-IQ" altLang="ar-IQ" sz="2800">
              <a:solidFill>
                <a:srgbClr val="C00000"/>
              </a:solidFill>
              <a:latin typeface="Cataneo BT" pitchFamily="66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FFABCCC-1FB4-43F7-8767-5D213EC66227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381000" y="1447800"/>
          <a:ext cx="8305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D61E589-BDE7-8F19-02C7-20EE2EF0E54E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152400" y="609600"/>
          <a:ext cx="84582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CFCB4A-0A1A-FC5F-BB0C-1C1B19BDCEE8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381000" y="609600"/>
          <a:ext cx="8382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B8FC1316-0666-B5CF-BF1B-3FCC5D89A70B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1042988" y="1066800"/>
          <a:ext cx="6777037" cy="4765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8A26-4D26-7157-707F-A9E7B00D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573087"/>
          </a:xfrm>
          <a:solidFill>
            <a:schemeClr val="accent3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Aim of the experiment:</a:t>
            </a:r>
            <a:endParaRPr lang="ar-IQ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F2F83F0-C3A6-2E80-AB6C-999F34BE421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2988" y="1676400"/>
            <a:ext cx="6777037" cy="4156075"/>
          </a:xfrm>
        </p:spPr>
        <p:txBody>
          <a:bodyPr/>
          <a:lstStyle/>
          <a:p>
            <a:pPr algn="justLow" rtl="0">
              <a:buFont typeface="Wingdings 2" panose="05020102010507070707" pitchFamily="18" charset="2"/>
              <a:buNone/>
            </a:pPr>
            <a:endParaRPr lang="en-US" altLang="ar-IQ"/>
          </a:p>
          <a:p>
            <a:pPr algn="justLow" rtl="0">
              <a:buFont typeface="Wingdings 2" panose="05020102010507070707" pitchFamily="18" charset="2"/>
              <a:buNone/>
            </a:pPr>
            <a:endParaRPr lang="en-US" altLang="ar-IQ"/>
          </a:p>
          <a:p>
            <a:pPr algn="justLow" rtl="0">
              <a:buFont typeface="Wingdings 2" panose="05020102010507070707" pitchFamily="18" charset="2"/>
              <a:buNone/>
            </a:pPr>
            <a:r>
              <a:rPr lang="en-US" altLang="ar-IQ"/>
              <a:t>The objective of this experiment is to</a:t>
            </a:r>
          </a:p>
          <a:p>
            <a:pPr algn="justLow" rtl="0"/>
            <a:r>
              <a:rPr lang="en-US" altLang="ar-IQ"/>
              <a:t> evaluate in vitro , a number of antacid  marketed products and compare their buffering capacity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47EC3A-4A85-AD85-BA01-AD8F06D34453}"/>
              </a:ext>
            </a:extLst>
          </p:cNvPr>
          <p:cNvSpPr/>
          <p:nvPr/>
        </p:nvSpPr>
        <p:spPr>
          <a:xfrm>
            <a:off x="1460665" y="1524000"/>
            <a:ext cx="6171881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Invitro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evaluation 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of Antacids</a:t>
            </a:r>
          </a:p>
        </p:txBody>
      </p:sp>
      <p:pic>
        <p:nvPicPr>
          <p:cNvPr id="10243" name="Picture 3" descr="C:\Users\Ali\Desktop\biopharmacy\antacids images\untitled.png">
            <a:extLst>
              <a:ext uri="{FF2B5EF4-FFF2-40B4-BE49-F238E27FC236}">
                <a16:creationId xmlns:a16="http://schemas.microsoft.com/office/drawing/2014/main" id="{D93F08B7-4F72-8272-5E37-4D01AAF3F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91000"/>
            <a:ext cx="26670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Content Placeholder 10" descr="imagesVO32M96B.jpg">
            <a:extLst>
              <a:ext uri="{FF2B5EF4-FFF2-40B4-BE49-F238E27FC236}">
                <a16:creationId xmlns:a16="http://schemas.microsoft.com/office/drawing/2014/main" id="{C11A7034-8384-B93D-D3E9-4BA5E96641B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429000"/>
            <a:ext cx="2819400" cy="2573338"/>
          </a:xfrm>
        </p:spPr>
      </p:pic>
      <p:pic>
        <p:nvPicPr>
          <p:cNvPr id="10245" name="Picture 2" descr="C:\Users\Ali\Desktop\biopharmacy\antacids images\gaviscon.png">
            <a:extLst>
              <a:ext uri="{FF2B5EF4-FFF2-40B4-BE49-F238E27FC236}">
                <a16:creationId xmlns:a16="http://schemas.microsoft.com/office/drawing/2014/main" id="{197DE6FC-696D-CC28-ACE6-5EA61AB4C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3810000"/>
            <a:ext cx="30289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A0499-5CAA-69D1-3826-6E87CB703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5730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Principle</a:t>
            </a:r>
            <a:endParaRPr lang="ar-IQ" dirty="0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9C1DAF06-1E5F-8426-364F-1F87182DBA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66800" y="1828800"/>
            <a:ext cx="6777038" cy="4308475"/>
          </a:xfrm>
        </p:spPr>
        <p:txBody>
          <a:bodyPr/>
          <a:lstStyle/>
          <a:p>
            <a:pPr algn="just" rtl="0"/>
            <a:r>
              <a:rPr lang="en-US" altLang="ar-IQ" sz="2800"/>
              <a:t>A simple procedure is used, to imitate the physiological conditions in the stomach . Techniques of alternate addition and removal of (0.1N HCI )solution are used to mimic the release of HCL from the oxyntic cells and the periodic emptying of the stomach.</a:t>
            </a:r>
            <a:endParaRPr lang="ar-IQ" altLang="ar-IQ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FADD8087-E89D-B4BC-F516-BB8DECDBB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ar-IQ"/>
              <a:t>Experimental</a:t>
            </a:r>
            <a:endParaRPr lang="ar-IQ" altLang="ar-IQ"/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014548D-6153-0DD8-AF5E-08C25E0D348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25463" indent="-457200" algn="just" rtl="0">
              <a:buFont typeface="Bookman Old Style" panose="02050604050505020204" pitchFamily="18" charset="0"/>
              <a:buAutoNum type="arabicPeriod"/>
            </a:pPr>
            <a:endParaRPr lang="en-US" altLang="en-US"/>
          </a:p>
          <a:p>
            <a:pPr marL="525463" indent="-457200" algn="l" rtl="0">
              <a:buFont typeface="Bookman Old Style" panose="02050604050505020204" pitchFamily="18" charset="0"/>
              <a:buAutoNum type="arabicPeriod"/>
            </a:pPr>
            <a:r>
              <a:rPr lang="en-US" altLang="en-US"/>
              <a:t>A quantity of 2gm of finely ground powder or its equivalent of formulations was added to 100ml of 0.1N HCI.</a:t>
            </a:r>
          </a:p>
          <a:p>
            <a:pPr marL="525463" indent="-457200" algn="l" rtl="0">
              <a:buFont typeface="Bookman Old Style" panose="02050604050505020204" pitchFamily="18" charset="0"/>
              <a:buAutoNum type="arabicPeriod"/>
            </a:pPr>
            <a:r>
              <a:rPr lang="en-US" altLang="en-US"/>
              <a:t> The pH of the mixture was determined after the intervals of 0.5, 2, 4, 6, 8 and 10 minutes.</a:t>
            </a:r>
          </a:p>
          <a:p>
            <a:pPr marL="525463" indent="-457200" algn="l" rtl="0">
              <a:buFont typeface="Bookman Old Style" panose="02050604050505020204" pitchFamily="18" charset="0"/>
              <a:buAutoNum type="arabicPeriod"/>
            </a:pPr>
            <a:r>
              <a:rPr lang="en-US" altLang="en-US"/>
              <a:t> A quantity of 20ml of the mixture was then removed by a pipette and replaced by 20ml fresh 0.1N HCI.   </a:t>
            </a:r>
          </a:p>
          <a:p>
            <a:pPr marL="525463" indent="-457200" algn="just" rtl="0">
              <a:buFont typeface="Bookman Old Style" panose="02050604050505020204" pitchFamily="18" charset="0"/>
              <a:buAutoNum type="arabicPeriod"/>
            </a:pPr>
            <a:endParaRPr lang="ar-IQ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34071-E08C-BD47-B5C2-3BB0DCFF8D5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2988" y="914400"/>
            <a:ext cx="6777037" cy="4918075"/>
          </a:xfrm>
        </p:spPr>
        <p:txBody>
          <a:bodyPr rtlCol="0">
            <a:normAutofit/>
          </a:bodyPr>
          <a:lstStyle/>
          <a:p>
            <a:pPr marL="525780" indent="-457200" algn="just" rtl="0" fontAlgn="auto">
              <a:spcAft>
                <a:spcPts val="0"/>
              </a:spcAft>
              <a:buFont typeface="+mj-lt"/>
              <a:buAutoNum type="arabicPeriod" startAt="6"/>
              <a:defRPr/>
            </a:pPr>
            <a:endParaRPr lang="en-US" dirty="0"/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endParaRPr lang="ar-IQ" dirty="0"/>
          </a:p>
          <a:p>
            <a:pPr marL="525780" indent="-457200" algn="just" rtl="0" fontAlgn="auto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 The process was repeated at 10 minutes interval until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pH below 2.75 </a:t>
            </a:r>
            <a:r>
              <a:rPr lang="en-US" dirty="0"/>
              <a:t>was reached which shows that the buffering power of antacid was spent out.</a:t>
            </a:r>
          </a:p>
          <a:p>
            <a:pPr marL="525780" indent="-457200" algn="just" rtl="0" fontAlgn="auto">
              <a:spcAft>
                <a:spcPts val="0"/>
              </a:spcAft>
              <a:buFont typeface="+mj-lt"/>
              <a:buAutoNum type="arabicPeriod" startAt="4"/>
              <a:defRPr/>
            </a:pPr>
            <a:endParaRPr lang="en-US" dirty="0"/>
          </a:p>
          <a:p>
            <a:pPr marL="525780" indent="-457200" algn="just" rtl="0" fontAlgn="auto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dirty="0"/>
              <a:t>the time at which pH falls below 2.75 was used as measure of buffering capacity </a:t>
            </a:r>
          </a:p>
          <a:p>
            <a:pPr marL="274320" indent="-274320" algn="just" rtl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/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endParaRPr lang="ar-IQ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630FB211-D7A1-091B-7AB4-B752407D1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IQ"/>
              <a:t> </a:t>
            </a:r>
            <a:endParaRPr lang="ar-IQ" altLang="ar-IQ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A5BFBD4-10D6-B737-A673-F11AD81825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algn="just" rtl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ar-IQ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taneo BT" panose="03020802040502060804" pitchFamily="66" charset="0"/>
              </a:rPr>
              <a:t>   Enter your results in a table and plot a graph against time as you conduct the experiment.</a:t>
            </a:r>
            <a:endParaRPr lang="ar-IQ" altLang="ar-IQ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taneo BT" panose="03020802040502060804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2310FA-7727-1454-3D67-0B351FAC8C67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1042988" y="762000"/>
          <a:ext cx="6777037" cy="52705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594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050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PH of the mixture </a:t>
                      </a:r>
                      <a:endParaRPr lang="ar-IQ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Time in minutes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0.5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6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8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10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20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40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algn="ctr" rtl="1"/>
                      <a:endParaRPr lang="ar-IQ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50</a:t>
                      </a:r>
                      <a:endParaRPr lang="ar-IQ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>
            <a:extLst>
              <a:ext uri="{FF2B5EF4-FFF2-40B4-BE49-F238E27FC236}">
                <a16:creationId xmlns:a16="http://schemas.microsoft.com/office/drawing/2014/main" id="{E9E1072F-98D2-288F-F69F-EA212415062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ar-IQ" dirty="0"/>
              <a:t>Introduction</a:t>
            </a:r>
            <a:endParaRPr lang="ar-IQ" altLang="ar-IQ" dirty="0"/>
          </a:p>
        </p:txBody>
      </p:sp>
      <p:sp>
        <p:nvSpPr>
          <p:cNvPr id="11267" name="Content Placeholder 5">
            <a:extLst>
              <a:ext uri="{FF2B5EF4-FFF2-40B4-BE49-F238E27FC236}">
                <a16:creationId xmlns:a16="http://schemas.microsoft.com/office/drawing/2014/main" id="{1B77B9DA-C668-14B1-4EB8-1F6E7DECF89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pPr algn="just" rtl="0"/>
            <a:r>
              <a:rPr lang="en-US" altLang="ar-IQ"/>
              <a:t>The Gastro-intestinal (GI) tract generates and maintains different pH environments along its length. </a:t>
            </a:r>
          </a:p>
          <a:p>
            <a:pPr algn="just" rtl="0"/>
            <a:r>
              <a:rPr lang="en-US" altLang="ar-IQ"/>
              <a:t> pH is very important for controlling activity of digestive enzymes.</a:t>
            </a:r>
          </a:p>
          <a:p>
            <a:pPr algn="just" rtl="0"/>
            <a:endParaRPr lang="en-US" altLang="ar-IQ"/>
          </a:p>
          <a:p>
            <a:pPr algn="just" rtl="0"/>
            <a:endParaRPr lang="ar-IQ" alt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1F511-2719-B804-6C73-6EEAD8B00BF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ACIDITY IN THE STOMACH</a:t>
            </a:r>
            <a:endParaRPr lang="ar-IQ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3B87347-124B-29CB-C2BD-D4B928F7D3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2988" y="1752600"/>
            <a:ext cx="6777037" cy="4079875"/>
          </a:xfrm>
        </p:spPr>
        <p:txBody>
          <a:bodyPr/>
          <a:lstStyle/>
          <a:p>
            <a:pPr algn="just" rtl="0"/>
            <a:r>
              <a:rPr lang="en-US" altLang="ar-IQ"/>
              <a:t> Acidity in the stomach is normal, but excess acidity is potentially harmful. </a:t>
            </a:r>
          </a:p>
          <a:p>
            <a:pPr algn="just" rtl="0"/>
            <a:r>
              <a:rPr lang="en-US" altLang="ar-IQ"/>
              <a:t> It is unusual compared to other organs as its pH is as low as 1-2 due to production of hydrochloric acid from structures in lining of walls.</a:t>
            </a:r>
          </a:p>
          <a:p>
            <a:pPr algn="just" rtl="0"/>
            <a:r>
              <a:rPr lang="en-US" altLang="ar-IQ"/>
              <a:t> Acid environment kills bacteria that comes in with food, is optimum for activity of digestive enzymes</a:t>
            </a:r>
            <a:endParaRPr lang="ar-IQ" altLang="ar-IQ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94A3-F58E-9B8F-3736-3AFC20CBE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/>
            </a:br>
            <a:endParaRPr lang="ar-IQ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90EDDA0-CF77-347B-76D2-AF18448CDDAF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533400" y="228600"/>
          <a:ext cx="43434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6" name="Content Placeholder 5" descr="heartburn.png">
            <a:extLst>
              <a:ext uri="{FF2B5EF4-FFF2-40B4-BE49-F238E27FC236}">
                <a16:creationId xmlns:a16="http://schemas.microsoft.com/office/drawing/2014/main" id="{FD5AFE24-57AF-E3D6-EC40-D90A0AA1B6A1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1676400"/>
            <a:ext cx="2933700" cy="2514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A88B0-EFEE-B129-D0CC-3411E781F2B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305800" cy="5181600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Acid indigestion or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dyspepsia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is an illness commonly treated by self-medication.</a:t>
            </a:r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 Antacids are drugs which </a:t>
            </a: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ingestion </a:t>
            </a:r>
            <a:r>
              <a:rPr lang="en-US" b="1" dirty="0"/>
              <a:t>react with the hydrochloric acid </a:t>
            </a:r>
            <a:r>
              <a:rPr lang="en-US" dirty="0"/>
              <a:t>of gastric content to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the acidity.</a:t>
            </a:r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Antacids are </a:t>
            </a:r>
            <a:r>
              <a:rPr lang="en-US" b="1" dirty="0"/>
              <a:t>alkalis</a:t>
            </a:r>
            <a:r>
              <a:rPr lang="en-US" dirty="0"/>
              <a:t>, such as </a:t>
            </a:r>
            <a:r>
              <a:rPr 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aluminium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hydroxide</a:t>
            </a:r>
            <a:r>
              <a:rPr lang="en-US" dirty="0"/>
              <a:t>,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magnesium salts </a:t>
            </a:r>
            <a:r>
              <a:rPr lang="en-US" dirty="0"/>
              <a:t>(magnesium hydroxide and magnesium </a:t>
            </a:r>
            <a:r>
              <a:rPr lang="en-US" dirty="0" err="1"/>
              <a:t>trisilicate</a:t>
            </a:r>
            <a:r>
              <a:rPr lang="en-US" dirty="0"/>
              <a:t>),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sodium bicarbonate</a:t>
            </a:r>
            <a:r>
              <a:rPr lang="en-US" dirty="0"/>
              <a:t>, and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calcium hydroxide</a:t>
            </a:r>
            <a:r>
              <a:rPr lang="en-US" dirty="0"/>
              <a:t>.</a:t>
            </a:r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finished product must raise the pH of gastric secretions to 3.5 or greater within 10 minutes.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82CE972-C4C2-99BC-FAFD-0D0244983D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ar-IQ" dirty="0"/>
              <a:t>They are simple ,often effective treatment for many dyspepsia's </a:t>
            </a:r>
            <a:r>
              <a:rPr lang="en-US" altLang="ar-IQ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altLang="ar-IQ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impairment of the power or function of digestion</a:t>
            </a:r>
            <a:r>
              <a:rPr lang="en-US" altLang="ar-IQ" dirty="0">
                <a:solidFill>
                  <a:srgbClr val="C00000"/>
                </a:solidFill>
              </a:rPr>
              <a:t>)</a:t>
            </a:r>
            <a:r>
              <a:rPr lang="en-US" altLang="ar-IQ" dirty="0"/>
              <a:t>, and provide </a:t>
            </a:r>
            <a:r>
              <a:rPr lang="en-US" altLang="ar-IQ" dirty="0">
                <a:latin typeface="Cataneo BT" panose="03020802040502060804" pitchFamily="66" charset="0"/>
              </a:rPr>
              <a:t>symptomatic relief </a:t>
            </a:r>
            <a:r>
              <a:rPr lang="en-US" altLang="ar-IQ" dirty="0"/>
              <a:t>in conditions such as </a:t>
            </a:r>
            <a:r>
              <a:rPr lang="en-US" altLang="ar-IQ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peptic ulcer, gastritis  </a:t>
            </a:r>
            <a:r>
              <a:rPr lang="en-US" altLang="ar-IQ" dirty="0"/>
              <a:t>(inflammation of the lining of the stomach) ,and </a:t>
            </a:r>
            <a:r>
              <a:rPr lang="en-US" altLang="ar-IQ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esophageal reflux with heartburn</a:t>
            </a:r>
            <a:r>
              <a:rPr lang="en-US" altLang="ar-IQ" dirty="0"/>
              <a:t>.</a:t>
            </a:r>
          </a:p>
          <a:p>
            <a:pPr marL="274320" indent="-274320" algn="just" rtl="0" fontAlgn="auto">
              <a:spcAft>
                <a:spcPts val="0"/>
              </a:spcAft>
              <a:buFont typeface="Wingdings 3"/>
              <a:buChar char=""/>
              <a:defRPr/>
            </a:pPr>
            <a:endParaRPr lang="ar-IQ" alt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B0C0DFE4-0C00-22CA-52AB-C78AEC6E9821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914400"/>
            <a:ext cx="8305800" cy="55118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843401C3-DEEF-7BF1-A550-36417FBB5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altLang="ar-IQ"/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635435CF-CDF0-DFB2-692D-4CD917CF9C42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609600"/>
            <a:ext cx="8382000" cy="580231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528</TotalTime>
  <Words>857</Words>
  <Application>Microsoft Office PowerPoint</Application>
  <PresentationFormat>On-screen Show (4:3)</PresentationFormat>
  <Paragraphs>93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PowerPoint Presentation</vt:lpstr>
      <vt:lpstr>PowerPoint Presentation</vt:lpstr>
      <vt:lpstr>Introduction</vt:lpstr>
      <vt:lpstr>ACIDITY IN THE STOMACH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Antacids may be divided into two main groups according to their water solubility: </vt:lpstr>
      <vt:lpstr>Antacids, by altering gastric pH, may interfere with drug absorption in number of ways:</vt:lpstr>
      <vt:lpstr>PowerPoint Presentation</vt:lpstr>
      <vt:lpstr>PowerPoint Presentation</vt:lpstr>
      <vt:lpstr>Several factors must be considered when selecting an antacid product</vt:lpstr>
      <vt:lpstr>PowerPoint Presentation</vt:lpstr>
      <vt:lpstr>PowerPoint Presentation</vt:lpstr>
      <vt:lpstr>PowerPoint Presentation</vt:lpstr>
      <vt:lpstr>Aim of the experiment:</vt:lpstr>
      <vt:lpstr>Principle</vt:lpstr>
      <vt:lpstr>Experimental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Ameera</dc:creator>
  <cp:lastModifiedBy>Guest User</cp:lastModifiedBy>
  <cp:revision>84</cp:revision>
  <dcterms:created xsi:type="dcterms:W3CDTF">2006-08-16T00:00:00Z</dcterms:created>
  <dcterms:modified xsi:type="dcterms:W3CDTF">2023-12-01T10:53:19Z</dcterms:modified>
</cp:coreProperties>
</file>