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9"/>
  </p:notesMasterIdLst>
  <p:sldIdLst>
    <p:sldId id="256" r:id="rId2"/>
    <p:sldId id="283" r:id="rId3"/>
    <p:sldId id="284" r:id="rId4"/>
    <p:sldId id="275" r:id="rId5"/>
    <p:sldId id="257" r:id="rId6"/>
    <p:sldId id="258" r:id="rId7"/>
    <p:sldId id="259" r:id="rId8"/>
    <p:sldId id="260" r:id="rId9"/>
    <p:sldId id="278" r:id="rId10"/>
    <p:sldId id="285" r:id="rId11"/>
    <p:sldId id="276" r:id="rId12"/>
    <p:sldId id="261" r:id="rId13"/>
    <p:sldId id="281" r:id="rId14"/>
    <p:sldId id="280" r:id="rId15"/>
    <p:sldId id="269" r:id="rId16"/>
    <p:sldId id="268" r:id="rId17"/>
    <p:sldId id="282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825C9-AA38-4FEE-9D1B-AA6CE3841A8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D07A2247-04AD-4A38-BEC1-6DF017A461E3}">
      <dgm:prSet phldrT="[Text]"/>
      <dgm:spPr/>
      <dgm:t>
        <a:bodyPr/>
        <a:lstStyle/>
        <a:p>
          <a:pPr rtl="1"/>
          <a:r>
            <a:rPr lang="en-US" dirty="0"/>
            <a:t>X values</a:t>
          </a:r>
          <a:endParaRPr lang="ar-IQ" dirty="0"/>
        </a:p>
      </dgm:t>
    </dgm:pt>
    <dgm:pt modelId="{8305FF49-54E1-405D-8DED-BC2FBD29487B}" type="parTrans" cxnId="{73B4AB85-368C-4B63-82B3-9B3D48676DFE}">
      <dgm:prSet/>
      <dgm:spPr/>
      <dgm:t>
        <a:bodyPr/>
        <a:lstStyle/>
        <a:p>
          <a:pPr rtl="1"/>
          <a:endParaRPr lang="ar-IQ"/>
        </a:p>
      </dgm:t>
    </dgm:pt>
    <dgm:pt modelId="{FFFADB57-74D4-482C-8642-0C5B15C50C07}" type="sibTrans" cxnId="{73B4AB85-368C-4B63-82B3-9B3D48676DFE}">
      <dgm:prSet/>
      <dgm:spPr/>
      <dgm:t>
        <a:bodyPr/>
        <a:lstStyle/>
        <a:p>
          <a:pPr rtl="1"/>
          <a:endParaRPr lang="ar-IQ"/>
        </a:p>
      </dgm:t>
    </dgm:pt>
    <dgm:pt modelId="{F34C436D-BEEC-4268-BF43-E7AF77E8013D}">
      <dgm:prSet phldrT="[Text]"/>
      <dgm:spPr/>
      <dgm:t>
        <a:bodyPr/>
        <a:lstStyle/>
        <a:p>
          <a:pPr rtl="1"/>
          <a:r>
            <a:rPr lang="en-US" dirty="0"/>
            <a:t>1</a:t>
          </a:r>
          <a:endParaRPr lang="ar-IQ" dirty="0"/>
        </a:p>
      </dgm:t>
    </dgm:pt>
    <dgm:pt modelId="{2AE0F9F9-6EBD-49BC-B7B7-1D2BB3DA029C}" type="parTrans" cxnId="{1100DDBE-6841-4053-A0ED-0E6BB34BCDAC}">
      <dgm:prSet/>
      <dgm:spPr/>
      <dgm:t>
        <a:bodyPr/>
        <a:lstStyle/>
        <a:p>
          <a:pPr rtl="1"/>
          <a:endParaRPr lang="ar-IQ"/>
        </a:p>
      </dgm:t>
    </dgm:pt>
    <dgm:pt modelId="{82BC9181-E0E0-4480-95BB-A6A820BD9F46}" type="sibTrans" cxnId="{1100DDBE-6841-4053-A0ED-0E6BB34BCDAC}">
      <dgm:prSet/>
      <dgm:spPr/>
      <dgm:t>
        <a:bodyPr/>
        <a:lstStyle/>
        <a:p>
          <a:pPr rtl="1"/>
          <a:endParaRPr lang="ar-IQ"/>
        </a:p>
      </dgm:t>
    </dgm:pt>
    <dgm:pt modelId="{9AB233AC-1B89-4D0E-AFD3-0599858F3ADE}">
      <dgm:prSet phldrT="[Text]"/>
      <dgm:spPr/>
      <dgm:t>
        <a:bodyPr/>
        <a:lstStyle/>
        <a:p>
          <a:pPr rtl="1"/>
          <a:r>
            <a:rPr lang="en-US" dirty="0"/>
            <a:t>2</a:t>
          </a:r>
          <a:endParaRPr lang="ar-IQ" dirty="0"/>
        </a:p>
      </dgm:t>
    </dgm:pt>
    <dgm:pt modelId="{428D0FF2-61AB-4839-A18E-FA62423D30DE}" type="parTrans" cxnId="{B2A05AD2-CB3C-410B-B495-F55D3C75EE37}">
      <dgm:prSet/>
      <dgm:spPr/>
      <dgm:t>
        <a:bodyPr/>
        <a:lstStyle/>
        <a:p>
          <a:pPr rtl="1"/>
          <a:endParaRPr lang="ar-IQ"/>
        </a:p>
      </dgm:t>
    </dgm:pt>
    <dgm:pt modelId="{F61F21C9-D127-4125-8539-54BC5E1A9BD2}" type="sibTrans" cxnId="{B2A05AD2-CB3C-410B-B495-F55D3C75EE37}">
      <dgm:prSet/>
      <dgm:spPr/>
      <dgm:t>
        <a:bodyPr/>
        <a:lstStyle/>
        <a:p>
          <a:pPr rtl="1"/>
          <a:endParaRPr lang="ar-IQ"/>
        </a:p>
      </dgm:t>
    </dgm:pt>
    <dgm:pt modelId="{808B7B43-4E26-4FFF-96EA-146CE239D0BA}">
      <dgm:prSet phldrT="[Text]"/>
      <dgm:spPr/>
      <dgm:t>
        <a:bodyPr/>
        <a:lstStyle/>
        <a:p>
          <a:pPr rtl="1"/>
          <a:r>
            <a:rPr lang="en-US" dirty="0"/>
            <a:t>3</a:t>
          </a:r>
          <a:endParaRPr lang="ar-IQ" dirty="0"/>
        </a:p>
      </dgm:t>
    </dgm:pt>
    <dgm:pt modelId="{AC928978-470A-4E63-B561-FE03A49C3329}" type="parTrans" cxnId="{014556E0-3F8A-4986-A991-6CD8B881A58B}">
      <dgm:prSet/>
      <dgm:spPr/>
      <dgm:t>
        <a:bodyPr/>
        <a:lstStyle/>
        <a:p>
          <a:pPr rtl="1"/>
          <a:endParaRPr lang="ar-IQ"/>
        </a:p>
      </dgm:t>
    </dgm:pt>
    <dgm:pt modelId="{B5112E28-920F-4A62-A3F9-5FDBEE89063C}" type="sibTrans" cxnId="{014556E0-3F8A-4986-A991-6CD8B881A58B}">
      <dgm:prSet/>
      <dgm:spPr/>
      <dgm:t>
        <a:bodyPr/>
        <a:lstStyle/>
        <a:p>
          <a:pPr rtl="1"/>
          <a:endParaRPr lang="ar-IQ"/>
        </a:p>
      </dgm:t>
    </dgm:pt>
    <dgm:pt modelId="{B1C3DA2A-C397-4976-98ED-ECDC6D0B1C51}">
      <dgm:prSet phldrT="[Text]"/>
      <dgm:spPr/>
      <dgm:t>
        <a:bodyPr/>
        <a:lstStyle/>
        <a:p>
          <a:pPr rtl="1"/>
          <a:r>
            <a:rPr lang="en-US" dirty="0"/>
            <a:t>Y values</a:t>
          </a:r>
          <a:endParaRPr lang="ar-IQ" dirty="0"/>
        </a:p>
      </dgm:t>
    </dgm:pt>
    <dgm:pt modelId="{D87D0AF4-336A-4059-9295-50FADF0E177D}" type="parTrans" cxnId="{D6BFB435-0B85-405A-827C-27166B4D2B34}">
      <dgm:prSet/>
      <dgm:spPr/>
      <dgm:t>
        <a:bodyPr/>
        <a:lstStyle/>
        <a:p>
          <a:pPr rtl="1"/>
          <a:endParaRPr lang="ar-IQ"/>
        </a:p>
      </dgm:t>
    </dgm:pt>
    <dgm:pt modelId="{B83932ED-5ABA-459A-BC67-4B8C58D32DD5}" type="sibTrans" cxnId="{D6BFB435-0B85-405A-827C-27166B4D2B34}">
      <dgm:prSet/>
      <dgm:spPr/>
      <dgm:t>
        <a:bodyPr/>
        <a:lstStyle/>
        <a:p>
          <a:pPr rtl="1"/>
          <a:endParaRPr lang="ar-IQ"/>
        </a:p>
      </dgm:t>
    </dgm:pt>
    <dgm:pt modelId="{33778D30-C40E-46D2-B040-EA46D10B1C49}">
      <dgm:prSet phldrT="[Text]"/>
      <dgm:spPr/>
      <dgm:t>
        <a:bodyPr/>
        <a:lstStyle/>
        <a:p>
          <a:pPr rtl="1"/>
          <a:r>
            <a:rPr lang="en-US" dirty="0"/>
            <a:t>0.5</a:t>
          </a:r>
        </a:p>
      </dgm:t>
    </dgm:pt>
    <dgm:pt modelId="{875F089F-F4C6-49F8-9249-64CF47D5BEFD}" type="parTrans" cxnId="{60F9D7FE-716D-43BB-8CDE-6EDCDEA24326}">
      <dgm:prSet/>
      <dgm:spPr/>
      <dgm:t>
        <a:bodyPr/>
        <a:lstStyle/>
        <a:p>
          <a:pPr rtl="1"/>
          <a:endParaRPr lang="ar-IQ"/>
        </a:p>
      </dgm:t>
    </dgm:pt>
    <dgm:pt modelId="{0BA71EA3-F857-4A0F-AA7A-A454DE49DA9B}" type="sibTrans" cxnId="{60F9D7FE-716D-43BB-8CDE-6EDCDEA24326}">
      <dgm:prSet/>
      <dgm:spPr/>
      <dgm:t>
        <a:bodyPr/>
        <a:lstStyle/>
        <a:p>
          <a:pPr rtl="1"/>
          <a:endParaRPr lang="ar-IQ"/>
        </a:p>
      </dgm:t>
    </dgm:pt>
    <dgm:pt modelId="{8F9FA5B3-ADA7-425F-9C72-545200810914}">
      <dgm:prSet phldrT="[Text]"/>
      <dgm:spPr/>
      <dgm:t>
        <a:bodyPr/>
        <a:lstStyle/>
        <a:p>
          <a:pPr rtl="1"/>
          <a:r>
            <a:rPr lang="en-US" dirty="0"/>
            <a:t>1</a:t>
          </a:r>
          <a:endParaRPr lang="ar-IQ" dirty="0"/>
        </a:p>
      </dgm:t>
    </dgm:pt>
    <dgm:pt modelId="{AE8CC470-9C44-46DA-B0EF-005302CCB76A}" type="parTrans" cxnId="{765A544A-230F-4C88-AE26-0E2CB39D82ED}">
      <dgm:prSet/>
      <dgm:spPr/>
      <dgm:t>
        <a:bodyPr/>
        <a:lstStyle/>
        <a:p>
          <a:pPr rtl="1"/>
          <a:endParaRPr lang="ar-IQ"/>
        </a:p>
      </dgm:t>
    </dgm:pt>
    <dgm:pt modelId="{592A4660-EDA6-40D7-97DA-58DD67B9BDAA}" type="sibTrans" cxnId="{765A544A-230F-4C88-AE26-0E2CB39D82ED}">
      <dgm:prSet/>
      <dgm:spPr/>
      <dgm:t>
        <a:bodyPr/>
        <a:lstStyle/>
        <a:p>
          <a:pPr rtl="1"/>
          <a:endParaRPr lang="ar-IQ"/>
        </a:p>
      </dgm:t>
    </dgm:pt>
    <dgm:pt modelId="{C265F3B9-09B3-4000-A5FD-C8AC87F214FA}">
      <dgm:prSet phldrT="[Text]"/>
      <dgm:spPr/>
      <dgm:t>
        <a:bodyPr/>
        <a:lstStyle/>
        <a:p>
          <a:pPr rtl="1"/>
          <a:r>
            <a:rPr lang="en-US" dirty="0"/>
            <a:t>1.5</a:t>
          </a:r>
          <a:endParaRPr lang="ar-IQ" dirty="0"/>
        </a:p>
      </dgm:t>
    </dgm:pt>
    <dgm:pt modelId="{ADC74A70-5122-41D2-95DC-E7FFF5FB0191}" type="parTrans" cxnId="{9929AAE0-CC9F-4A97-BD19-CDD39E418FAB}">
      <dgm:prSet/>
      <dgm:spPr/>
      <dgm:t>
        <a:bodyPr/>
        <a:lstStyle/>
        <a:p>
          <a:pPr rtl="1"/>
          <a:endParaRPr lang="ar-IQ"/>
        </a:p>
      </dgm:t>
    </dgm:pt>
    <dgm:pt modelId="{FC3ECAC1-895B-4C2E-9999-50AF5CBA03A9}" type="sibTrans" cxnId="{9929AAE0-CC9F-4A97-BD19-CDD39E418FAB}">
      <dgm:prSet/>
      <dgm:spPr/>
      <dgm:t>
        <a:bodyPr/>
        <a:lstStyle/>
        <a:p>
          <a:pPr rtl="1"/>
          <a:endParaRPr lang="ar-IQ"/>
        </a:p>
      </dgm:t>
    </dgm:pt>
    <dgm:pt modelId="{396D6BFF-A51D-4205-BE92-34FE47F45B28}">
      <dgm:prSet/>
      <dgm:spPr/>
      <dgm:t>
        <a:bodyPr/>
        <a:lstStyle/>
        <a:p>
          <a:pPr rtl="1"/>
          <a:r>
            <a:rPr lang="en-US" dirty="0"/>
            <a:t>4</a:t>
          </a:r>
          <a:endParaRPr lang="ar-IQ" dirty="0"/>
        </a:p>
      </dgm:t>
    </dgm:pt>
    <dgm:pt modelId="{FF8EDBEB-BE16-400D-8482-A83164080D72}" type="parTrans" cxnId="{1BD3AD24-F930-4572-A2D7-571433A717F2}">
      <dgm:prSet/>
      <dgm:spPr/>
      <dgm:t>
        <a:bodyPr/>
        <a:lstStyle/>
        <a:p>
          <a:pPr rtl="1"/>
          <a:endParaRPr lang="ar-IQ"/>
        </a:p>
      </dgm:t>
    </dgm:pt>
    <dgm:pt modelId="{B7E2A0F4-CEBC-44E1-8A50-8F0EEC835AD3}" type="sibTrans" cxnId="{1BD3AD24-F930-4572-A2D7-571433A717F2}">
      <dgm:prSet/>
      <dgm:spPr/>
      <dgm:t>
        <a:bodyPr/>
        <a:lstStyle/>
        <a:p>
          <a:pPr rtl="1"/>
          <a:endParaRPr lang="ar-IQ"/>
        </a:p>
      </dgm:t>
    </dgm:pt>
    <dgm:pt modelId="{CF66F71C-B413-4F0A-8969-66248D105C34}">
      <dgm:prSet/>
      <dgm:spPr/>
      <dgm:t>
        <a:bodyPr/>
        <a:lstStyle/>
        <a:p>
          <a:pPr rtl="1"/>
          <a:r>
            <a:rPr lang="en-US" dirty="0"/>
            <a:t>2</a:t>
          </a:r>
          <a:endParaRPr lang="ar-IQ" dirty="0"/>
        </a:p>
      </dgm:t>
    </dgm:pt>
    <dgm:pt modelId="{C85A9058-0DF7-430D-96E7-DFE3FDEB6663}" type="parTrans" cxnId="{CD3E06D0-6108-40D8-A6C4-CD4FC0C369B8}">
      <dgm:prSet/>
      <dgm:spPr/>
      <dgm:t>
        <a:bodyPr/>
        <a:lstStyle/>
        <a:p>
          <a:endParaRPr lang="en-US"/>
        </a:p>
      </dgm:t>
    </dgm:pt>
    <dgm:pt modelId="{E54B52EC-E4A2-4D00-81F5-2861661371BD}" type="sibTrans" cxnId="{CD3E06D0-6108-40D8-A6C4-CD4FC0C369B8}">
      <dgm:prSet/>
      <dgm:spPr/>
      <dgm:t>
        <a:bodyPr/>
        <a:lstStyle/>
        <a:p>
          <a:endParaRPr lang="en-US"/>
        </a:p>
      </dgm:t>
    </dgm:pt>
    <dgm:pt modelId="{1E27C439-13D9-4E00-8B09-EB098000697F}" type="pres">
      <dgm:prSet presAssocID="{9BC825C9-AA38-4FEE-9D1B-AA6CE3841A88}" presName="layout" presStyleCnt="0">
        <dgm:presLayoutVars>
          <dgm:chMax/>
          <dgm:chPref/>
          <dgm:dir/>
          <dgm:resizeHandles/>
        </dgm:presLayoutVars>
      </dgm:prSet>
      <dgm:spPr/>
    </dgm:pt>
    <dgm:pt modelId="{B9AFCC6B-DE45-4840-B0F4-B93CA94B3F18}" type="pres">
      <dgm:prSet presAssocID="{D07A2247-04AD-4A38-BEC1-6DF017A461E3}" presName="root" presStyleCnt="0">
        <dgm:presLayoutVars>
          <dgm:chMax/>
          <dgm:chPref/>
        </dgm:presLayoutVars>
      </dgm:prSet>
      <dgm:spPr/>
    </dgm:pt>
    <dgm:pt modelId="{E37EE743-C161-4B51-8AA3-50ECB4DEC68E}" type="pres">
      <dgm:prSet presAssocID="{D07A2247-04AD-4A38-BEC1-6DF017A461E3}" presName="rootComposite" presStyleCnt="0">
        <dgm:presLayoutVars/>
      </dgm:prSet>
      <dgm:spPr/>
    </dgm:pt>
    <dgm:pt modelId="{0F375526-3492-4AA0-A6D8-00FC7A60F0B4}" type="pres">
      <dgm:prSet presAssocID="{D07A2247-04AD-4A38-BEC1-6DF017A461E3}" presName="ParentAccent" presStyleLbl="alignNode1" presStyleIdx="0" presStyleCnt="2"/>
      <dgm:spPr/>
    </dgm:pt>
    <dgm:pt modelId="{13578751-0787-4FF0-AE36-A00CAD2DDD8C}" type="pres">
      <dgm:prSet presAssocID="{D07A2247-04AD-4A38-BEC1-6DF017A461E3}" presName="ParentSmallAccent" presStyleLbl="fgAcc1" presStyleIdx="0" presStyleCnt="2"/>
      <dgm:spPr/>
    </dgm:pt>
    <dgm:pt modelId="{7EEB79F6-012C-461A-9348-A6579E69DC4C}" type="pres">
      <dgm:prSet presAssocID="{D07A2247-04AD-4A38-BEC1-6DF017A461E3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8608617E-D0A0-49F2-BB93-413E794821F8}" type="pres">
      <dgm:prSet presAssocID="{D07A2247-04AD-4A38-BEC1-6DF017A461E3}" presName="childShape" presStyleCnt="0">
        <dgm:presLayoutVars>
          <dgm:chMax val="0"/>
          <dgm:chPref val="0"/>
        </dgm:presLayoutVars>
      </dgm:prSet>
      <dgm:spPr/>
    </dgm:pt>
    <dgm:pt modelId="{33048E02-9BFA-4F01-9E5D-5CC254A79F20}" type="pres">
      <dgm:prSet presAssocID="{F34C436D-BEEC-4268-BF43-E7AF77E8013D}" presName="childComposite" presStyleCnt="0">
        <dgm:presLayoutVars>
          <dgm:chMax val="0"/>
          <dgm:chPref val="0"/>
        </dgm:presLayoutVars>
      </dgm:prSet>
      <dgm:spPr/>
    </dgm:pt>
    <dgm:pt modelId="{992CF07C-AF4D-40BB-9408-FB2CB3A48F4C}" type="pres">
      <dgm:prSet presAssocID="{F34C436D-BEEC-4268-BF43-E7AF77E8013D}" presName="ChildAccent" presStyleLbl="solidFgAcc1" presStyleIdx="0" presStyleCnt="8"/>
      <dgm:spPr/>
    </dgm:pt>
    <dgm:pt modelId="{56FCDD43-AB65-4AED-9CA4-E28FA96BCE36}" type="pres">
      <dgm:prSet presAssocID="{F34C436D-BEEC-4268-BF43-E7AF77E8013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EF3DCCF2-653E-4717-954C-F124BC78AFE2}" type="pres">
      <dgm:prSet presAssocID="{9AB233AC-1B89-4D0E-AFD3-0599858F3ADE}" presName="childComposite" presStyleCnt="0">
        <dgm:presLayoutVars>
          <dgm:chMax val="0"/>
          <dgm:chPref val="0"/>
        </dgm:presLayoutVars>
      </dgm:prSet>
      <dgm:spPr/>
    </dgm:pt>
    <dgm:pt modelId="{6ABB09A7-B476-474E-9233-C4952373952F}" type="pres">
      <dgm:prSet presAssocID="{9AB233AC-1B89-4D0E-AFD3-0599858F3ADE}" presName="ChildAccent" presStyleLbl="solidFgAcc1" presStyleIdx="1" presStyleCnt="8"/>
      <dgm:spPr/>
    </dgm:pt>
    <dgm:pt modelId="{45A46346-2CD1-4209-BE15-E984F986C178}" type="pres">
      <dgm:prSet presAssocID="{9AB233AC-1B89-4D0E-AFD3-0599858F3ADE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85AF5D23-24EE-4863-A196-780800C1F906}" type="pres">
      <dgm:prSet presAssocID="{808B7B43-4E26-4FFF-96EA-146CE239D0BA}" presName="childComposite" presStyleCnt="0">
        <dgm:presLayoutVars>
          <dgm:chMax val="0"/>
          <dgm:chPref val="0"/>
        </dgm:presLayoutVars>
      </dgm:prSet>
      <dgm:spPr/>
    </dgm:pt>
    <dgm:pt modelId="{B0196589-0B26-45F4-89E4-58A166BF53F0}" type="pres">
      <dgm:prSet presAssocID="{808B7B43-4E26-4FFF-96EA-146CE239D0BA}" presName="ChildAccent" presStyleLbl="solidFgAcc1" presStyleIdx="2" presStyleCnt="8"/>
      <dgm:spPr/>
    </dgm:pt>
    <dgm:pt modelId="{E15F1282-3329-458D-B75A-9E3823C67DD4}" type="pres">
      <dgm:prSet presAssocID="{808B7B43-4E26-4FFF-96EA-146CE239D0BA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A5BF5191-494D-4205-A0E7-EE0A0CEB33E9}" type="pres">
      <dgm:prSet presAssocID="{396D6BFF-A51D-4205-BE92-34FE47F45B28}" presName="childComposite" presStyleCnt="0">
        <dgm:presLayoutVars>
          <dgm:chMax val="0"/>
          <dgm:chPref val="0"/>
        </dgm:presLayoutVars>
      </dgm:prSet>
      <dgm:spPr/>
    </dgm:pt>
    <dgm:pt modelId="{043F2EFA-933A-48DF-AA0A-A36315531E91}" type="pres">
      <dgm:prSet presAssocID="{396D6BFF-A51D-4205-BE92-34FE47F45B28}" presName="ChildAccent" presStyleLbl="solidFgAcc1" presStyleIdx="3" presStyleCnt="8"/>
      <dgm:spPr/>
    </dgm:pt>
    <dgm:pt modelId="{CD2F1CAC-B2AE-47D3-B9F8-D32939A0B9DF}" type="pres">
      <dgm:prSet presAssocID="{396D6BFF-A51D-4205-BE92-34FE47F45B28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0D255889-76C0-46CF-A25B-A25524FB509F}" type="pres">
      <dgm:prSet presAssocID="{B1C3DA2A-C397-4976-98ED-ECDC6D0B1C51}" presName="root" presStyleCnt="0">
        <dgm:presLayoutVars>
          <dgm:chMax/>
          <dgm:chPref/>
        </dgm:presLayoutVars>
      </dgm:prSet>
      <dgm:spPr/>
    </dgm:pt>
    <dgm:pt modelId="{AB4F60E1-6AFE-4AF0-9D52-A0138A44B260}" type="pres">
      <dgm:prSet presAssocID="{B1C3DA2A-C397-4976-98ED-ECDC6D0B1C51}" presName="rootComposite" presStyleCnt="0">
        <dgm:presLayoutVars/>
      </dgm:prSet>
      <dgm:spPr/>
    </dgm:pt>
    <dgm:pt modelId="{DDA622B1-FB6F-4248-98E6-A88448EDFF65}" type="pres">
      <dgm:prSet presAssocID="{B1C3DA2A-C397-4976-98ED-ECDC6D0B1C51}" presName="ParentAccent" presStyleLbl="alignNode1" presStyleIdx="1" presStyleCnt="2"/>
      <dgm:spPr/>
    </dgm:pt>
    <dgm:pt modelId="{2F5BE022-D01E-423E-8FCE-CDF22754D084}" type="pres">
      <dgm:prSet presAssocID="{B1C3DA2A-C397-4976-98ED-ECDC6D0B1C51}" presName="ParentSmallAccent" presStyleLbl="fgAcc1" presStyleIdx="1" presStyleCnt="2"/>
      <dgm:spPr/>
    </dgm:pt>
    <dgm:pt modelId="{576BC88B-873B-46A5-894A-CFB0B499F0E2}" type="pres">
      <dgm:prSet presAssocID="{B1C3DA2A-C397-4976-98ED-ECDC6D0B1C51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D10968DA-9513-4B2A-BCCD-93105624C9AD}" type="pres">
      <dgm:prSet presAssocID="{B1C3DA2A-C397-4976-98ED-ECDC6D0B1C51}" presName="childShape" presStyleCnt="0">
        <dgm:presLayoutVars>
          <dgm:chMax val="0"/>
          <dgm:chPref val="0"/>
        </dgm:presLayoutVars>
      </dgm:prSet>
      <dgm:spPr/>
    </dgm:pt>
    <dgm:pt modelId="{80C67766-F527-4E4E-BDA1-FB17F03EAB93}" type="pres">
      <dgm:prSet presAssocID="{33778D30-C40E-46D2-B040-EA46D10B1C49}" presName="childComposite" presStyleCnt="0">
        <dgm:presLayoutVars>
          <dgm:chMax val="0"/>
          <dgm:chPref val="0"/>
        </dgm:presLayoutVars>
      </dgm:prSet>
      <dgm:spPr/>
    </dgm:pt>
    <dgm:pt modelId="{2E2B97D9-745E-43A4-9DAA-A6047191A080}" type="pres">
      <dgm:prSet presAssocID="{33778D30-C40E-46D2-B040-EA46D10B1C49}" presName="ChildAccent" presStyleLbl="solidFgAcc1" presStyleIdx="4" presStyleCnt="8"/>
      <dgm:spPr/>
    </dgm:pt>
    <dgm:pt modelId="{1295E36C-CFFB-4C51-9034-CD5871685370}" type="pres">
      <dgm:prSet presAssocID="{33778D30-C40E-46D2-B040-EA46D10B1C4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224866EC-32F2-4A03-B785-E9B16A4D7CEE}" type="pres">
      <dgm:prSet presAssocID="{8F9FA5B3-ADA7-425F-9C72-545200810914}" presName="childComposite" presStyleCnt="0">
        <dgm:presLayoutVars>
          <dgm:chMax val="0"/>
          <dgm:chPref val="0"/>
        </dgm:presLayoutVars>
      </dgm:prSet>
      <dgm:spPr/>
    </dgm:pt>
    <dgm:pt modelId="{364F24E8-8808-4797-8A15-09F9CD12066E}" type="pres">
      <dgm:prSet presAssocID="{8F9FA5B3-ADA7-425F-9C72-545200810914}" presName="ChildAccent" presStyleLbl="solidFgAcc1" presStyleIdx="5" presStyleCnt="8"/>
      <dgm:spPr/>
    </dgm:pt>
    <dgm:pt modelId="{48FA1941-77FF-4F2C-83B5-D25AA5BF0062}" type="pres">
      <dgm:prSet presAssocID="{8F9FA5B3-ADA7-425F-9C72-545200810914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4F2CFD0E-915E-44E0-B9E2-081DAD6CB6B8}" type="pres">
      <dgm:prSet presAssocID="{C265F3B9-09B3-4000-A5FD-C8AC87F214FA}" presName="childComposite" presStyleCnt="0">
        <dgm:presLayoutVars>
          <dgm:chMax val="0"/>
          <dgm:chPref val="0"/>
        </dgm:presLayoutVars>
      </dgm:prSet>
      <dgm:spPr/>
    </dgm:pt>
    <dgm:pt modelId="{1D70B701-0806-414A-A39E-5E4A386087A9}" type="pres">
      <dgm:prSet presAssocID="{C265F3B9-09B3-4000-A5FD-C8AC87F214FA}" presName="ChildAccent" presStyleLbl="solidFgAcc1" presStyleIdx="6" presStyleCnt="8"/>
      <dgm:spPr/>
    </dgm:pt>
    <dgm:pt modelId="{BBB52265-28DA-4D33-8F60-33C47C1F1D43}" type="pres">
      <dgm:prSet presAssocID="{C265F3B9-09B3-4000-A5FD-C8AC87F214F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50E99AF-2803-4FD0-B5E9-3849B1CC59E5}" type="pres">
      <dgm:prSet presAssocID="{CF66F71C-B413-4F0A-8969-66248D105C34}" presName="childComposite" presStyleCnt="0">
        <dgm:presLayoutVars>
          <dgm:chMax val="0"/>
          <dgm:chPref val="0"/>
        </dgm:presLayoutVars>
      </dgm:prSet>
      <dgm:spPr/>
    </dgm:pt>
    <dgm:pt modelId="{E46F6B0B-DE0C-43DF-B61F-1B8CE51A8C1A}" type="pres">
      <dgm:prSet presAssocID="{CF66F71C-B413-4F0A-8969-66248D105C34}" presName="ChildAccent" presStyleLbl="solidFgAcc1" presStyleIdx="7" presStyleCnt="8"/>
      <dgm:spPr/>
    </dgm:pt>
    <dgm:pt modelId="{DE5441B5-DE53-4738-B914-86EE302D4D1E}" type="pres">
      <dgm:prSet presAssocID="{CF66F71C-B413-4F0A-8969-66248D105C34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C637CA02-5655-4829-8DE8-F53002A13A07}" type="presOf" srcId="{9AB233AC-1B89-4D0E-AFD3-0599858F3ADE}" destId="{45A46346-2CD1-4209-BE15-E984F986C178}" srcOrd="0" destOrd="0" presId="urn:microsoft.com/office/officeart/2008/layout/SquareAccentList"/>
    <dgm:cxn modelId="{31A97C22-0BDF-4E85-9267-8D631F8DADDA}" type="presOf" srcId="{808B7B43-4E26-4FFF-96EA-146CE239D0BA}" destId="{E15F1282-3329-458D-B75A-9E3823C67DD4}" srcOrd="0" destOrd="0" presId="urn:microsoft.com/office/officeart/2008/layout/SquareAccentList"/>
    <dgm:cxn modelId="{1BD3AD24-F930-4572-A2D7-571433A717F2}" srcId="{D07A2247-04AD-4A38-BEC1-6DF017A461E3}" destId="{396D6BFF-A51D-4205-BE92-34FE47F45B28}" srcOrd="3" destOrd="0" parTransId="{FF8EDBEB-BE16-400D-8482-A83164080D72}" sibTransId="{B7E2A0F4-CEBC-44E1-8A50-8F0EEC835AD3}"/>
    <dgm:cxn modelId="{D6BFB435-0B85-405A-827C-27166B4D2B34}" srcId="{9BC825C9-AA38-4FEE-9D1B-AA6CE3841A88}" destId="{B1C3DA2A-C397-4976-98ED-ECDC6D0B1C51}" srcOrd="1" destOrd="0" parTransId="{D87D0AF4-336A-4059-9295-50FADF0E177D}" sibTransId="{B83932ED-5ABA-459A-BC67-4B8C58D32DD5}"/>
    <dgm:cxn modelId="{B70B9F3A-E1E2-4ED8-AA2B-893B8A9DE846}" type="presOf" srcId="{33778D30-C40E-46D2-B040-EA46D10B1C49}" destId="{1295E36C-CFFB-4C51-9034-CD5871685370}" srcOrd="0" destOrd="0" presId="urn:microsoft.com/office/officeart/2008/layout/SquareAccentList"/>
    <dgm:cxn modelId="{2CAC0C5B-0235-4577-BC63-1A205BD0AE0E}" type="presOf" srcId="{C265F3B9-09B3-4000-A5FD-C8AC87F214FA}" destId="{BBB52265-28DA-4D33-8F60-33C47C1F1D43}" srcOrd="0" destOrd="0" presId="urn:microsoft.com/office/officeart/2008/layout/SquareAccentList"/>
    <dgm:cxn modelId="{867F6E5E-9EF7-4908-8038-F065BBC9B56B}" type="presOf" srcId="{8F9FA5B3-ADA7-425F-9C72-545200810914}" destId="{48FA1941-77FF-4F2C-83B5-D25AA5BF0062}" srcOrd="0" destOrd="0" presId="urn:microsoft.com/office/officeart/2008/layout/SquareAccentList"/>
    <dgm:cxn modelId="{765A544A-230F-4C88-AE26-0E2CB39D82ED}" srcId="{B1C3DA2A-C397-4976-98ED-ECDC6D0B1C51}" destId="{8F9FA5B3-ADA7-425F-9C72-545200810914}" srcOrd="1" destOrd="0" parTransId="{AE8CC470-9C44-46DA-B0EF-005302CCB76A}" sibTransId="{592A4660-EDA6-40D7-97DA-58DD67B9BDAA}"/>
    <dgm:cxn modelId="{D0DC4C74-1765-4335-B20A-E6851CB85968}" type="presOf" srcId="{CF66F71C-B413-4F0A-8969-66248D105C34}" destId="{DE5441B5-DE53-4738-B914-86EE302D4D1E}" srcOrd="0" destOrd="0" presId="urn:microsoft.com/office/officeart/2008/layout/SquareAccentList"/>
    <dgm:cxn modelId="{DCBCB155-6A10-4984-83C4-AE7719B73673}" type="presOf" srcId="{F34C436D-BEEC-4268-BF43-E7AF77E8013D}" destId="{56FCDD43-AB65-4AED-9CA4-E28FA96BCE36}" srcOrd="0" destOrd="0" presId="urn:microsoft.com/office/officeart/2008/layout/SquareAccentList"/>
    <dgm:cxn modelId="{F57C7082-45A0-462D-A8D3-F0C88EC03199}" type="presOf" srcId="{396D6BFF-A51D-4205-BE92-34FE47F45B28}" destId="{CD2F1CAC-B2AE-47D3-B9F8-D32939A0B9DF}" srcOrd="0" destOrd="0" presId="urn:microsoft.com/office/officeart/2008/layout/SquareAccentList"/>
    <dgm:cxn modelId="{73B4AB85-368C-4B63-82B3-9B3D48676DFE}" srcId="{9BC825C9-AA38-4FEE-9D1B-AA6CE3841A88}" destId="{D07A2247-04AD-4A38-BEC1-6DF017A461E3}" srcOrd="0" destOrd="0" parTransId="{8305FF49-54E1-405D-8DED-BC2FBD29487B}" sibTransId="{FFFADB57-74D4-482C-8642-0C5B15C50C07}"/>
    <dgm:cxn modelId="{1100DDBE-6841-4053-A0ED-0E6BB34BCDAC}" srcId="{D07A2247-04AD-4A38-BEC1-6DF017A461E3}" destId="{F34C436D-BEEC-4268-BF43-E7AF77E8013D}" srcOrd="0" destOrd="0" parTransId="{2AE0F9F9-6EBD-49BC-B7B7-1D2BB3DA029C}" sibTransId="{82BC9181-E0E0-4480-95BB-A6A820BD9F46}"/>
    <dgm:cxn modelId="{DE1B39C2-D351-4C12-91CD-41751FB64CB8}" type="presOf" srcId="{9BC825C9-AA38-4FEE-9D1B-AA6CE3841A88}" destId="{1E27C439-13D9-4E00-8B09-EB098000697F}" srcOrd="0" destOrd="0" presId="urn:microsoft.com/office/officeart/2008/layout/SquareAccentList"/>
    <dgm:cxn modelId="{AB053FC9-5C99-4130-8A61-9F4068E6688B}" type="presOf" srcId="{D07A2247-04AD-4A38-BEC1-6DF017A461E3}" destId="{7EEB79F6-012C-461A-9348-A6579E69DC4C}" srcOrd="0" destOrd="0" presId="urn:microsoft.com/office/officeart/2008/layout/SquareAccentList"/>
    <dgm:cxn modelId="{CD3E06D0-6108-40D8-A6C4-CD4FC0C369B8}" srcId="{B1C3DA2A-C397-4976-98ED-ECDC6D0B1C51}" destId="{CF66F71C-B413-4F0A-8969-66248D105C34}" srcOrd="3" destOrd="0" parTransId="{C85A9058-0DF7-430D-96E7-DFE3FDEB6663}" sibTransId="{E54B52EC-E4A2-4D00-81F5-2861661371BD}"/>
    <dgm:cxn modelId="{B2A05AD2-CB3C-410B-B495-F55D3C75EE37}" srcId="{D07A2247-04AD-4A38-BEC1-6DF017A461E3}" destId="{9AB233AC-1B89-4D0E-AFD3-0599858F3ADE}" srcOrd="1" destOrd="0" parTransId="{428D0FF2-61AB-4839-A18E-FA62423D30DE}" sibTransId="{F61F21C9-D127-4125-8539-54BC5E1A9BD2}"/>
    <dgm:cxn modelId="{014556E0-3F8A-4986-A991-6CD8B881A58B}" srcId="{D07A2247-04AD-4A38-BEC1-6DF017A461E3}" destId="{808B7B43-4E26-4FFF-96EA-146CE239D0BA}" srcOrd="2" destOrd="0" parTransId="{AC928978-470A-4E63-B561-FE03A49C3329}" sibTransId="{B5112E28-920F-4A62-A3F9-5FDBEE89063C}"/>
    <dgm:cxn modelId="{9929AAE0-CC9F-4A97-BD19-CDD39E418FAB}" srcId="{B1C3DA2A-C397-4976-98ED-ECDC6D0B1C51}" destId="{C265F3B9-09B3-4000-A5FD-C8AC87F214FA}" srcOrd="2" destOrd="0" parTransId="{ADC74A70-5122-41D2-95DC-E7FFF5FB0191}" sibTransId="{FC3ECAC1-895B-4C2E-9999-50AF5CBA03A9}"/>
    <dgm:cxn modelId="{14964FF0-0F28-400A-8DF3-76C62F97CBDD}" type="presOf" srcId="{B1C3DA2A-C397-4976-98ED-ECDC6D0B1C51}" destId="{576BC88B-873B-46A5-894A-CFB0B499F0E2}" srcOrd="0" destOrd="0" presId="urn:microsoft.com/office/officeart/2008/layout/SquareAccentList"/>
    <dgm:cxn modelId="{60F9D7FE-716D-43BB-8CDE-6EDCDEA24326}" srcId="{B1C3DA2A-C397-4976-98ED-ECDC6D0B1C51}" destId="{33778D30-C40E-46D2-B040-EA46D10B1C49}" srcOrd="0" destOrd="0" parTransId="{875F089F-F4C6-49F8-9249-64CF47D5BEFD}" sibTransId="{0BA71EA3-F857-4A0F-AA7A-A454DE49DA9B}"/>
    <dgm:cxn modelId="{AA8280E7-7963-497E-9443-0A2118E88268}" type="presParOf" srcId="{1E27C439-13D9-4E00-8B09-EB098000697F}" destId="{B9AFCC6B-DE45-4840-B0F4-B93CA94B3F18}" srcOrd="0" destOrd="0" presId="urn:microsoft.com/office/officeart/2008/layout/SquareAccentList"/>
    <dgm:cxn modelId="{B2CEEB47-785F-4346-AEB0-F95CBD975235}" type="presParOf" srcId="{B9AFCC6B-DE45-4840-B0F4-B93CA94B3F18}" destId="{E37EE743-C161-4B51-8AA3-50ECB4DEC68E}" srcOrd="0" destOrd="0" presId="urn:microsoft.com/office/officeart/2008/layout/SquareAccentList"/>
    <dgm:cxn modelId="{F1DC37DE-90F5-4D8D-BB17-77524E37E0D7}" type="presParOf" srcId="{E37EE743-C161-4B51-8AA3-50ECB4DEC68E}" destId="{0F375526-3492-4AA0-A6D8-00FC7A60F0B4}" srcOrd="0" destOrd="0" presId="urn:microsoft.com/office/officeart/2008/layout/SquareAccentList"/>
    <dgm:cxn modelId="{0E66786A-2694-43FA-B806-E7DC99B2486C}" type="presParOf" srcId="{E37EE743-C161-4B51-8AA3-50ECB4DEC68E}" destId="{13578751-0787-4FF0-AE36-A00CAD2DDD8C}" srcOrd="1" destOrd="0" presId="urn:microsoft.com/office/officeart/2008/layout/SquareAccentList"/>
    <dgm:cxn modelId="{0F89EFA8-CFC0-4678-ACB6-25CB9E5AE8A2}" type="presParOf" srcId="{E37EE743-C161-4B51-8AA3-50ECB4DEC68E}" destId="{7EEB79F6-012C-461A-9348-A6579E69DC4C}" srcOrd="2" destOrd="0" presId="urn:microsoft.com/office/officeart/2008/layout/SquareAccentList"/>
    <dgm:cxn modelId="{95C707AC-871D-4F98-9CA6-7A1CEE3A9E53}" type="presParOf" srcId="{B9AFCC6B-DE45-4840-B0F4-B93CA94B3F18}" destId="{8608617E-D0A0-49F2-BB93-413E794821F8}" srcOrd="1" destOrd="0" presId="urn:microsoft.com/office/officeart/2008/layout/SquareAccentList"/>
    <dgm:cxn modelId="{C2F57D58-70B3-48A6-AD72-8A414B19C7F0}" type="presParOf" srcId="{8608617E-D0A0-49F2-BB93-413E794821F8}" destId="{33048E02-9BFA-4F01-9E5D-5CC254A79F20}" srcOrd="0" destOrd="0" presId="urn:microsoft.com/office/officeart/2008/layout/SquareAccentList"/>
    <dgm:cxn modelId="{EDEBE4A0-5145-458A-8889-B4D4EC7D40F5}" type="presParOf" srcId="{33048E02-9BFA-4F01-9E5D-5CC254A79F20}" destId="{992CF07C-AF4D-40BB-9408-FB2CB3A48F4C}" srcOrd="0" destOrd="0" presId="urn:microsoft.com/office/officeart/2008/layout/SquareAccentList"/>
    <dgm:cxn modelId="{100295A6-1B15-49A2-A999-3B8CEEC23E54}" type="presParOf" srcId="{33048E02-9BFA-4F01-9E5D-5CC254A79F20}" destId="{56FCDD43-AB65-4AED-9CA4-E28FA96BCE36}" srcOrd="1" destOrd="0" presId="urn:microsoft.com/office/officeart/2008/layout/SquareAccentList"/>
    <dgm:cxn modelId="{C80303A2-E458-41A9-AC6D-19F37691EE5F}" type="presParOf" srcId="{8608617E-D0A0-49F2-BB93-413E794821F8}" destId="{EF3DCCF2-653E-4717-954C-F124BC78AFE2}" srcOrd="1" destOrd="0" presId="urn:microsoft.com/office/officeart/2008/layout/SquareAccentList"/>
    <dgm:cxn modelId="{E638201F-1309-4BD7-9D2D-9DB280B94A8E}" type="presParOf" srcId="{EF3DCCF2-653E-4717-954C-F124BC78AFE2}" destId="{6ABB09A7-B476-474E-9233-C4952373952F}" srcOrd="0" destOrd="0" presId="urn:microsoft.com/office/officeart/2008/layout/SquareAccentList"/>
    <dgm:cxn modelId="{72DCA8BA-30D7-42FB-9ACC-8A1A71519D9E}" type="presParOf" srcId="{EF3DCCF2-653E-4717-954C-F124BC78AFE2}" destId="{45A46346-2CD1-4209-BE15-E984F986C178}" srcOrd="1" destOrd="0" presId="urn:microsoft.com/office/officeart/2008/layout/SquareAccentList"/>
    <dgm:cxn modelId="{28F5CD16-7C26-4159-AE89-613229AE8610}" type="presParOf" srcId="{8608617E-D0A0-49F2-BB93-413E794821F8}" destId="{85AF5D23-24EE-4863-A196-780800C1F906}" srcOrd="2" destOrd="0" presId="urn:microsoft.com/office/officeart/2008/layout/SquareAccentList"/>
    <dgm:cxn modelId="{DA03B252-F82C-43E5-8A7D-4F4B22D3CE20}" type="presParOf" srcId="{85AF5D23-24EE-4863-A196-780800C1F906}" destId="{B0196589-0B26-45F4-89E4-58A166BF53F0}" srcOrd="0" destOrd="0" presId="urn:microsoft.com/office/officeart/2008/layout/SquareAccentList"/>
    <dgm:cxn modelId="{3BB8C1A4-5AD1-4752-93E3-89D85F139053}" type="presParOf" srcId="{85AF5D23-24EE-4863-A196-780800C1F906}" destId="{E15F1282-3329-458D-B75A-9E3823C67DD4}" srcOrd="1" destOrd="0" presId="urn:microsoft.com/office/officeart/2008/layout/SquareAccentList"/>
    <dgm:cxn modelId="{A6A8169D-5945-43E0-AA41-D9B2FFD1F66E}" type="presParOf" srcId="{8608617E-D0A0-49F2-BB93-413E794821F8}" destId="{A5BF5191-494D-4205-A0E7-EE0A0CEB33E9}" srcOrd="3" destOrd="0" presId="urn:microsoft.com/office/officeart/2008/layout/SquareAccentList"/>
    <dgm:cxn modelId="{EAE5FB25-4D70-4D96-9D87-D98578082946}" type="presParOf" srcId="{A5BF5191-494D-4205-A0E7-EE0A0CEB33E9}" destId="{043F2EFA-933A-48DF-AA0A-A36315531E91}" srcOrd="0" destOrd="0" presId="urn:microsoft.com/office/officeart/2008/layout/SquareAccentList"/>
    <dgm:cxn modelId="{FD1805BF-B75A-4576-9C3C-EB80055146F4}" type="presParOf" srcId="{A5BF5191-494D-4205-A0E7-EE0A0CEB33E9}" destId="{CD2F1CAC-B2AE-47D3-B9F8-D32939A0B9DF}" srcOrd="1" destOrd="0" presId="urn:microsoft.com/office/officeart/2008/layout/SquareAccentList"/>
    <dgm:cxn modelId="{356F2DFA-52D0-4C05-BC24-612276BC6869}" type="presParOf" srcId="{1E27C439-13D9-4E00-8B09-EB098000697F}" destId="{0D255889-76C0-46CF-A25B-A25524FB509F}" srcOrd="1" destOrd="0" presId="urn:microsoft.com/office/officeart/2008/layout/SquareAccentList"/>
    <dgm:cxn modelId="{21CCAF06-345B-4CD8-A1C2-E0B1A70D859E}" type="presParOf" srcId="{0D255889-76C0-46CF-A25B-A25524FB509F}" destId="{AB4F60E1-6AFE-4AF0-9D52-A0138A44B260}" srcOrd="0" destOrd="0" presId="urn:microsoft.com/office/officeart/2008/layout/SquareAccentList"/>
    <dgm:cxn modelId="{C84E83E6-02A4-49C4-8729-0F71D0FDF97D}" type="presParOf" srcId="{AB4F60E1-6AFE-4AF0-9D52-A0138A44B260}" destId="{DDA622B1-FB6F-4248-98E6-A88448EDFF65}" srcOrd="0" destOrd="0" presId="urn:microsoft.com/office/officeart/2008/layout/SquareAccentList"/>
    <dgm:cxn modelId="{8D508AD7-2B54-469A-85BB-2FA110DC30CF}" type="presParOf" srcId="{AB4F60E1-6AFE-4AF0-9D52-A0138A44B260}" destId="{2F5BE022-D01E-423E-8FCE-CDF22754D084}" srcOrd="1" destOrd="0" presId="urn:microsoft.com/office/officeart/2008/layout/SquareAccentList"/>
    <dgm:cxn modelId="{C001EC3B-18B5-44BA-867A-439123D20282}" type="presParOf" srcId="{AB4F60E1-6AFE-4AF0-9D52-A0138A44B260}" destId="{576BC88B-873B-46A5-894A-CFB0B499F0E2}" srcOrd="2" destOrd="0" presId="urn:microsoft.com/office/officeart/2008/layout/SquareAccentList"/>
    <dgm:cxn modelId="{92269A5A-31A0-4B70-892D-B66BD4562E5E}" type="presParOf" srcId="{0D255889-76C0-46CF-A25B-A25524FB509F}" destId="{D10968DA-9513-4B2A-BCCD-93105624C9AD}" srcOrd="1" destOrd="0" presId="urn:microsoft.com/office/officeart/2008/layout/SquareAccentList"/>
    <dgm:cxn modelId="{780AA1B0-6415-4289-83F4-E0CAB2CACB61}" type="presParOf" srcId="{D10968DA-9513-4B2A-BCCD-93105624C9AD}" destId="{80C67766-F527-4E4E-BDA1-FB17F03EAB93}" srcOrd="0" destOrd="0" presId="urn:microsoft.com/office/officeart/2008/layout/SquareAccentList"/>
    <dgm:cxn modelId="{770240C1-231B-4BCB-A8B7-5F084AE36D50}" type="presParOf" srcId="{80C67766-F527-4E4E-BDA1-FB17F03EAB93}" destId="{2E2B97D9-745E-43A4-9DAA-A6047191A080}" srcOrd="0" destOrd="0" presId="urn:microsoft.com/office/officeart/2008/layout/SquareAccentList"/>
    <dgm:cxn modelId="{D07ED007-9BC6-43EA-8A27-3EF299762EFF}" type="presParOf" srcId="{80C67766-F527-4E4E-BDA1-FB17F03EAB93}" destId="{1295E36C-CFFB-4C51-9034-CD5871685370}" srcOrd="1" destOrd="0" presId="urn:microsoft.com/office/officeart/2008/layout/SquareAccentList"/>
    <dgm:cxn modelId="{B04F7D1C-455B-4792-BFCF-5797BDB869BF}" type="presParOf" srcId="{D10968DA-9513-4B2A-BCCD-93105624C9AD}" destId="{224866EC-32F2-4A03-B785-E9B16A4D7CEE}" srcOrd="1" destOrd="0" presId="urn:microsoft.com/office/officeart/2008/layout/SquareAccentList"/>
    <dgm:cxn modelId="{3F214FA9-7F29-4D97-911F-FFB6A8077FAE}" type="presParOf" srcId="{224866EC-32F2-4A03-B785-E9B16A4D7CEE}" destId="{364F24E8-8808-4797-8A15-09F9CD12066E}" srcOrd="0" destOrd="0" presId="urn:microsoft.com/office/officeart/2008/layout/SquareAccentList"/>
    <dgm:cxn modelId="{4BDCE224-A72F-4175-8525-23BB0A47A5E4}" type="presParOf" srcId="{224866EC-32F2-4A03-B785-E9B16A4D7CEE}" destId="{48FA1941-77FF-4F2C-83B5-D25AA5BF0062}" srcOrd="1" destOrd="0" presId="urn:microsoft.com/office/officeart/2008/layout/SquareAccentList"/>
    <dgm:cxn modelId="{78656FF1-0FF5-4ED0-841A-D11026B6CED9}" type="presParOf" srcId="{D10968DA-9513-4B2A-BCCD-93105624C9AD}" destId="{4F2CFD0E-915E-44E0-B9E2-081DAD6CB6B8}" srcOrd="2" destOrd="0" presId="urn:microsoft.com/office/officeart/2008/layout/SquareAccentList"/>
    <dgm:cxn modelId="{4A29C078-40C2-493A-B5F6-E2F1CABA13BB}" type="presParOf" srcId="{4F2CFD0E-915E-44E0-B9E2-081DAD6CB6B8}" destId="{1D70B701-0806-414A-A39E-5E4A386087A9}" srcOrd="0" destOrd="0" presId="urn:microsoft.com/office/officeart/2008/layout/SquareAccentList"/>
    <dgm:cxn modelId="{8D3AB533-A302-46B0-B27D-52478F4D0099}" type="presParOf" srcId="{4F2CFD0E-915E-44E0-B9E2-081DAD6CB6B8}" destId="{BBB52265-28DA-4D33-8F60-33C47C1F1D43}" srcOrd="1" destOrd="0" presId="urn:microsoft.com/office/officeart/2008/layout/SquareAccentList"/>
    <dgm:cxn modelId="{06E358D3-349D-4646-BD0C-2F76C9E52FD2}" type="presParOf" srcId="{D10968DA-9513-4B2A-BCCD-93105624C9AD}" destId="{350E99AF-2803-4FD0-B5E9-3849B1CC59E5}" srcOrd="3" destOrd="0" presId="urn:microsoft.com/office/officeart/2008/layout/SquareAccentList"/>
    <dgm:cxn modelId="{839EC711-4F99-49EC-B86A-EFB6910E9194}" type="presParOf" srcId="{350E99AF-2803-4FD0-B5E9-3849B1CC59E5}" destId="{E46F6B0B-DE0C-43DF-B61F-1B8CE51A8C1A}" srcOrd="0" destOrd="0" presId="urn:microsoft.com/office/officeart/2008/layout/SquareAccentList"/>
    <dgm:cxn modelId="{AB0BB35E-6F40-420D-BA27-DFDFD840B7D9}" type="presParOf" srcId="{350E99AF-2803-4FD0-B5E9-3849B1CC59E5}" destId="{DE5441B5-DE53-4738-B914-86EE302D4D1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75526-3492-4AA0-A6D8-00FC7A60F0B4}">
      <dsp:nvSpPr>
        <dsp:cNvPr id="0" name=""/>
        <dsp:cNvSpPr/>
      </dsp:nvSpPr>
      <dsp:spPr>
        <a:xfrm>
          <a:off x="2165" y="679079"/>
          <a:ext cx="3213155" cy="378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78751-0787-4FF0-AE36-A00CAD2DDD8C}">
      <dsp:nvSpPr>
        <dsp:cNvPr id="0" name=""/>
        <dsp:cNvSpPr/>
      </dsp:nvSpPr>
      <dsp:spPr>
        <a:xfrm>
          <a:off x="2165" y="821048"/>
          <a:ext cx="236050" cy="23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B79F6-012C-461A-9348-A6579E69DC4C}">
      <dsp:nvSpPr>
        <dsp:cNvPr id="0" name=""/>
        <dsp:cNvSpPr/>
      </dsp:nvSpPr>
      <dsp:spPr>
        <a:xfrm>
          <a:off x="2165" y="0"/>
          <a:ext cx="3213155" cy="67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X values</a:t>
          </a:r>
          <a:endParaRPr lang="ar-IQ" sz="4200" kern="1200" dirty="0"/>
        </a:p>
      </dsp:txBody>
      <dsp:txXfrm>
        <a:off x="2165" y="0"/>
        <a:ext cx="3213155" cy="679079"/>
      </dsp:txXfrm>
    </dsp:sp>
    <dsp:sp modelId="{992CF07C-AF4D-40BB-9408-FB2CB3A48F4C}">
      <dsp:nvSpPr>
        <dsp:cNvPr id="0" name=""/>
        <dsp:cNvSpPr/>
      </dsp:nvSpPr>
      <dsp:spPr>
        <a:xfrm>
          <a:off x="2165" y="1371273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CDD43-AB65-4AED-9CA4-E28FA96BCE36}">
      <dsp:nvSpPr>
        <dsp:cNvPr id="0" name=""/>
        <dsp:cNvSpPr/>
      </dsp:nvSpPr>
      <dsp:spPr>
        <a:xfrm>
          <a:off x="227086" y="1214185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  <a:endParaRPr lang="ar-IQ" sz="1900" kern="1200" dirty="0"/>
        </a:p>
      </dsp:txBody>
      <dsp:txXfrm>
        <a:off x="227086" y="1214185"/>
        <a:ext cx="2988234" cy="550219"/>
      </dsp:txXfrm>
    </dsp:sp>
    <dsp:sp modelId="{6ABB09A7-B476-474E-9233-C4952373952F}">
      <dsp:nvSpPr>
        <dsp:cNvPr id="0" name=""/>
        <dsp:cNvSpPr/>
      </dsp:nvSpPr>
      <dsp:spPr>
        <a:xfrm>
          <a:off x="2165" y="1921493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46346-2CD1-4209-BE15-E984F986C178}">
      <dsp:nvSpPr>
        <dsp:cNvPr id="0" name=""/>
        <dsp:cNvSpPr/>
      </dsp:nvSpPr>
      <dsp:spPr>
        <a:xfrm>
          <a:off x="227086" y="1764405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  <a:endParaRPr lang="ar-IQ" sz="1900" kern="1200" dirty="0"/>
        </a:p>
      </dsp:txBody>
      <dsp:txXfrm>
        <a:off x="227086" y="1764405"/>
        <a:ext cx="2988234" cy="550219"/>
      </dsp:txXfrm>
    </dsp:sp>
    <dsp:sp modelId="{B0196589-0B26-45F4-89E4-58A166BF53F0}">
      <dsp:nvSpPr>
        <dsp:cNvPr id="0" name=""/>
        <dsp:cNvSpPr/>
      </dsp:nvSpPr>
      <dsp:spPr>
        <a:xfrm>
          <a:off x="2165" y="2471712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F1282-3329-458D-B75A-9E3823C67DD4}">
      <dsp:nvSpPr>
        <dsp:cNvPr id="0" name=""/>
        <dsp:cNvSpPr/>
      </dsp:nvSpPr>
      <dsp:spPr>
        <a:xfrm>
          <a:off x="227086" y="2314625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</a:t>
          </a:r>
          <a:endParaRPr lang="ar-IQ" sz="1900" kern="1200" dirty="0"/>
        </a:p>
      </dsp:txBody>
      <dsp:txXfrm>
        <a:off x="227086" y="2314625"/>
        <a:ext cx="2988234" cy="550219"/>
      </dsp:txXfrm>
    </dsp:sp>
    <dsp:sp modelId="{043F2EFA-933A-48DF-AA0A-A36315531E91}">
      <dsp:nvSpPr>
        <dsp:cNvPr id="0" name=""/>
        <dsp:cNvSpPr/>
      </dsp:nvSpPr>
      <dsp:spPr>
        <a:xfrm>
          <a:off x="2165" y="3021932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F1CAC-B2AE-47D3-B9F8-D32939A0B9DF}">
      <dsp:nvSpPr>
        <dsp:cNvPr id="0" name=""/>
        <dsp:cNvSpPr/>
      </dsp:nvSpPr>
      <dsp:spPr>
        <a:xfrm>
          <a:off x="227086" y="2864844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</a:t>
          </a:r>
          <a:endParaRPr lang="ar-IQ" sz="1900" kern="1200" dirty="0"/>
        </a:p>
      </dsp:txBody>
      <dsp:txXfrm>
        <a:off x="227086" y="2864844"/>
        <a:ext cx="2988234" cy="550219"/>
      </dsp:txXfrm>
    </dsp:sp>
    <dsp:sp modelId="{DDA622B1-FB6F-4248-98E6-A88448EDFF65}">
      <dsp:nvSpPr>
        <dsp:cNvPr id="0" name=""/>
        <dsp:cNvSpPr/>
      </dsp:nvSpPr>
      <dsp:spPr>
        <a:xfrm>
          <a:off x="3375978" y="679079"/>
          <a:ext cx="3213155" cy="378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BE022-D01E-423E-8FCE-CDF22754D084}">
      <dsp:nvSpPr>
        <dsp:cNvPr id="0" name=""/>
        <dsp:cNvSpPr/>
      </dsp:nvSpPr>
      <dsp:spPr>
        <a:xfrm>
          <a:off x="3375978" y="821048"/>
          <a:ext cx="236050" cy="23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BC88B-873B-46A5-894A-CFB0B499F0E2}">
      <dsp:nvSpPr>
        <dsp:cNvPr id="0" name=""/>
        <dsp:cNvSpPr/>
      </dsp:nvSpPr>
      <dsp:spPr>
        <a:xfrm>
          <a:off x="3375978" y="0"/>
          <a:ext cx="3213155" cy="67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Y values</a:t>
          </a:r>
          <a:endParaRPr lang="ar-IQ" sz="4200" kern="1200" dirty="0"/>
        </a:p>
      </dsp:txBody>
      <dsp:txXfrm>
        <a:off x="3375978" y="0"/>
        <a:ext cx="3213155" cy="679079"/>
      </dsp:txXfrm>
    </dsp:sp>
    <dsp:sp modelId="{2E2B97D9-745E-43A4-9DAA-A6047191A080}">
      <dsp:nvSpPr>
        <dsp:cNvPr id="0" name=""/>
        <dsp:cNvSpPr/>
      </dsp:nvSpPr>
      <dsp:spPr>
        <a:xfrm>
          <a:off x="3375978" y="1371273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5E36C-CFFB-4C51-9034-CD5871685370}">
      <dsp:nvSpPr>
        <dsp:cNvPr id="0" name=""/>
        <dsp:cNvSpPr/>
      </dsp:nvSpPr>
      <dsp:spPr>
        <a:xfrm>
          <a:off x="3600899" y="1214185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0.5</a:t>
          </a:r>
        </a:p>
      </dsp:txBody>
      <dsp:txXfrm>
        <a:off x="3600899" y="1214185"/>
        <a:ext cx="2988234" cy="550219"/>
      </dsp:txXfrm>
    </dsp:sp>
    <dsp:sp modelId="{364F24E8-8808-4797-8A15-09F9CD12066E}">
      <dsp:nvSpPr>
        <dsp:cNvPr id="0" name=""/>
        <dsp:cNvSpPr/>
      </dsp:nvSpPr>
      <dsp:spPr>
        <a:xfrm>
          <a:off x="3375978" y="1921493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A1941-77FF-4F2C-83B5-D25AA5BF0062}">
      <dsp:nvSpPr>
        <dsp:cNvPr id="0" name=""/>
        <dsp:cNvSpPr/>
      </dsp:nvSpPr>
      <dsp:spPr>
        <a:xfrm>
          <a:off x="3600899" y="1764405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  <a:endParaRPr lang="ar-IQ" sz="1900" kern="1200" dirty="0"/>
        </a:p>
      </dsp:txBody>
      <dsp:txXfrm>
        <a:off x="3600899" y="1764405"/>
        <a:ext cx="2988234" cy="550219"/>
      </dsp:txXfrm>
    </dsp:sp>
    <dsp:sp modelId="{1D70B701-0806-414A-A39E-5E4A386087A9}">
      <dsp:nvSpPr>
        <dsp:cNvPr id="0" name=""/>
        <dsp:cNvSpPr/>
      </dsp:nvSpPr>
      <dsp:spPr>
        <a:xfrm>
          <a:off x="3375978" y="2471712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52265-28DA-4D33-8F60-33C47C1F1D43}">
      <dsp:nvSpPr>
        <dsp:cNvPr id="0" name=""/>
        <dsp:cNvSpPr/>
      </dsp:nvSpPr>
      <dsp:spPr>
        <a:xfrm>
          <a:off x="3600899" y="2314625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1.5</a:t>
          </a:r>
          <a:endParaRPr lang="ar-IQ" sz="1900" kern="1200" dirty="0"/>
        </a:p>
      </dsp:txBody>
      <dsp:txXfrm>
        <a:off x="3600899" y="2314625"/>
        <a:ext cx="2988234" cy="550219"/>
      </dsp:txXfrm>
    </dsp:sp>
    <dsp:sp modelId="{E46F6B0B-DE0C-43DF-B61F-1B8CE51A8C1A}">
      <dsp:nvSpPr>
        <dsp:cNvPr id="0" name=""/>
        <dsp:cNvSpPr/>
      </dsp:nvSpPr>
      <dsp:spPr>
        <a:xfrm>
          <a:off x="3375978" y="3021932"/>
          <a:ext cx="236044" cy="236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441B5-DE53-4738-B914-86EE302D4D1E}">
      <dsp:nvSpPr>
        <dsp:cNvPr id="0" name=""/>
        <dsp:cNvSpPr/>
      </dsp:nvSpPr>
      <dsp:spPr>
        <a:xfrm>
          <a:off x="3600899" y="2864844"/>
          <a:ext cx="2988234" cy="550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  <a:endParaRPr lang="ar-IQ" sz="1900" kern="1200" dirty="0"/>
        </a:p>
      </dsp:txBody>
      <dsp:txXfrm>
        <a:off x="3600899" y="2864844"/>
        <a:ext cx="2988234" cy="550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1AE3D8-8C31-84B2-457D-14C6BAB203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5B66A-F319-8C56-796F-E895939A5A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FF86D1-8EE1-4717-8DF8-D1C4F7F00E5D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5AF482-C655-3ABE-CC6C-700CCDDC5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8594E9-94A3-76F0-E38F-7DA5496F4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01673-641C-A907-94CE-1AB55585AA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B0E37-3970-2E23-466B-2270A66D5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31D458-1901-4907-A44D-6E057E4A9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0FB49B2-57DF-2832-DED8-2A730A55F9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EB91D87-27F2-1D8A-3456-D80CA3FD27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IQ" altLang="ar-IQ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ECAF242-DDE3-8BAC-7D0D-205AF4529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57223C-BF48-4465-94A7-992E00BCC79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Title-R1d.png">
            <a:extLst>
              <a:ext uri="{FF2B5EF4-FFF2-40B4-BE49-F238E27FC236}">
                <a16:creationId xmlns:a16="http://schemas.microsoft.com/office/drawing/2014/main" id="{DE9DAEBA-F7D5-E457-58C2-4F4C9D95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A5D34-83DE-D56A-AD07-3946237E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C146-F949-48D5-9A33-3ED6315DFFC0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7F5855-E861-3751-28A9-26FD7523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CAEC49-C118-80A0-F48D-9B4EEE14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78FB-EB02-4771-AE33-E2415EB66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roplets-SD-Content-R1d.png">
            <a:extLst>
              <a:ext uri="{FF2B5EF4-FFF2-40B4-BE49-F238E27FC236}">
                <a16:creationId xmlns:a16="http://schemas.microsoft.com/office/drawing/2014/main" id="{16B3CD2C-14D3-AFEC-D32A-56BCFFB7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2974320-0F43-0D08-0BBA-C58B428F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0633-3C19-4AA1-A09F-46A5C6F2E737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B868B99-34EA-FF5E-041A-76ED4199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3D3D0F-EA8B-2CE1-E373-A779198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38F1-E4B9-4960-A9A6-02536DD9D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06F7715F-3E01-950C-8BBF-5FB6D21D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7C4BB-486D-213E-B49A-7D62F48C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0E21-59AE-434C-ADAE-FE594534E1E8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4FA25-E0F7-9C9F-A9FE-0DA50042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D8533-E602-B764-0C81-92013CFD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B615-BF02-4AEC-8459-FEC0F6392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1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30D13E63-ECF6-A8BF-5226-768289E1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DBA52-05E1-4AA0-E044-9DBFAFCBC2B8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DA29D-90F0-6A34-422B-DBFF13664C86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7AEE2FA-C2C1-0BF7-B6C7-AEFE3F99F5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0E96-B1B3-4D88-8454-3D951B26A700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15428E1-B360-7D89-D598-4D3E2F77FF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27947E-9FF5-B201-C72B-EC0D59187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A376-B4DE-437B-9DC3-01CDD51AE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3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EAB20B0B-172D-4C58-5429-5E08D41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458B7-D6E1-641D-91D9-F79CEB4F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C335-9DDE-4C57-BF63-D9BE8FC22894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BE9F1-7D0C-EEE3-3F14-E77CEFCE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1B21E-23EB-3297-BBA9-03DABCB6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3815-E2F1-4387-BECC-8138D7E8C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SD-Content-R1d.png">
            <a:extLst>
              <a:ext uri="{FF2B5EF4-FFF2-40B4-BE49-F238E27FC236}">
                <a16:creationId xmlns:a16="http://schemas.microsoft.com/office/drawing/2014/main" id="{01E0E57E-68F6-906E-E461-FE910BE0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AC048-D56B-9380-593B-79E8302434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D21F-85DE-4339-B95A-5104F07A0CFC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E6347-C7B4-E323-8E04-A9B6D411F4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E3ECA-9EC6-A390-37D9-A2AE74CA1F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D535E-7B18-4B2B-9D0E-FB56C9A35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69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SD-Content-R1d.png">
            <a:extLst>
              <a:ext uri="{FF2B5EF4-FFF2-40B4-BE49-F238E27FC236}">
                <a16:creationId xmlns:a16="http://schemas.microsoft.com/office/drawing/2014/main" id="{FE8946C0-7B99-7A48-86C9-465767DC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3552A-FDFF-B8F9-2FCF-979D4ABF8FC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82AE-1E36-4910-AE9A-4C40958B2DBF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A9143-A8DE-2E81-63EF-A3169F5E057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D408-3A42-7053-DAEC-E1A54CB32C7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B718-9BED-48AF-B15E-90FC52606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58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F1A0689B-D53E-C174-06EF-F678C5B5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F47D-B376-8889-B880-D6DF39015E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711C-4A11-429D-A468-86F3B07BD2BC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9F44-4849-D982-96B0-99E0856C8D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1D5DE-746B-3041-9958-18A4B2390C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9BE7-E091-4B6C-BCBC-8B6C4B3BC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7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A3C7C3E6-0851-E304-C0E0-49CD09A0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345D1-FD80-86D7-AED9-FFFE00A90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3D84-8441-41D3-B3B7-D87E9CFDEE3C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D190E-E527-B529-F012-8F488576C3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2E28A-1287-7D72-D835-4F28CDF218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8431-584D-4D2A-B407-A9D961AA1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2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8DF36-577A-A7F8-F5F1-11526162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A858-02CE-457E-9BE9-E9E5FA1F04D8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D398D-28CB-3B26-9713-509C676E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4D2D-B09B-A489-5122-5EDC0836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4628-6D85-41D6-958A-BBA2AE3CC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9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5CA88AB5-5B29-3ED8-E078-869B4F3F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A456-981B-C4EE-895F-0D3A86838D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2977-B6DD-4301-9596-DDEA7DBE59F4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25BA5-AA28-3BC3-D52C-31761B5058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56508-2BC9-180D-DF7C-F9A25F0E9B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41F-52A4-49F4-8EA2-A15A248DC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9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B3F8CACF-8D8F-1E5D-896E-7AA5E6A3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75015C-E606-7BDE-2872-C2A25F01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5F8-92A1-4D8E-99C2-F35CFB739EBE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5BB216-1570-0E61-A06A-B54FF949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749B01-F069-4E64-3F5B-8A154698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93A5-6F18-4071-A864-B43544AB0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3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SD-Content-R1d.png">
            <a:extLst>
              <a:ext uri="{FF2B5EF4-FFF2-40B4-BE49-F238E27FC236}">
                <a16:creationId xmlns:a16="http://schemas.microsoft.com/office/drawing/2014/main" id="{BBE156C9-92F2-AE55-DECA-5F3FAC40D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F74EAE3-6318-2009-C1E8-AB86AFBC4E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E4BB-0AEF-41F6-A152-252087789249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70A5973-3156-D286-C810-7E3F12B6D9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EC4F820-E3AA-798A-724B-131AD24B98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4535-0B1D-4F0A-A0AF-6E1A5D48D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28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SD-Content-R1d.png">
            <a:extLst>
              <a:ext uri="{FF2B5EF4-FFF2-40B4-BE49-F238E27FC236}">
                <a16:creationId xmlns:a16="http://schemas.microsoft.com/office/drawing/2014/main" id="{7F36AAEE-48A4-3ACD-D659-BB1D3D0F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2DEDBD9-F473-27CD-34F2-7629B52E21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43C8-2855-4E91-80FC-11DB1FFED36B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74881C3-2A75-29EF-3F11-AEA78F6A20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B9766CB-FDA7-17A5-CEF8-587F209FB8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1FA6-B176-45F5-B6FD-34C9A1B50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8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306D9B56-BE29-206E-1AF6-9812566A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F134241-54B4-B922-8B6F-310808AE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20E2-38B0-43F0-A9CD-340F7100AA1E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200E05B-A884-6E77-2815-85E47FB7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A7689B-2C8A-81DE-2AA4-17BEE459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763F-ED7F-468C-9BE9-6A6C9FB99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2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SD-Content-R1d.png">
            <a:extLst>
              <a:ext uri="{FF2B5EF4-FFF2-40B4-BE49-F238E27FC236}">
                <a16:creationId xmlns:a16="http://schemas.microsoft.com/office/drawing/2014/main" id="{61AB5098-E30D-1D4E-891A-5E1027B3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A372AD9-FDF2-1F82-A4A2-51F396D8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A8DA-9B59-4354-BFB5-276C7FE030EF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62891F8-0FB5-1CEF-4450-9EFCC76C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FCD9B68-D51F-07DB-C02D-A284F54B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591A-D8FA-478F-9FF6-593E91508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8F612019-A2A1-A8E5-ABD8-0D61C80B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C1143-70CE-0778-05E2-AD04A353E3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84E1-E318-42B8-A431-E2C11CD66F96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79FAD-C8D6-3D10-9528-48E46BD405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C429B-99F9-3598-1C69-E9C4E34528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BF49-A649-43E4-BC45-8769FE248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95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roplets-SD-Content-R1d.png">
            <a:extLst>
              <a:ext uri="{FF2B5EF4-FFF2-40B4-BE49-F238E27FC236}">
                <a16:creationId xmlns:a16="http://schemas.microsoft.com/office/drawing/2014/main" id="{6E45F55B-A206-5196-5EAB-B7A62ED1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852B0FB-EE38-33E5-8320-FA49375F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AD5D-6E9B-47CF-82E6-9A15BBE5AF38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B76B93-EBFB-C350-FDE8-FFDD01C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B9E9B45-B063-007A-1796-1169DF09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DAF9-1CC3-4DE5-A92F-7D35BC03E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473B637B-97F8-D436-C586-0FC6FFAA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8D1C6-CFD0-7EAB-B3F2-19B29314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D2B82-AC5D-9AED-BFEB-48A56951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D848C-1D80-E511-7013-72F75B066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D42699-1D45-4E5A-9022-37ECBFA354D8}" type="datetimeFigureOut">
              <a:rPr lang="en-US"/>
              <a:pPr>
                <a:defRPr/>
              </a:pPr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FBCA1-E5DC-D3DD-B487-D38027C18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646DF-0135-D49B-0CD9-AB448F26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30E6E36-DCFD-4D8B-BC3D-26145CB5A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47" r:id="rId18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Layout" Target="../slideLayouts/slideLayout18.xml" /><Relationship Id="rId1" Type="http://schemas.openxmlformats.org/officeDocument/2006/relationships/video" Target="file:///E:/2021-2022/fourth%20stage%202020-2021/Lab%201%20part%20i_Trim%20(online-video-cutter.com).mp4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slideLayout" Target="../slideLayouts/slideLayout18.xml" /><Relationship Id="rId1" Type="http://schemas.openxmlformats.org/officeDocument/2006/relationships/video" Target="file:///E:/2021-2022/fourth%20stage%202020-2021/Why%20a%20'least%20squares%20regression%20line'%20is%20called%20that....mp4" TargetMode="Externa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9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8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2D96-28D2-B85B-378F-232603803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6096000" cy="17018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Biopharmacy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C732E-EFAA-58AA-E398-07898CD62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225800"/>
            <a:ext cx="5943600" cy="19812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/>
              <a:t>Presented by: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/>
              <a:t>Lecturer </a:t>
            </a:r>
            <a:r>
              <a:rPr lang="en-US" sz="2400" b="1" dirty="0" err="1"/>
              <a:t>Maysam</a:t>
            </a:r>
            <a:r>
              <a:rPr lang="en-US" sz="2400" b="1" dirty="0"/>
              <a:t> Hussain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/>
              <a:t>Lecturer Marwa Malik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/>
              <a:t> lecturer </a:t>
            </a:r>
            <a:r>
              <a:rPr lang="en-US" sz="2400" b="1" dirty="0" err="1"/>
              <a:t>Zahraa</a:t>
            </a:r>
            <a:r>
              <a:rPr lang="en-US" sz="2400" b="1" dirty="0"/>
              <a:t> Amer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40FA-EC11-45D4-06A4-A1267DB8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Lab 1 part i_Trim (online-video-cutter.com).mp4">
            <a:hlinkClick r:id="" action="ppaction://media"/>
            <a:extLst>
              <a:ext uri="{FF2B5EF4-FFF2-40B4-BE49-F238E27FC236}">
                <a16:creationId xmlns:a16="http://schemas.microsoft.com/office/drawing/2014/main" id="{1414D9D5-BD5D-83B1-3834-15A5C7329425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57175"/>
            <a:ext cx="8455025" cy="6342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E190574-4222-AA58-60E9-47A7EE84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706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IQ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 us watch the following   scientific video </a:t>
            </a:r>
            <a:br>
              <a:rPr lang="en-US" altLang="ar-IQ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ar-IQ" altLang="ar-IQ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Why a 'least squares regression line' is called that....mp4">
            <a:hlinkClick r:id="" action="ppaction://media"/>
            <a:extLst>
              <a:ext uri="{FF2B5EF4-FFF2-40B4-BE49-F238E27FC236}">
                <a16:creationId xmlns:a16="http://schemas.microsoft.com/office/drawing/2014/main" id="{16EE3AB6-6B5A-A9F0-65B4-D9EA122F99A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9413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616E6EF5-2C47-2ABE-4719-DF835C4D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609600"/>
            <a:ext cx="78073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52E78-B7A9-383A-6696-D4987051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63" y="488950"/>
            <a:ext cx="6592887" cy="37782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value for X will have two Y values ,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observed one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a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calculated one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ar-IQ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3795" name="Picture 3" descr="C:\Users\First Processor\AppData\Local\Microsoft\Windows\INetCache\IE\6TNVFTT2\497px-Spectrophoto-controls.svg[1].png">
            <a:extLst>
              <a:ext uri="{FF2B5EF4-FFF2-40B4-BE49-F238E27FC236}">
                <a16:creationId xmlns:a16="http://schemas.microsoft.com/office/drawing/2014/main" id="{7B999E6D-7FC5-C3D2-AA41-86B777A3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2550"/>
            <a:ext cx="31559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>
            <a:extLst>
              <a:ext uri="{FF2B5EF4-FFF2-40B4-BE49-F238E27FC236}">
                <a16:creationId xmlns:a16="http://schemas.microsoft.com/office/drawing/2014/main" id="{64884043-0DBB-F3A6-9FFD-48797E54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t="22659" r="44353" b="69630"/>
          <a:stretch>
            <a:fillRect/>
          </a:stretch>
        </p:blipFill>
        <p:spPr bwMode="auto">
          <a:xfrm>
            <a:off x="5691188" y="4789488"/>
            <a:ext cx="25304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6BBC1BBE-35DB-F662-9F56-63A89E1EB017}"/>
              </a:ext>
            </a:extLst>
          </p:cNvPr>
          <p:cNvSpPr/>
          <p:nvPr/>
        </p:nvSpPr>
        <p:spPr>
          <a:xfrm>
            <a:off x="2667000" y="35814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IQ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1D50B0E-D83E-335B-DE0C-FB3BF2E67614}"/>
              </a:ext>
            </a:extLst>
          </p:cNvPr>
          <p:cNvSpPr/>
          <p:nvPr/>
        </p:nvSpPr>
        <p:spPr>
          <a:xfrm>
            <a:off x="6629400" y="3886200"/>
            <a:ext cx="655638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IQ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600D438-D5E9-6854-5FD1-537424FA4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To calculate Y : </a:t>
            </a:r>
            <a:endParaRPr lang="ar-IQ" altLang="en-US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7BAD1DD6-657B-9F0E-71BE-028A4C4D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23135" r="14258" b="50261"/>
          <a:stretch>
            <a:fillRect/>
          </a:stretch>
        </p:blipFill>
        <p:spPr bwMode="auto">
          <a:xfrm>
            <a:off x="1176338" y="3276600"/>
            <a:ext cx="6692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ora\Desktop\biopharmaceutics\7CBC7A6C-67BC-4C91-917F-6EF7DC0D92C3 (3).JPG">
            <a:extLst>
              <a:ext uri="{FF2B5EF4-FFF2-40B4-BE49-F238E27FC236}">
                <a16:creationId xmlns:a16="http://schemas.microsoft.com/office/drawing/2014/main" id="{13871E5B-0EB5-E985-11F6-C84256C2F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591300" cy="369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442CAC16-D236-CAEE-12D1-64C34DD3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26613" r="43967" b="54424"/>
          <a:stretch>
            <a:fillRect/>
          </a:stretch>
        </p:blipFill>
        <p:spPr bwMode="auto">
          <a:xfrm>
            <a:off x="1295400" y="877888"/>
            <a:ext cx="5462588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177B6794-B2EC-8262-8929-256E91A0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t="44818" r="44614" b="41908"/>
          <a:stretch>
            <a:fillRect/>
          </a:stretch>
        </p:blipFill>
        <p:spPr bwMode="auto">
          <a:xfrm>
            <a:off x="1062038" y="3963988"/>
            <a:ext cx="56959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DDF1BED-833A-DA23-921F-DA393120E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90800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Or you can use excel </a:t>
            </a:r>
            <a:endParaRPr lang="ar-IQ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Poster 1.pdf - Adobe Acrobat Pro DC">
            <a:extLst>
              <a:ext uri="{FF2B5EF4-FFF2-40B4-BE49-F238E27FC236}">
                <a16:creationId xmlns:a16="http://schemas.microsoft.com/office/drawing/2014/main" id="{7CA72FF7-ED91-FD0B-26F8-ADFA4AAC8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18507" r="11420" b="-1202"/>
          <a:stretch>
            <a:fillRect/>
          </a:stretch>
        </p:blipFill>
        <p:spPr bwMode="auto">
          <a:xfrm>
            <a:off x="1371600" y="457200"/>
            <a:ext cx="6070600" cy="3381375"/>
          </a:xfrm>
        </p:spPr>
      </p:pic>
      <p:pic>
        <p:nvPicPr>
          <p:cNvPr id="21507" name="Picture 4" descr="Poster 1.pdf - Adobe Acrobat Pro DC">
            <a:extLst>
              <a:ext uri="{FF2B5EF4-FFF2-40B4-BE49-F238E27FC236}">
                <a16:creationId xmlns:a16="http://schemas.microsoft.com/office/drawing/2014/main" id="{AD731BC8-2CA4-7947-2240-B54E3D78F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23669" r="14536" b="31471"/>
          <a:stretch>
            <a:fillRect/>
          </a:stretch>
        </p:blipFill>
        <p:spPr bwMode="auto">
          <a:xfrm>
            <a:off x="914400" y="4021138"/>
            <a:ext cx="68786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Poster 1.pdf - Adobe Acrobat Pro DC">
            <a:extLst>
              <a:ext uri="{FF2B5EF4-FFF2-40B4-BE49-F238E27FC236}">
                <a16:creationId xmlns:a16="http://schemas.microsoft.com/office/drawing/2014/main" id="{60D6986B-61AF-4D3C-DB51-BA1A503DA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21069" r="12511" b="-127"/>
          <a:stretch>
            <a:fillRect/>
          </a:stretch>
        </p:blipFill>
        <p:spPr bwMode="auto">
          <a:xfrm>
            <a:off x="1600200" y="228600"/>
            <a:ext cx="5826125" cy="3232150"/>
          </a:xfrm>
        </p:spPr>
      </p:pic>
      <p:pic>
        <p:nvPicPr>
          <p:cNvPr id="22531" name="Picture 4" descr="Poster 1.pdf - Adobe Acrobat Pro DC">
            <a:extLst>
              <a:ext uri="{FF2B5EF4-FFF2-40B4-BE49-F238E27FC236}">
                <a16:creationId xmlns:a16="http://schemas.microsoft.com/office/drawing/2014/main" id="{DC0E1700-A08D-9DFA-C43E-DB369D4D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24319" r="14999" b="-4504"/>
          <a:stretch>
            <a:fillRect/>
          </a:stretch>
        </p:blipFill>
        <p:spPr bwMode="auto">
          <a:xfrm>
            <a:off x="1554163" y="3298825"/>
            <a:ext cx="568483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A7FC-3416-BE1B-DC24-6C6DC9EDC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246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/>
              <a:t>The practical course will cover the following experiments!!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A612-D606-54DA-D109-AAF5F098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52600"/>
            <a:ext cx="7034212" cy="4267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.1 Construction of calibration curve of Salicylic acid with the application of statistics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 .2 In vitro evaluation of antacid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 .3 In vitro evaluation of bulk forming laxatives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 .4 Hydrolysis of acetyl salicylic acid solution in Sorensen phosphate buffer at pH 8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Exp.5 pH and solvent effect on drug solubility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EXP.6 In vitro dissolution of per-oral tablet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20A1-F62A-B56F-E039-3D971DBD5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/>
              <a:t>Introduction  Biopharmaceutics and Pharmacokinetics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F233C4-4FD5-C131-68D7-F9DBE980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419600"/>
          </a:xfr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Biopharmaceutics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the study of influence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therapeutic activity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drug products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Pharmacokinetics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deal with the mathematical description of biological processes which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the time course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absorption  and fate of drug in the body and which are themselves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affected by drugs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21FB-072A-CACF-2AF1-36D3256D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6589713" cy="1281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By kinetic we learn about 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2AE3-7A65-74F9-DF7F-E90C9E71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2286000"/>
            <a:ext cx="6592888" cy="377825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Rate of absorption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Rate of elimination of a drug and can 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 the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life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 drug in the body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we can predict what will be the duration of correct dosage regimen for maintaining a therapeutic level</a:t>
            </a:r>
          </a:p>
          <a:p>
            <a:pPr indent="-274320" fontAlgn="auto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4D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4D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A383AC2-2AF5-2BC8-A55D-51A1CAA95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160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ar-IQ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the practical course certain dosage form will be evaluated </a:t>
            </a:r>
            <a:r>
              <a:rPr lang="en-US" altLang="ar-IQ" dirty="0">
                <a:solidFill>
                  <a:srgbClr val="FF0000"/>
                </a:solidFill>
              </a:rPr>
              <a:t>in vitro </a:t>
            </a:r>
            <a:r>
              <a:rPr lang="en-US" altLang="ar-IQ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(means outside the body in the lab 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ar-IQ" dirty="0">
                <a:solidFill>
                  <a:srgbClr val="FF0000"/>
                </a:solidFill>
              </a:rPr>
              <a:t>In vivo </a:t>
            </a:r>
            <a:r>
              <a:rPr lang="en-US" altLang="ar-IQ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(means inside the body 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B8DE3EB-8367-63E6-677D-0B8D7C24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ar-IQ" sz="2800" b="1"/>
              <a:t>Lab 1 :Preparation of calibration curve of salicylic acid with the application of statistics 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4C91EAD-2932-FD0E-D589-40D975755F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ar-IQ" altLang="ar-IQ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2D76C987-AFD5-D73F-A252-27305949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806926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8A89997-416B-236D-6581-8739A0031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623888"/>
            <a:ext cx="6589713" cy="1281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Eye fitting :</a:t>
            </a:r>
            <a:endParaRPr lang="ar-IQ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A1BF63-3BF5-444A-D986-9306F6FB05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45564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Picture 2">
            <a:extLst>
              <a:ext uri="{FF2B5EF4-FFF2-40B4-BE49-F238E27FC236}">
                <a16:creationId xmlns:a16="http://schemas.microsoft.com/office/drawing/2014/main" id="{CF63424D-E9EF-5FD0-3824-7B8F2EE6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2857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2663</TotalTime>
  <Words>282</Words>
  <Application>Microsoft Office PowerPoint</Application>
  <PresentationFormat>On-screen Show (4:3)</PresentationFormat>
  <Paragraphs>39</Paragraphs>
  <Slides>17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Droplet</vt:lpstr>
      <vt:lpstr>Biopharmacy </vt:lpstr>
      <vt:lpstr>PowerPoint Presentation</vt:lpstr>
      <vt:lpstr>PowerPoint Presentation</vt:lpstr>
      <vt:lpstr>The practical course will cover the following experiments!! </vt:lpstr>
      <vt:lpstr>Introduction  Biopharmaceutics and Pharmacokinetics </vt:lpstr>
      <vt:lpstr>By kinetic we learn about : </vt:lpstr>
      <vt:lpstr>PowerPoint Presentation</vt:lpstr>
      <vt:lpstr>Lab 1 :Preparation of calibration curve of salicylic acid with the application of statistics </vt:lpstr>
      <vt:lpstr>Eye fitting :</vt:lpstr>
      <vt:lpstr>PowerPoint Presentation</vt:lpstr>
      <vt:lpstr>Let us watch the following   scientific video  </vt:lpstr>
      <vt:lpstr>PowerPoint Presentation</vt:lpstr>
      <vt:lpstr>PowerPoint Presentation</vt:lpstr>
      <vt:lpstr>To calculate Y : </vt:lpstr>
      <vt:lpstr>PowerPoint Presentation</vt:lpstr>
      <vt:lpstr>PowerPoint Presentation</vt:lpstr>
      <vt:lpstr>Or you can use excel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Biopharmacy</dc:title>
  <dc:creator>nora</dc:creator>
  <cp:lastModifiedBy>Guest User</cp:lastModifiedBy>
  <cp:revision>55</cp:revision>
  <dcterms:created xsi:type="dcterms:W3CDTF">2006-08-16T00:00:00Z</dcterms:created>
  <dcterms:modified xsi:type="dcterms:W3CDTF">2023-12-01T10:50:38Z</dcterms:modified>
</cp:coreProperties>
</file>