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1" r:id="rId3"/>
    <p:sldId id="371" r:id="rId4"/>
    <p:sldId id="273" r:id="rId5"/>
    <p:sldId id="369" r:id="rId6"/>
    <p:sldId id="370" r:id="rId7"/>
    <p:sldId id="372" r:id="rId8"/>
    <p:sldId id="305" r:id="rId9"/>
    <p:sldId id="306" r:id="rId10"/>
    <p:sldId id="275" r:id="rId11"/>
    <p:sldId id="361" r:id="rId12"/>
    <p:sldId id="276" r:id="rId13"/>
    <p:sldId id="378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373" r:id="rId23"/>
    <p:sldId id="296" r:id="rId24"/>
    <p:sldId id="297" r:id="rId25"/>
    <p:sldId id="357" r:id="rId26"/>
    <p:sldId id="358" r:id="rId27"/>
    <p:sldId id="374" r:id="rId28"/>
    <p:sldId id="299" r:id="rId29"/>
    <p:sldId id="300" r:id="rId30"/>
    <p:sldId id="359" r:id="rId31"/>
    <p:sldId id="375" r:id="rId32"/>
    <p:sldId id="274" r:id="rId33"/>
    <p:sldId id="360" r:id="rId34"/>
    <p:sldId id="376" r:id="rId35"/>
    <p:sldId id="302" r:id="rId36"/>
    <p:sldId id="377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3198F-AE05-4A7D-8C6B-8FB930491B4A}" v="142" dt="2023-11-24T21:37:35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a Al-Qaysi" userId="878c7f2f8b0b0a6a" providerId="LiveId" clId="{B4D3198F-AE05-4A7D-8C6B-8FB930491B4A}"/>
    <pc:docChg chg="undo custSel addSld delSld modSld sldOrd">
      <pc:chgData name="Safaa Al-Qaysi" userId="878c7f2f8b0b0a6a" providerId="LiveId" clId="{B4D3198F-AE05-4A7D-8C6B-8FB930491B4A}" dt="2023-11-24T21:51:11.378" v="1071" actId="403"/>
      <pc:docMkLst>
        <pc:docMk/>
      </pc:docMkLst>
      <pc:sldChg chg="addSp modSp mod setBg">
        <pc:chgData name="Safaa Al-Qaysi" userId="878c7f2f8b0b0a6a" providerId="LiveId" clId="{B4D3198F-AE05-4A7D-8C6B-8FB930491B4A}" dt="2023-11-24T16:10:47.561" v="428" actId="26606"/>
        <pc:sldMkLst>
          <pc:docMk/>
          <pc:sldMk cId="0" sldId="257"/>
        </pc:sldMkLst>
        <pc:spChg chg="mo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2" creationId="{400FA926-3992-C5F0-C1DF-994C64951EAC}"/>
          </ac:spMkLst>
        </pc:spChg>
        <pc:spChg chg="mo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3" creationId="{A3C21856-037E-EB8E-8742-07DD18E59B57}"/>
          </ac:spMkLst>
        </pc:spChg>
        <pc:spChg chg="mo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4" creationId="{2CA4FBA0-A382-91D0-D34E-12B692D3BE8A}"/>
          </ac:spMkLst>
        </pc:spChg>
        <pc:spChg chg="mo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3074" creationId="{AA0FDB87-4C34-4D69-B9D6-295F4762EC68}"/>
          </ac:spMkLst>
        </pc:spChg>
        <pc:spChg chg="ad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3079" creationId="{FFD48BC7-DC40-47DE-87EE-9F4B6ECB9ABB}"/>
          </ac:spMkLst>
        </pc:spChg>
        <pc:spChg chg="ad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3081" creationId="{E502BBC7-2C76-46F3-BC24-5985BC13DB88}"/>
          </ac:spMkLst>
        </pc:spChg>
        <pc:spChg chg="ad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3083" creationId="{C7F28D52-2A5F-4D23-81AE-7CB8B591C7AF}"/>
          </ac:spMkLst>
        </pc:spChg>
        <pc:spChg chg="add">
          <ac:chgData name="Safaa Al-Qaysi" userId="878c7f2f8b0b0a6a" providerId="LiveId" clId="{B4D3198F-AE05-4A7D-8C6B-8FB930491B4A}" dt="2023-11-24T16:10:47.561" v="428" actId="26606"/>
          <ac:spMkLst>
            <pc:docMk/>
            <pc:sldMk cId="0" sldId="257"/>
            <ac:spMk id="3085" creationId="{3629484E-3792-4B3D-89AD-7C8A1ED0E0D4}"/>
          </ac:spMkLst>
        </pc:spChg>
      </pc:sldChg>
      <pc:sldChg chg="addSp delSp modSp mod">
        <pc:chgData name="Safaa Al-Qaysi" userId="878c7f2f8b0b0a6a" providerId="LiveId" clId="{B4D3198F-AE05-4A7D-8C6B-8FB930491B4A}" dt="2023-11-24T13:34:50.176" v="100" actId="171"/>
        <pc:sldMkLst>
          <pc:docMk/>
          <pc:sldMk cId="0" sldId="273"/>
        </pc:sldMkLst>
        <pc:spChg chg="add mod ord">
          <ac:chgData name="Safaa Al-Qaysi" userId="878c7f2f8b0b0a6a" providerId="LiveId" clId="{B4D3198F-AE05-4A7D-8C6B-8FB930491B4A}" dt="2023-11-24T13:34:50.176" v="100" actId="171"/>
          <ac:spMkLst>
            <pc:docMk/>
            <pc:sldMk cId="0" sldId="273"/>
            <ac:spMk id="4" creationId="{F0B91E22-CF27-281F-D59D-64485F68BF97}"/>
          </ac:spMkLst>
        </pc:spChg>
        <pc:spChg chg="mod ord">
          <ac:chgData name="Safaa Al-Qaysi" userId="878c7f2f8b0b0a6a" providerId="LiveId" clId="{B4D3198F-AE05-4A7D-8C6B-8FB930491B4A}" dt="2023-11-24T13:34:42.704" v="98" actId="171"/>
          <ac:spMkLst>
            <pc:docMk/>
            <pc:sldMk cId="0" sldId="273"/>
            <ac:spMk id="31746" creationId="{6F0500C5-3275-AE6B-3855-434A7D22BF60}"/>
          </ac:spMkLst>
        </pc:spChg>
        <pc:picChg chg="add del mod modCrop">
          <ac:chgData name="Safaa Al-Qaysi" userId="878c7f2f8b0b0a6a" providerId="LiveId" clId="{B4D3198F-AE05-4A7D-8C6B-8FB930491B4A}" dt="2023-11-24T13:22:47.479" v="25"/>
          <ac:picMkLst>
            <pc:docMk/>
            <pc:sldMk cId="0" sldId="273"/>
            <ac:picMk id="2" creationId="{949E0CC0-5631-B19C-07F7-03527A64E532}"/>
          </ac:picMkLst>
        </pc:picChg>
        <pc:picChg chg="add del">
          <ac:chgData name="Safaa Al-Qaysi" userId="878c7f2f8b0b0a6a" providerId="LiveId" clId="{B4D3198F-AE05-4A7D-8C6B-8FB930491B4A}" dt="2023-11-24T13:22:42.822" v="19" actId="478"/>
          <ac:picMkLst>
            <pc:docMk/>
            <pc:sldMk cId="0" sldId="273"/>
            <ac:picMk id="3" creationId="{6B233790-9F42-A3D3-9C31-9AAA53849DD0}"/>
          </ac:picMkLst>
        </pc:picChg>
      </pc:sldChg>
      <pc:sldChg chg="modSp mod">
        <pc:chgData name="Safaa Al-Qaysi" userId="878c7f2f8b0b0a6a" providerId="LiveId" clId="{B4D3198F-AE05-4A7D-8C6B-8FB930491B4A}" dt="2023-11-24T16:17:45.037" v="485" actId="1076"/>
        <pc:sldMkLst>
          <pc:docMk/>
          <pc:sldMk cId="0" sldId="276"/>
        </pc:sldMkLst>
        <pc:spChg chg="mod">
          <ac:chgData name="Safaa Al-Qaysi" userId="878c7f2f8b0b0a6a" providerId="LiveId" clId="{B4D3198F-AE05-4A7D-8C6B-8FB930491B4A}" dt="2023-11-24T16:17:33.820" v="481" actId="1076"/>
          <ac:spMkLst>
            <pc:docMk/>
            <pc:sldMk cId="0" sldId="276"/>
            <ac:spMk id="52226" creationId="{50B4DA87-99BF-6B8A-791E-386C1A2E9514}"/>
          </ac:spMkLst>
        </pc:spChg>
        <pc:picChg chg="mod">
          <ac:chgData name="Safaa Al-Qaysi" userId="878c7f2f8b0b0a6a" providerId="LiveId" clId="{B4D3198F-AE05-4A7D-8C6B-8FB930491B4A}" dt="2023-11-24T16:17:45.037" v="485" actId="1076"/>
          <ac:picMkLst>
            <pc:docMk/>
            <pc:sldMk cId="0" sldId="276"/>
            <ac:picMk id="52228" creationId="{25E6EC9F-FBAB-5871-9A0E-D807A175DFC2}"/>
          </ac:picMkLst>
        </pc:picChg>
      </pc:sldChg>
      <pc:sldChg chg="modSp mod">
        <pc:chgData name="Safaa Al-Qaysi" userId="878c7f2f8b0b0a6a" providerId="LiveId" clId="{B4D3198F-AE05-4A7D-8C6B-8FB930491B4A}" dt="2023-11-24T16:18:57.299" v="497" actId="27636"/>
        <pc:sldMkLst>
          <pc:docMk/>
          <pc:sldMk cId="0" sldId="278"/>
        </pc:sldMkLst>
        <pc:spChg chg="mod">
          <ac:chgData name="Safaa Al-Qaysi" userId="878c7f2f8b0b0a6a" providerId="LiveId" clId="{B4D3198F-AE05-4A7D-8C6B-8FB930491B4A}" dt="2023-11-24T16:18:57.299" v="497" actId="27636"/>
          <ac:spMkLst>
            <pc:docMk/>
            <pc:sldMk cId="0" sldId="278"/>
            <ac:spMk id="54274" creationId="{4ADA8479-4A3F-3C9A-6D39-E30E7F9AAA99}"/>
          </ac:spMkLst>
        </pc:spChg>
      </pc:sldChg>
      <pc:sldChg chg="addSp modSp mod">
        <pc:chgData name="Safaa Al-Qaysi" userId="878c7f2f8b0b0a6a" providerId="LiveId" clId="{B4D3198F-AE05-4A7D-8C6B-8FB930491B4A}" dt="2023-11-24T16:21:58.045" v="546" actId="20577"/>
        <pc:sldMkLst>
          <pc:docMk/>
          <pc:sldMk cId="0" sldId="279"/>
        </pc:sldMkLst>
        <pc:spChg chg="mod">
          <ac:chgData name="Safaa Al-Qaysi" userId="878c7f2f8b0b0a6a" providerId="LiveId" clId="{B4D3198F-AE05-4A7D-8C6B-8FB930491B4A}" dt="2023-11-24T16:21:58.045" v="546" actId="20577"/>
          <ac:spMkLst>
            <pc:docMk/>
            <pc:sldMk cId="0" sldId="279"/>
            <ac:spMk id="55298" creationId="{64C1AD95-A312-BC0D-A8A2-42446E1CDA37}"/>
          </ac:spMkLst>
        </pc:spChg>
        <pc:picChg chg="add mod">
          <ac:chgData name="Safaa Al-Qaysi" userId="878c7f2f8b0b0a6a" providerId="LiveId" clId="{B4D3198F-AE05-4A7D-8C6B-8FB930491B4A}" dt="2023-11-24T16:21:02.024" v="514" actId="1076"/>
          <ac:picMkLst>
            <pc:docMk/>
            <pc:sldMk cId="0" sldId="279"/>
            <ac:picMk id="5" creationId="{D50DEF7D-3275-3155-2C38-F9DC238E9893}"/>
          </ac:picMkLst>
        </pc:picChg>
      </pc:sldChg>
      <pc:sldChg chg="addSp delSp modSp mod">
        <pc:chgData name="Safaa Al-Qaysi" userId="878c7f2f8b0b0a6a" providerId="LiveId" clId="{B4D3198F-AE05-4A7D-8C6B-8FB930491B4A}" dt="2023-11-24T16:28:35.870" v="628" actId="27636"/>
        <pc:sldMkLst>
          <pc:docMk/>
          <pc:sldMk cId="0" sldId="280"/>
        </pc:sldMkLst>
        <pc:spChg chg="mod">
          <ac:chgData name="Safaa Al-Qaysi" userId="878c7f2f8b0b0a6a" providerId="LiveId" clId="{B4D3198F-AE05-4A7D-8C6B-8FB930491B4A}" dt="2023-11-24T16:28:35.870" v="628" actId="27636"/>
          <ac:spMkLst>
            <pc:docMk/>
            <pc:sldMk cId="0" sldId="280"/>
            <ac:spMk id="56322" creationId="{95FF547A-63C5-DF86-C7C9-28E445251698}"/>
          </ac:spMkLst>
        </pc:spChg>
        <pc:spChg chg="del">
          <ac:chgData name="Safaa Al-Qaysi" userId="878c7f2f8b0b0a6a" providerId="LiveId" clId="{B4D3198F-AE05-4A7D-8C6B-8FB930491B4A}" dt="2023-11-24T16:23:57.449" v="558" actId="478"/>
          <ac:spMkLst>
            <pc:docMk/>
            <pc:sldMk cId="0" sldId="280"/>
            <ac:spMk id="56323" creationId="{40DAD0AC-B261-30CF-FB02-727BD9A1B695}"/>
          </ac:spMkLst>
        </pc:spChg>
        <pc:picChg chg="add mod ord">
          <ac:chgData name="Safaa Al-Qaysi" userId="878c7f2f8b0b0a6a" providerId="LiveId" clId="{B4D3198F-AE05-4A7D-8C6B-8FB930491B4A}" dt="2023-11-24T16:23:41.559" v="557" actId="1076"/>
          <ac:picMkLst>
            <pc:docMk/>
            <pc:sldMk cId="0" sldId="280"/>
            <ac:picMk id="5" creationId="{86ECBACA-AFD4-468E-48F7-0C98A6EDDBCC}"/>
          </ac:picMkLst>
        </pc:picChg>
        <pc:picChg chg="del">
          <ac:chgData name="Safaa Al-Qaysi" userId="878c7f2f8b0b0a6a" providerId="LiveId" clId="{B4D3198F-AE05-4A7D-8C6B-8FB930491B4A}" dt="2023-11-24T16:23:16.366" v="547" actId="478"/>
          <ac:picMkLst>
            <pc:docMk/>
            <pc:sldMk cId="0" sldId="280"/>
            <ac:picMk id="56324" creationId="{FEA19E50-37BC-6947-87BD-B635F1FA6541}"/>
          </ac:picMkLst>
        </pc:picChg>
      </pc:sldChg>
      <pc:sldChg chg="addSp delSp modSp mod">
        <pc:chgData name="Safaa Al-Qaysi" userId="878c7f2f8b0b0a6a" providerId="LiveId" clId="{B4D3198F-AE05-4A7D-8C6B-8FB930491B4A}" dt="2023-11-24T21:22:39.228" v="958" actId="33524"/>
        <pc:sldMkLst>
          <pc:docMk/>
          <pc:sldMk cId="0" sldId="283"/>
        </pc:sldMkLst>
        <pc:spChg chg="mod">
          <ac:chgData name="Safaa Al-Qaysi" userId="878c7f2f8b0b0a6a" providerId="LiveId" clId="{B4D3198F-AE05-4A7D-8C6B-8FB930491B4A}" dt="2023-11-24T21:22:39.228" v="958" actId="33524"/>
          <ac:spMkLst>
            <pc:docMk/>
            <pc:sldMk cId="0" sldId="283"/>
            <ac:spMk id="61442" creationId="{E5E09AA9-311C-257E-336B-EF46AC329575}"/>
          </ac:spMkLst>
        </pc:spChg>
        <pc:picChg chg="add mod">
          <ac:chgData name="Safaa Al-Qaysi" userId="878c7f2f8b0b0a6a" providerId="LiveId" clId="{B4D3198F-AE05-4A7D-8C6B-8FB930491B4A}" dt="2023-11-24T21:22:20.516" v="957" actId="1076"/>
          <ac:picMkLst>
            <pc:docMk/>
            <pc:sldMk cId="0" sldId="283"/>
            <ac:picMk id="5" creationId="{69ABC7FC-ACD7-077D-90B9-21DF627B0847}"/>
          </ac:picMkLst>
        </pc:picChg>
        <pc:picChg chg="del">
          <ac:chgData name="Safaa Al-Qaysi" userId="878c7f2f8b0b0a6a" providerId="LiveId" clId="{B4D3198F-AE05-4A7D-8C6B-8FB930491B4A}" dt="2023-11-24T21:22:13.769" v="954" actId="478"/>
          <ac:picMkLst>
            <pc:docMk/>
            <pc:sldMk cId="0" sldId="283"/>
            <ac:picMk id="14" creationId="{9FD45EB4-0686-CEE3-02E9-FC93D3417992}"/>
          </ac:picMkLst>
        </pc:picChg>
      </pc:sldChg>
      <pc:sldChg chg="modSp mod">
        <pc:chgData name="Safaa Al-Qaysi" userId="878c7f2f8b0b0a6a" providerId="LiveId" clId="{B4D3198F-AE05-4A7D-8C6B-8FB930491B4A}" dt="2023-11-24T21:51:11.378" v="1071" actId="403"/>
        <pc:sldMkLst>
          <pc:docMk/>
          <pc:sldMk cId="0" sldId="285"/>
        </pc:sldMkLst>
        <pc:spChg chg="mod">
          <ac:chgData name="Safaa Al-Qaysi" userId="878c7f2f8b0b0a6a" providerId="LiveId" clId="{B4D3198F-AE05-4A7D-8C6B-8FB930491B4A}" dt="2023-11-24T21:51:11.378" v="1071" actId="403"/>
          <ac:spMkLst>
            <pc:docMk/>
            <pc:sldMk cId="0" sldId="285"/>
            <ac:spMk id="66562" creationId="{132C73E4-F79A-6690-55B7-085D1C0FCC18}"/>
          </ac:spMkLst>
        </pc:spChg>
      </pc:sldChg>
      <pc:sldChg chg="addSp delSp modSp mod setBg">
        <pc:chgData name="Safaa Al-Qaysi" userId="878c7f2f8b0b0a6a" providerId="LiveId" clId="{B4D3198F-AE05-4A7D-8C6B-8FB930491B4A}" dt="2023-11-24T16:12:37.455" v="440" actId="26606"/>
        <pc:sldMkLst>
          <pc:docMk/>
          <pc:sldMk cId="0" sldId="291"/>
        </pc:sldMkLst>
        <pc:spChg chg="mod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5" creationId="{412D1631-7481-5FBA-1B7B-E564DD32A973}"/>
          </ac:spMkLst>
        </pc:spChg>
        <pc:spChg chg="mod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6" creationId="{61C1AA71-4357-1E67-773C-DAA26E634259}"/>
          </ac:spMkLst>
        </pc:spChg>
        <pc:spChg chg="mod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7" creationId="{B1CD7DF3-F7F7-B091-00EB-024558B722ED}"/>
          </ac:spMkLst>
        </pc:spChg>
        <pc:spChg chg="mod ord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50" creationId="{9EAB341C-5B6D-3B9E-64A4-D91453D831FD}"/>
          </ac:spMkLst>
        </pc:spChg>
        <pc:spChg chg="mod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52" creationId="{7EE63EB5-7BEB-F460-0BFE-3FAEA3E5504A}"/>
          </ac:spMkLst>
        </pc:spChg>
        <pc:spChg chg="add del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54" creationId="{8F7AFB9A-7364-478C-B48B-8523CDD9AE8D}"/>
          </ac:spMkLst>
        </pc:spChg>
        <pc:spChg chg="add del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55" creationId="{36678033-86B6-40E6-BE90-78D8ED4E3A31}"/>
          </ac:spMkLst>
        </pc:spChg>
        <pc:spChg chg="add del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56" creationId="{D2542E1A-076E-4A34-BB67-2BF961754E0C}"/>
          </ac:spMkLst>
        </pc:spChg>
        <pc:spChg chg="add del">
          <ac:chgData name="Safaa Al-Qaysi" userId="878c7f2f8b0b0a6a" providerId="LiveId" clId="{B4D3198F-AE05-4A7D-8C6B-8FB930491B4A}" dt="2023-11-24T16:11:45.076" v="432" actId="26606"/>
          <ac:spMkLst>
            <pc:docMk/>
            <pc:sldMk cId="0" sldId="291"/>
            <ac:spMk id="27657" creationId="{AAAE94E3-A7DB-4868-B1E3-E49703488BBC}"/>
          </ac:spMkLst>
        </pc:spChg>
        <pc:spChg chg="add del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58" creationId="{75C56826-D4E5-42ED-8529-079651CB3005}"/>
          </ac:spMkLst>
        </pc:spChg>
        <pc:spChg chg="add del">
          <ac:chgData name="Safaa Al-Qaysi" userId="878c7f2f8b0b0a6a" providerId="LiveId" clId="{B4D3198F-AE05-4A7D-8C6B-8FB930491B4A}" dt="2023-11-24T16:12:37.455" v="440" actId="26606"/>
          <ac:spMkLst>
            <pc:docMk/>
            <pc:sldMk cId="0" sldId="291"/>
            <ac:spMk id="27662" creationId="{82095FCE-EF05-4443-B97A-85DEE3A5CA17}"/>
          </ac:spMkLst>
        </pc:spChg>
        <pc:spChg chg="add del">
          <ac:chgData name="Safaa Al-Qaysi" userId="878c7f2f8b0b0a6a" providerId="LiveId" clId="{B4D3198F-AE05-4A7D-8C6B-8FB930491B4A}" dt="2023-11-24T16:11:45.076" v="432" actId="26606"/>
          <ac:spMkLst>
            <pc:docMk/>
            <pc:sldMk cId="0" sldId="291"/>
            <ac:spMk id="27663" creationId="{3873B707-463F-40B0-8227-E8CC6C67EB25}"/>
          </ac:spMkLst>
        </pc:spChg>
        <pc:spChg chg="add del">
          <ac:chgData name="Safaa Al-Qaysi" userId="878c7f2f8b0b0a6a" providerId="LiveId" clId="{B4D3198F-AE05-4A7D-8C6B-8FB930491B4A}" dt="2023-11-24T16:11:45.076" v="432" actId="26606"/>
          <ac:spMkLst>
            <pc:docMk/>
            <pc:sldMk cId="0" sldId="291"/>
            <ac:spMk id="27665" creationId="{C13237C8-E62C-4F0D-A318-BD6FB6C2D138}"/>
          </ac:spMkLst>
        </pc:spChg>
        <pc:spChg chg="add del">
          <ac:chgData name="Safaa Al-Qaysi" userId="878c7f2f8b0b0a6a" providerId="LiveId" clId="{B4D3198F-AE05-4A7D-8C6B-8FB930491B4A}" dt="2023-11-24T16:11:45.076" v="432" actId="26606"/>
          <ac:spMkLst>
            <pc:docMk/>
            <pc:sldMk cId="0" sldId="291"/>
            <ac:spMk id="27667" creationId="{19C9EAEA-39D0-4B0E-A0EB-51E7B26740B1}"/>
          </ac:spMkLst>
        </pc:spChg>
        <pc:spChg chg="add del">
          <ac:chgData name="Safaa Al-Qaysi" userId="878c7f2f8b0b0a6a" providerId="LiveId" clId="{B4D3198F-AE05-4A7D-8C6B-8FB930491B4A}" dt="2023-11-24T16:11:45.076" v="432" actId="26606"/>
          <ac:spMkLst>
            <pc:docMk/>
            <pc:sldMk cId="0" sldId="291"/>
            <ac:spMk id="27669" creationId="{8CB5D2D7-DF65-4E86-BFBA-FFB9B5ACEB64}"/>
          </ac:spMkLst>
        </pc:spChg>
        <pc:grpChg chg="add del">
          <ac:chgData name="Safaa Al-Qaysi" userId="878c7f2f8b0b0a6a" providerId="LiveId" clId="{B4D3198F-AE05-4A7D-8C6B-8FB930491B4A}" dt="2023-11-24T16:11:45.076" v="432" actId="26606"/>
          <ac:grpSpMkLst>
            <pc:docMk/>
            <pc:sldMk cId="0" sldId="291"/>
            <ac:grpSpMk id="27659" creationId="{1DE889C7-FAD6-4397-98E2-05D503484459}"/>
          </ac:grpSpMkLst>
        </pc:grpChg>
        <pc:picChg chg="add mod ord">
          <ac:chgData name="Safaa Al-Qaysi" userId="878c7f2f8b0b0a6a" providerId="LiveId" clId="{B4D3198F-AE05-4A7D-8C6B-8FB930491B4A}" dt="2023-11-24T16:12:37.455" v="440" actId="26606"/>
          <ac:picMkLst>
            <pc:docMk/>
            <pc:sldMk cId="0" sldId="291"/>
            <ac:picMk id="2" creationId="{93ABB2C9-5290-4AB1-7D1A-02AAE4A34391}"/>
          </ac:picMkLst>
        </pc:picChg>
        <pc:picChg chg="mod">
          <ac:chgData name="Safaa Al-Qaysi" userId="878c7f2f8b0b0a6a" providerId="LiveId" clId="{B4D3198F-AE05-4A7D-8C6B-8FB930491B4A}" dt="2023-11-24T16:12:37.455" v="440" actId="26606"/>
          <ac:picMkLst>
            <pc:docMk/>
            <pc:sldMk cId="0" sldId="291"/>
            <ac:picMk id="3" creationId="{BCEE4108-2734-B3BA-5AE7-B0FF121B27C9}"/>
          </ac:picMkLst>
        </pc:picChg>
        <pc:picChg chg="del">
          <ac:chgData name="Safaa Al-Qaysi" userId="878c7f2f8b0b0a6a" providerId="LiveId" clId="{B4D3198F-AE05-4A7D-8C6B-8FB930491B4A}" dt="2023-11-24T13:28:31.336" v="27" actId="478"/>
          <ac:picMkLst>
            <pc:docMk/>
            <pc:sldMk cId="0" sldId="291"/>
            <ac:picMk id="27651" creationId="{5DC9A0E0-E5C9-6C7F-F5DD-18B2C67D14BF}"/>
          </ac:picMkLst>
        </pc:picChg>
      </pc:sldChg>
      <pc:sldChg chg="modSp mod">
        <pc:chgData name="Safaa Al-Qaysi" userId="878c7f2f8b0b0a6a" providerId="LiveId" clId="{B4D3198F-AE05-4A7D-8C6B-8FB930491B4A}" dt="2023-11-24T16:43:59.205" v="671" actId="20577"/>
        <pc:sldMkLst>
          <pc:docMk/>
          <pc:sldMk cId="0" sldId="296"/>
        </pc:sldMkLst>
        <pc:spChg chg="mod">
          <ac:chgData name="Safaa Al-Qaysi" userId="878c7f2f8b0b0a6a" providerId="LiveId" clId="{B4D3198F-AE05-4A7D-8C6B-8FB930491B4A}" dt="2023-11-24T16:43:59.205" v="671" actId="20577"/>
          <ac:spMkLst>
            <pc:docMk/>
            <pc:sldMk cId="0" sldId="296"/>
            <ac:spMk id="33794" creationId="{BA5A4FDF-C36C-6FD1-9198-D3626A2D4287}"/>
          </ac:spMkLst>
        </pc:spChg>
      </pc:sldChg>
      <pc:sldChg chg="addSp delSp modSp mod">
        <pc:chgData name="Safaa Al-Qaysi" userId="878c7f2f8b0b0a6a" providerId="LiveId" clId="{B4D3198F-AE05-4A7D-8C6B-8FB930491B4A}" dt="2023-11-24T21:28:38.611" v="1017" actId="1076"/>
        <pc:sldMkLst>
          <pc:docMk/>
          <pc:sldMk cId="0" sldId="297"/>
        </pc:sldMkLst>
        <pc:spChg chg="mod">
          <ac:chgData name="Safaa Al-Qaysi" userId="878c7f2f8b0b0a6a" providerId="LiveId" clId="{B4D3198F-AE05-4A7D-8C6B-8FB930491B4A}" dt="2023-11-24T21:26:44.944" v="1001" actId="20577"/>
          <ac:spMkLst>
            <pc:docMk/>
            <pc:sldMk cId="0" sldId="297"/>
            <ac:spMk id="34818" creationId="{A5879A5D-7D78-4E7D-15A9-3CBA8EC6990F}"/>
          </ac:spMkLst>
        </pc:spChg>
        <pc:picChg chg="add mod">
          <ac:chgData name="Safaa Al-Qaysi" userId="878c7f2f8b0b0a6a" providerId="LiveId" clId="{B4D3198F-AE05-4A7D-8C6B-8FB930491B4A}" dt="2023-11-24T21:28:22.260" v="1011" actId="171"/>
          <ac:picMkLst>
            <pc:docMk/>
            <pc:sldMk cId="0" sldId="297"/>
            <ac:picMk id="1026" creationId="{1E56F219-98B0-FC48-5F07-1AE9CD16E816}"/>
          </ac:picMkLst>
        </pc:picChg>
        <pc:picChg chg="mod">
          <ac:chgData name="Safaa Al-Qaysi" userId="878c7f2f8b0b0a6a" providerId="LiveId" clId="{B4D3198F-AE05-4A7D-8C6B-8FB930491B4A}" dt="2023-11-24T21:28:38.611" v="1017" actId="1076"/>
          <ac:picMkLst>
            <pc:docMk/>
            <pc:sldMk cId="0" sldId="297"/>
            <ac:picMk id="34820" creationId="{14ACB23C-1767-984E-3369-9783707C1C7E}"/>
          </ac:picMkLst>
        </pc:picChg>
        <pc:picChg chg="mod">
          <ac:chgData name="Safaa Al-Qaysi" userId="878c7f2f8b0b0a6a" providerId="LiveId" clId="{B4D3198F-AE05-4A7D-8C6B-8FB930491B4A}" dt="2023-11-24T21:24:57.261" v="964" actId="171"/>
          <ac:picMkLst>
            <pc:docMk/>
            <pc:sldMk cId="0" sldId="297"/>
            <ac:picMk id="34821" creationId="{B1B69103-22F9-1B09-7613-B94F871F7299}"/>
          </ac:picMkLst>
        </pc:picChg>
        <pc:picChg chg="mod">
          <ac:chgData name="Safaa Al-Qaysi" userId="878c7f2f8b0b0a6a" providerId="LiveId" clId="{B4D3198F-AE05-4A7D-8C6B-8FB930491B4A}" dt="2023-11-24T21:28:33.444" v="1016" actId="1076"/>
          <ac:picMkLst>
            <pc:docMk/>
            <pc:sldMk cId="0" sldId="297"/>
            <ac:picMk id="34822" creationId="{67E238C6-B6C0-F0F6-F0DB-3B783F6580FD}"/>
          </ac:picMkLst>
        </pc:picChg>
        <pc:picChg chg="del mod">
          <ac:chgData name="Safaa Al-Qaysi" userId="878c7f2f8b0b0a6a" providerId="LiveId" clId="{B4D3198F-AE05-4A7D-8C6B-8FB930491B4A}" dt="2023-11-24T21:28:03.312" v="1002" actId="478"/>
          <ac:picMkLst>
            <pc:docMk/>
            <pc:sldMk cId="0" sldId="297"/>
            <ac:picMk id="34823" creationId="{79191767-1382-FC22-A978-E5B26940976B}"/>
          </ac:picMkLst>
        </pc:picChg>
      </pc:sldChg>
      <pc:sldChg chg="addSp modSp mod">
        <pc:chgData name="Safaa Al-Qaysi" userId="878c7f2f8b0b0a6a" providerId="LiveId" clId="{B4D3198F-AE05-4A7D-8C6B-8FB930491B4A}" dt="2023-11-24T16:53:42.670" v="742" actId="1076"/>
        <pc:sldMkLst>
          <pc:docMk/>
          <pc:sldMk cId="0" sldId="299"/>
        </pc:sldMkLst>
        <pc:spChg chg="mod">
          <ac:chgData name="Safaa Al-Qaysi" userId="878c7f2f8b0b0a6a" providerId="LiveId" clId="{B4D3198F-AE05-4A7D-8C6B-8FB930491B4A}" dt="2023-11-24T16:52:07.046" v="737" actId="20577"/>
          <ac:spMkLst>
            <pc:docMk/>
            <pc:sldMk cId="0" sldId="299"/>
            <ac:spMk id="38914" creationId="{CA62AE9B-FA46-AC30-5C99-01976611343F}"/>
          </ac:spMkLst>
        </pc:spChg>
        <pc:picChg chg="add mod">
          <ac:chgData name="Safaa Al-Qaysi" userId="878c7f2f8b0b0a6a" providerId="LiveId" clId="{B4D3198F-AE05-4A7D-8C6B-8FB930491B4A}" dt="2023-11-24T16:53:42.670" v="742" actId="1076"/>
          <ac:picMkLst>
            <pc:docMk/>
            <pc:sldMk cId="0" sldId="299"/>
            <ac:picMk id="5" creationId="{32EE34F3-0CA5-0817-31BA-0F5D190E11CA}"/>
          </ac:picMkLst>
        </pc:picChg>
      </pc:sldChg>
      <pc:sldChg chg="addSp delSp modSp mod">
        <pc:chgData name="Safaa Al-Qaysi" userId="878c7f2f8b0b0a6a" providerId="LiveId" clId="{B4D3198F-AE05-4A7D-8C6B-8FB930491B4A}" dt="2023-11-24T17:01:47.724" v="854" actId="6549"/>
        <pc:sldMkLst>
          <pc:docMk/>
          <pc:sldMk cId="0" sldId="300"/>
        </pc:sldMkLst>
        <pc:spChg chg="add del">
          <ac:chgData name="Safaa Al-Qaysi" userId="878c7f2f8b0b0a6a" providerId="LiveId" clId="{B4D3198F-AE05-4A7D-8C6B-8FB930491B4A}" dt="2023-11-24T16:56:57.510" v="794" actId="478"/>
          <ac:spMkLst>
            <pc:docMk/>
            <pc:sldMk cId="0" sldId="300"/>
            <ac:spMk id="2" creationId="{519046CC-EFE5-67ED-ED72-1796C4FBB8E8}"/>
          </ac:spMkLst>
        </pc:spChg>
        <pc:spChg chg="add del">
          <ac:chgData name="Safaa Al-Qaysi" userId="878c7f2f8b0b0a6a" providerId="LiveId" clId="{B4D3198F-AE05-4A7D-8C6B-8FB930491B4A}" dt="2023-11-24T16:56:57.510" v="794" actId="478"/>
          <ac:spMkLst>
            <pc:docMk/>
            <pc:sldMk cId="0" sldId="300"/>
            <ac:spMk id="3" creationId="{F33A712E-0C77-106F-EF09-B9CD8770BB9B}"/>
          </ac:spMkLst>
        </pc:spChg>
        <pc:spChg chg="add del">
          <ac:chgData name="Safaa Al-Qaysi" userId="878c7f2f8b0b0a6a" providerId="LiveId" clId="{B4D3198F-AE05-4A7D-8C6B-8FB930491B4A}" dt="2023-11-24T16:56:57.510" v="794" actId="478"/>
          <ac:spMkLst>
            <pc:docMk/>
            <pc:sldMk cId="0" sldId="300"/>
            <ac:spMk id="4" creationId="{7E7F882C-D6FE-1B0D-8A28-4B3FDC1D6BB2}"/>
          </ac:spMkLst>
        </pc:spChg>
        <pc:spChg chg="add del mod">
          <ac:chgData name="Safaa Al-Qaysi" userId="878c7f2f8b0b0a6a" providerId="LiveId" clId="{B4D3198F-AE05-4A7D-8C6B-8FB930491B4A}" dt="2023-11-24T16:56:57.510" v="794" actId="478"/>
          <ac:spMkLst>
            <pc:docMk/>
            <pc:sldMk cId="0" sldId="300"/>
            <ac:spMk id="6" creationId="{A54985C0-2176-A4FA-3CC6-ECC70077D476}"/>
          </ac:spMkLst>
        </pc:spChg>
        <pc:spChg chg="add del mod">
          <ac:chgData name="Safaa Al-Qaysi" userId="878c7f2f8b0b0a6a" providerId="LiveId" clId="{B4D3198F-AE05-4A7D-8C6B-8FB930491B4A}" dt="2023-11-24T17:01:47.724" v="854" actId="6549"/>
          <ac:spMkLst>
            <pc:docMk/>
            <pc:sldMk cId="0" sldId="300"/>
            <ac:spMk id="39938" creationId="{3307258A-B712-577E-D5CC-E6A8E16DF111}"/>
          </ac:spMkLst>
        </pc:spChg>
        <pc:spChg chg="add del">
          <ac:chgData name="Safaa Al-Qaysi" userId="878c7f2f8b0b0a6a" providerId="LiveId" clId="{B4D3198F-AE05-4A7D-8C6B-8FB930491B4A}" dt="2023-11-24T16:57:01.727" v="795" actId="478"/>
          <ac:spMkLst>
            <pc:docMk/>
            <pc:sldMk cId="0" sldId="300"/>
            <ac:spMk id="39939" creationId="{B8208A56-5B26-7044-6DFB-7E168151B13C}"/>
          </ac:spMkLst>
        </pc:spChg>
        <pc:picChg chg="add del mod">
          <ac:chgData name="Safaa Al-Qaysi" userId="878c7f2f8b0b0a6a" providerId="LiveId" clId="{B4D3198F-AE05-4A7D-8C6B-8FB930491B4A}" dt="2023-11-24T17:01:38.983" v="851" actId="1076"/>
          <ac:picMkLst>
            <pc:docMk/>
            <pc:sldMk cId="0" sldId="300"/>
            <ac:picMk id="5" creationId="{FC0507A6-B3D9-65F1-D2A2-96AD6335CEF1}"/>
          </ac:picMkLst>
        </pc:picChg>
        <pc:picChg chg="add mod">
          <ac:chgData name="Safaa Al-Qaysi" userId="878c7f2f8b0b0a6a" providerId="LiveId" clId="{B4D3198F-AE05-4A7D-8C6B-8FB930491B4A}" dt="2023-11-24T17:00:20.854" v="844" actId="1076"/>
          <ac:picMkLst>
            <pc:docMk/>
            <pc:sldMk cId="0" sldId="300"/>
            <ac:picMk id="7" creationId="{D9FAECE5-4AA7-982D-0483-02E9AB4A69C6}"/>
          </ac:picMkLst>
        </pc:picChg>
        <pc:picChg chg="add mod">
          <ac:chgData name="Safaa Al-Qaysi" userId="878c7f2f8b0b0a6a" providerId="LiveId" clId="{B4D3198F-AE05-4A7D-8C6B-8FB930491B4A}" dt="2023-11-24T17:01:20.248" v="849" actId="1076"/>
          <ac:picMkLst>
            <pc:docMk/>
            <pc:sldMk cId="0" sldId="300"/>
            <ac:picMk id="8" creationId="{F82EAA58-6F18-2021-12FE-909265B4E21D}"/>
          </ac:picMkLst>
        </pc:picChg>
        <pc:picChg chg="add del mod">
          <ac:chgData name="Safaa Al-Qaysi" userId="878c7f2f8b0b0a6a" providerId="LiveId" clId="{B4D3198F-AE05-4A7D-8C6B-8FB930491B4A}" dt="2023-11-24T17:01:40.756" v="852" actId="1076"/>
          <ac:picMkLst>
            <pc:docMk/>
            <pc:sldMk cId="0" sldId="300"/>
            <ac:picMk id="39940" creationId="{A7059283-ECD9-CFB7-C5E1-81219BF8B17B}"/>
          </ac:picMkLst>
        </pc:picChg>
        <pc:picChg chg="add del mod">
          <ac:chgData name="Safaa Al-Qaysi" userId="878c7f2f8b0b0a6a" providerId="LiveId" clId="{B4D3198F-AE05-4A7D-8C6B-8FB930491B4A}" dt="2023-11-24T17:00:19.022" v="843" actId="1076"/>
          <ac:picMkLst>
            <pc:docMk/>
            <pc:sldMk cId="0" sldId="300"/>
            <ac:picMk id="39941" creationId="{9018ADF2-F886-27C5-A67F-8739FF3FEE2F}"/>
          </ac:picMkLst>
        </pc:picChg>
        <pc:picChg chg="add del mod">
          <ac:chgData name="Safaa Al-Qaysi" userId="878c7f2f8b0b0a6a" providerId="LiveId" clId="{B4D3198F-AE05-4A7D-8C6B-8FB930491B4A}" dt="2023-11-24T16:57:42.638" v="803" actId="1076"/>
          <ac:picMkLst>
            <pc:docMk/>
            <pc:sldMk cId="0" sldId="300"/>
            <ac:picMk id="39942" creationId="{14068386-73F8-1C6E-B0F9-DE7F679D4091}"/>
          </ac:picMkLst>
        </pc:picChg>
      </pc:sldChg>
      <pc:sldChg chg="modSp mod">
        <pc:chgData name="Safaa Al-Qaysi" userId="878c7f2f8b0b0a6a" providerId="LiveId" clId="{B4D3198F-AE05-4A7D-8C6B-8FB930491B4A}" dt="2023-11-24T21:37:35.524" v="1065" actId="1076"/>
        <pc:sldMkLst>
          <pc:docMk/>
          <pc:sldMk cId="0" sldId="302"/>
        </pc:sldMkLst>
        <pc:spChg chg="mod">
          <ac:chgData name="Safaa Al-Qaysi" userId="878c7f2f8b0b0a6a" providerId="LiveId" clId="{B4D3198F-AE05-4A7D-8C6B-8FB930491B4A}" dt="2023-11-24T21:37:28.853" v="1063" actId="20577"/>
          <ac:spMkLst>
            <pc:docMk/>
            <pc:sldMk cId="0" sldId="302"/>
            <ac:spMk id="45058" creationId="{0D4AE09E-144B-83F8-730D-782431E41E76}"/>
          </ac:spMkLst>
        </pc:spChg>
        <pc:picChg chg="mod">
          <ac:chgData name="Safaa Al-Qaysi" userId="878c7f2f8b0b0a6a" providerId="LiveId" clId="{B4D3198F-AE05-4A7D-8C6B-8FB930491B4A}" dt="2023-11-24T21:37:35.524" v="1065" actId="1076"/>
          <ac:picMkLst>
            <pc:docMk/>
            <pc:sldMk cId="0" sldId="302"/>
            <ac:picMk id="45060" creationId="{420F166F-6D2C-4EFC-0130-F83460DAD08E}"/>
          </ac:picMkLst>
        </pc:picChg>
      </pc:sldChg>
      <pc:sldChg chg="modSp mod">
        <pc:chgData name="Safaa Al-Qaysi" userId="878c7f2f8b0b0a6a" providerId="LiveId" clId="{B4D3198F-AE05-4A7D-8C6B-8FB930491B4A}" dt="2023-11-24T16:13:30.686" v="463" actId="14100"/>
        <pc:sldMkLst>
          <pc:docMk/>
          <pc:sldMk cId="0" sldId="305"/>
        </pc:sldMkLst>
        <pc:spChg chg="mod">
          <ac:chgData name="Safaa Al-Qaysi" userId="878c7f2f8b0b0a6a" providerId="LiveId" clId="{B4D3198F-AE05-4A7D-8C6B-8FB930491B4A}" dt="2023-11-24T16:13:30.686" v="463" actId="14100"/>
          <ac:spMkLst>
            <pc:docMk/>
            <pc:sldMk cId="0" sldId="305"/>
            <ac:spMk id="48130" creationId="{35D3E2CE-A963-0494-2C50-D4E0B7F5B3A6}"/>
          </ac:spMkLst>
        </pc:spChg>
        <pc:graphicFrameChg chg="mod modGraphic">
          <ac:chgData name="Safaa Al-Qaysi" userId="878c7f2f8b0b0a6a" providerId="LiveId" clId="{B4D3198F-AE05-4A7D-8C6B-8FB930491B4A}" dt="2023-11-24T15:58:44.502" v="187" actId="2062"/>
          <ac:graphicFrameMkLst>
            <pc:docMk/>
            <pc:sldMk cId="0" sldId="305"/>
            <ac:graphicFrameMk id="53304" creationId="{FF6D301F-C437-F2A6-656B-14DE20C49B75}"/>
          </ac:graphicFrameMkLst>
        </pc:graphicFrameChg>
      </pc:sldChg>
      <pc:sldChg chg="addSp modSp mod">
        <pc:chgData name="Safaa Al-Qaysi" userId="878c7f2f8b0b0a6a" providerId="LiveId" clId="{B4D3198F-AE05-4A7D-8C6B-8FB930491B4A}" dt="2023-11-24T16:16:38.372" v="470" actId="1076"/>
        <pc:sldMkLst>
          <pc:docMk/>
          <pc:sldMk cId="0" sldId="306"/>
        </pc:sldMkLst>
        <pc:spChg chg="mod">
          <ac:chgData name="Safaa Al-Qaysi" userId="878c7f2f8b0b0a6a" providerId="LiveId" clId="{B4D3198F-AE05-4A7D-8C6B-8FB930491B4A}" dt="2023-11-24T16:13:42.118" v="464" actId="1076"/>
          <ac:spMkLst>
            <pc:docMk/>
            <pc:sldMk cId="0" sldId="306"/>
            <ac:spMk id="49154" creationId="{093D0814-67B9-ABA5-6E47-C5B18FFA13FA}"/>
          </ac:spMkLst>
        </pc:spChg>
        <pc:picChg chg="add mod">
          <ac:chgData name="Safaa Al-Qaysi" userId="878c7f2f8b0b0a6a" providerId="LiveId" clId="{B4D3198F-AE05-4A7D-8C6B-8FB930491B4A}" dt="2023-11-24T16:16:38.372" v="470" actId="1076"/>
          <ac:picMkLst>
            <pc:docMk/>
            <pc:sldMk cId="0" sldId="306"/>
            <ac:picMk id="5" creationId="{75B9C0FA-2C18-A44D-F47D-15237DDBDD1F}"/>
          </ac:picMkLst>
        </pc:picChg>
      </pc:sldChg>
      <pc:sldChg chg="addSp delSp modSp mod">
        <pc:chgData name="Safaa Al-Qaysi" userId="878c7f2f8b0b0a6a" providerId="LiveId" clId="{B4D3198F-AE05-4A7D-8C6B-8FB930491B4A}" dt="2023-11-24T17:07:59.440" v="953" actId="1076"/>
        <pc:sldMkLst>
          <pc:docMk/>
          <pc:sldMk cId="0" sldId="359"/>
        </pc:sldMkLst>
        <pc:spChg chg="mod">
          <ac:chgData name="Safaa Al-Qaysi" userId="878c7f2f8b0b0a6a" providerId="LiveId" clId="{B4D3198F-AE05-4A7D-8C6B-8FB930491B4A}" dt="2023-11-24T17:06:49.806" v="940" actId="20577"/>
          <ac:spMkLst>
            <pc:docMk/>
            <pc:sldMk cId="0" sldId="359"/>
            <ac:spMk id="40962" creationId="{BCD61B4A-47BF-D746-F7B5-6C564CB082C8}"/>
          </ac:spMkLst>
        </pc:spChg>
        <pc:picChg chg="add mod">
          <ac:chgData name="Safaa Al-Qaysi" userId="878c7f2f8b0b0a6a" providerId="LiveId" clId="{B4D3198F-AE05-4A7D-8C6B-8FB930491B4A}" dt="2023-11-24T17:03:20.287" v="881" actId="1076"/>
          <ac:picMkLst>
            <pc:docMk/>
            <pc:sldMk cId="0" sldId="359"/>
            <ac:picMk id="5" creationId="{F9B857ED-A46B-D204-A7C9-5CACC52829F9}"/>
          </ac:picMkLst>
        </pc:picChg>
        <pc:picChg chg="add mod">
          <ac:chgData name="Safaa Al-Qaysi" userId="878c7f2f8b0b0a6a" providerId="LiveId" clId="{B4D3198F-AE05-4A7D-8C6B-8FB930491B4A}" dt="2023-11-24T17:04:31.248" v="893" actId="14100"/>
          <ac:picMkLst>
            <pc:docMk/>
            <pc:sldMk cId="0" sldId="359"/>
            <ac:picMk id="6" creationId="{3B471F60-AFE6-8A5E-0CC4-D291BA338416}"/>
          </ac:picMkLst>
        </pc:picChg>
        <pc:picChg chg="add mod">
          <ac:chgData name="Safaa Al-Qaysi" userId="878c7f2f8b0b0a6a" providerId="LiveId" clId="{B4D3198F-AE05-4A7D-8C6B-8FB930491B4A}" dt="2023-11-24T17:07:59.440" v="953" actId="1076"/>
          <ac:picMkLst>
            <pc:docMk/>
            <pc:sldMk cId="0" sldId="359"/>
            <ac:picMk id="7" creationId="{4B188285-C3E5-39D3-C95D-1E5BDD3A3873}"/>
          </ac:picMkLst>
        </pc:picChg>
        <pc:picChg chg="mod">
          <ac:chgData name="Safaa Al-Qaysi" userId="878c7f2f8b0b0a6a" providerId="LiveId" clId="{B4D3198F-AE05-4A7D-8C6B-8FB930491B4A}" dt="2023-11-24T17:04:35.750" v="895" actId="1076"/>
          <ac:picMkLst>
            <pc:docMk/>
            <pc:sldMk cId="0" sldId="359"/>
            <ac:picMk id="40964" creationId="{730DA709-2CDD-335F-1F95-160028551036}"/>
          </ac:picMkLst>
        </pc:picChg>
        <pc:picChg chg="del mod">
          <ac:chgData name="Safaa Al-Qaysi" userId="878c7f2f8b0b0a6a" providerId="LiveId" clId="{B4D3198F-AE05-4A7D-8C6B-8FB930491B4A}" dt="2023-11-24T17:03:32.239" v="886" actId="478"/>
          <ac:picMkLst>
            <pc:docMk/>
            <pc:sldMk cId="0" sldId="359"/>
            <ac:picMk id="40965" creationId="{17AF4178-5F78-543A-C7FA-7BCD68D83465}"/>
          </ac:picMkLst>
        </pc:picChg>
        <pc:picChg chg="del">
          <ac:chgData name="Safaa Al-Qaysi" userId="878c7f2f8b0b0a6a" providerId="LiveId" clId="{B4D3198F-AE05-4A7D-8C6B-8FB930491B4A}" dt="2023-11-24T17:02:37.600" v="872" actId="478"/>
          <ac:picMkLst>
            <pc:docMk/>
            <pc:sldMk cId="0" sldId="359"/>
            <ac:picMk id="40966" creationId="{59032808-26C1-71B5-44BF-FC09CC74FA70}"/>
          </ac:picMkLst>
        </pc:picChg>
        <pc:picChg chg="mod">
          <ac:chgData name="Safaa Al-Qaysi" userId="878c7f2f8b0b0a6a" providerId="LiveId" clId="{B4D3198F-AE05-4A7D-8C6B-8FB930491B4A}" dt="2023-11-24T17:07:54.855" v="952" actId="1076"/>
          <ac:picMkLst>
            <pc:docMk/>
            <pc:sldMk cId="0" sldId="359"/>
            <ac:picMk id="40967" creationId="{DC4DBF55-EEDF-9C0F-6C93-40A77640FE0F}"/>
          </ac:picMkLst>
        </pc:picChg>
      </pc:sldChg>
      <pc:sldChg chg="addSp delSp modSp mod">
        <pc:chgData name="Safaa Al-Qaysi" userId="878c7f2f8b0b0a6a" providerId="LiveId" clId="{B4D3198F-AE05-4A7D-8C6B-8FB930491B4A}" dt="2023-11-24T21:36:09.521" v="1062" actId="1076"/>
        <pc:sldMkLst>
          <pc:docMk/>
          <pc:sldMk cId="0" sldId="360"/>
        </pc:sldMkLst>
        <pc:spChg chg="add del">
          <ac:chgData name="Safaa Al-Qaysi" userId="878c7f2f8b0b0a6a" providerId="LiveId" clId="{B4D3198F-AE05-4A7D-8C6B-8FB930491B4A}" dt="2023-11-24T21:32:14.590" v="1029" actId="22"/>
          <ac:spMkLst>
            <pc:docMk/>
            <pc:sldMk cId="0" sldId="360"/>
            <ac:spMk id="6" creationId="{D67FDC23-688A-3D58-7F46-FBA0CFA8091A}"/>
          </ac:spMkLst>
        </pc:spChg>
        <pc:spChg chg="mod">
          <ac:chgData name="Safaa Al-Qaysi" userId="878c7f2f8b0b0a6a" providerId="LiveId" clId="{B4D3198F-AE05-4A7D-8C6B-8FB930491B4A}" dt="2023-11-24T21:33:05.709" v="1038" actId="14100"/>
          <ac:spMkLst>
            <pc:docMk/>
            <pc:sldMk cId="0" sldId="360"/>
            <ac:spMk id="43010" creationId="{A6F09D79-6B4F-E073-E9F5-A1BB542EDBE3}"/>
          </ac:spMkLst>
        </pc:spChg>
        <pc:picChg chg="add mod">
          <ac:chgData name="Safaa Al-Qaysi" userId="878c7f2f8b0b0a6a" providerId="LiveId" clId="{B4D3198F-AE05-4A7D-8C6B-8FB930491B4A}" dt="2023-11-24T21:35:45.926" v="1058" actId="1076"/>
          <ac:picMkLst>
            <pc:docMk/>
            <pc:sldMk cId="0" sldId="360"/>
            <ac:picMk id="2050" creationId="{555B4E9B-CC26-212E-CCAC-48F1ACE7EE4A}"/>
          </ac:picMkLst>
        </pc:picChg>
        <pc:picChg chg="add mod">
          <ac:chgData name="Safaa Al-Qaysi" userId="878c7f2f8b0b0a6a" providerId="LiveId" clId="{B4D3198F-AE05-4A7D-8C6B-8FB930491B4A}" dt="2023-11-24T21:36:07.463" v="1061" actId="1076"/>
          <ac:picMkLst>
            <pc:docMk/>
            <pc:sldMk cId="0" sldId="360"/>
            <ac:picMk id="2052" creationId="{F11276E7-7E64-ED5C-19DB-59C2BAF29D92}"/>
          </ac:picMkLst>
        </pc:picChg>
        <pc:picChg chg="add mod">
          <ac:chgData name="Safaa Al-Qaysi" userId="878c7f2f8b0b0a6a" providerId="LiveId" clId="{B4D3198F-AE05-4A7D-8C6B-8FB930491B4A}" dt="2023-11-24T21:36:09.521" v="1062" actId="1076"/>
          <ac:picMkLst>
            <pc:docMk/>
            <pc:sldMk cId="0" sldId="360"/>
            <ac:picMk id="2054" creationId="{6D01C8A2-F535-6169-F60A-B19F479B8429}"/>
          </ac:picMkLst>
        </pc:picChg>
        <pc:picChg chg="del">
          <ac:chgData name="Safaa Al-Qaysi" userId="878c7f2f8b0b0a6a" providerId="LiveId" clId="{B4D3198F-AE05-4A7D-8C6B-8FB930491B4A}" dt="2023-11-24T21:32:10.148" v="1027" actId="478"/>
          <ac:picMkLst>
            <pc:docMk/>
            <pc:sldMk cId="0" sldId="360"/>
            <ac:picMk id="43012" creationId="{51758A10-C672-5D31-4542-88C0E7165123}"/>
          </ac:picMkLst>
        </pc:picChg>
        <pc:picChg chg="del mod">
          <ac:chgData name="Safaa Al-Qaysi" userId="878c7f2f8b0b0a6a" providerId="LiveId" clId="{B4D3198F-AE05-4A7D-8C6B-8FB930491B4A}" dt="2023-11-24T21:34:49.566" v="1044" actId="478"/>
          <ac:picMkLst>
            <pc:docMk/>
            <pc:sldMk cId="0" sldId="360"/>
            <ac:picMk id="43013" creationId="{29F02F9C-A3BC-9B48-8F3C-B3E2291B60EE}"/>
          </ac:picMkLst>
        </pc:picChg>
        <pc:picChg chg="del">
          <ac:chgData name="Safaa Al-Qaysi" userId="878c7f2f8b0b0a6a" providerId="LiveId" clId="{B4D3198F-AE05-4A7D-8C6B-8FB930491B4A}" dt="2023-11-24T21:30:57.541" v="1018" actId="478"/>
          <ac:picMkLst>
            <pc:docMk/>
            <pc:sldMk cId="0" sldId="360"/>
            <ac:picMk id="43014" creationId="{8AE0DEDE-BCED-33E9-9A37-D57506CDB70B}"/>
          </ac:picMkLst>
        </pc:picChg>
      </pc:sldChg>
      <pc:sldChg chg="modSp mod">
        <pc:chgData name="Safaa Al-Qaysi" userId="878c7f2f8b0b0a6a" providerId="LiveId" clId="{B4D3198F-AE05-4A7D-8C6B-8FB930491B4A}" dt="2023-11-24T16:17:18.926" v="479" actId="1076"/>
        <pc:sldMkLst>
          <pc:docMk/>
          <pc:sldMk cId="0" sldId="361"/>
        </pc:sldMkLst>
        <pc:spChg chg="mod">
          <ac:chgData name="Safaa Al-Qaysi" userId="878c7f2f8b0b0a6a" providerId="LiveId" clId="{B4D3198F-AE05-4A7D-8C6B-8FB930491B4A}" dt="2023-11-24T16:17:05.693" v="473" actId="14100"/>
          <ac:spMkLst>
            <pc:docMk/>
            <pc:sldMk cId="0" sldId="361"/>
            <ac:spMk id="51202" creationId="{F9D47392-9600-D04C-C7F1-5EB8E92B77B2}"/>
          </ac:spMkLst>
        </pc:spChg>
        <pc:picChg chg="mod">
          <ac:chgData name="Safaa Al-Qaysi" userId="878c7f2f8b0b0a6a" providerId="LiveId" clId="{B4D3198F-AE05-4A7D-8C6B-8FB930491B4A}" dt="2023-11-24T16:17:15.923" v="478" actId="1076"/>
          <ac:picMkLst>
            <pc:docMk/>
            <pc:sldMk cId="0" sldId="361"/>
            <ac:picMk id="51204" creationId="{B6B99C36-69FA-7413-F615-2F1DE1F76DBD}"/>
          </ac:picMkLst>
        </pc:picChg>
        <pc:picChg chg="mod">
          <ac:chgData name="Safaa Al-Qaysi" userId="878c7f2f8b0b0a6a" providerId="LiveId" clId="{B4D3198F-AE05-4A7D-8C6B-8FB930491B4A}" dt="2023-11-24T16:17:18.926" v="479" actId="1076"/>
          <ac:picMkLst>
            <pc:docMk/>
            <pc:sldMk cId="0" sldId="361"/>
            <ac:picMk id="51205" creationId="{B8D21DDD-ED8D-1D68-569A-3E29F6B5BF7C}"/>
          </ac:picMkLst>
        </pc:picChg>
      </pc:sldChg>
      <pc:sldChg chg="del mod modShow">
        <pc:chgData name="Safaa Al-Qaysi" userId="878c7f2f8b0b0a6a" providerId="LiveId" clId="{B4D3198F-AE05-4A7D-8C6B-8FB930491B4A}" dt="2023-11-24T21:23:20.076" v="959" actId="2696"/>
        <pc:sldMkLst>
          <pc:docMk/>
          <pc:sldMk cId="0" sldId="368"/>
        </pc:sldMkLst>
      </pc:sldChg>
      <pc:sldChg chg="addSp delSp modSp mod setBg setClrOvrMap">
        <pc:chgData name="Safaa Al-Qaysi" userId="878c7f2f8b0b0a6a" providerId="LiveId" clId="{B4D3198F-AE05-4A7D-8C6B-8FB930491B4A}" dt="2023-11-24T15:45:10.008" v="135" actId="6549"/>
        <pc:sldMkLst>
          <pc:docMk/>
          <pc:sldMk cId="1524178530" sldId="369"/>
        </pc:sldMkLst>
        <pc:spChg chg="mod">
          <ac:chgData name="Safaa Al-Qaysi" userId="878c7f2f8b0b0a6a" providerId="LiveId" clId="{B4D3198F-AE05-4A7D-8C6B-8FB930491B4A}" dt="2023-11-24T13:43:33.501" v="105" actId="26606"/>
          <ac:spMkLst>
            <pc:docMk/>
            <pc:sldMk cId="1524178530" sldId="369"/>
            <ac:spMk id="2" creationId="{697108A8-491A-8BE3-05EA-C61FFD6132A9}"/>
          </ac:spMkLst>
        </pc:spChg>
        <pc:spChg chg="mod">
          <ac:chgData name="Safaa Al-Qaysi" userId="878c7f2f8b0b0a6a" providerId="LiveId" clId="{B4D3198F-AE05-4A7D-8C6B-8FB930491B4A}" dt="2023-11-24T15:45:10.008" v="135" actId="6549"/>
          <ac:spMkLst>
            <pc:docMk/>
            <pc:sldMk cId="1524178530" sldId="369"/>
            <ac:spMk id="3" creationId="{C2C403E9-D583-CAFE-D9AF-51FA1011A61F}"/>
          </ac:spMkLst>
        </pc:spChg>
        <pc:spChg chg="mod">
          <ac:chgData name="Safaa Al-Qaysi" userId="878c7f2f8b0b0a6a" providerId="LiveId" clId="{B4D3198F-AE05-4A7D-8C6B-8FB930491B4A}" dt="2023-11-24T13:43:33.501" v="105" actId="26606"/>
          <ac:spMkLst>
            <pc:docMk/>
            <pc:sldMk cId="1524178530" sldId="369"/>
            <ac:spMk id="4" creationId="{C7891DEB-FF31-F2E6-5D5E-3131C2054962}"/>
          </ac:spMkLst>
        </pc:spChg>
        <pc:spChg chg="mod">
          <ac:chgData name="Safaa Al-Qaysi" userId="878c7f2f8b0b0a6a" providerId="LiveId" clId="{B4D3198F-AE05-4A7D-8C6B-8FB930491B4A}" dt="2023-11-24T13:43:33.501" v="105" actId="26606"/>
          <ac:spMkLst>
            <pc:docMk/>
            <pc:sldMk cId="1524178530" sldId="369"/>
            <ac:spMk id="5" creationId="{7CA3803D-9786-4423-07CA-68653AA9EDD0}"/>
          </ac:spMkLst>
        </pc:spChg>
        <pc:spChg chg="mod">
          <ac:chgData name="Safaa Al-Qaysi" userId="878c7f2f8b0b0a6a" providerId="LiveId" clId="{B4D3198F-AE05-4A7D-8C6B-8FB930491B4A}" dt="2023-11-24T13:43:33.501" v="105" actId="26606"/>
          <ac:spMkLst>
            <pc:docMk/>
            <pc:sldMk cId="1524178530" sldId="369"/>
            <ac:spMk id="6" creationId="{1325B1CB-DD30-B8CE-4017-F75110AD8A09}"/>
          </ac:spMkLst>
        </pc:spChg>
        <pc:spChg chg="add del">
          <ac:chgData name="Safaa Al-Qaysi" userId="878c7f2f8b0b0a6a" providerId="LiveId" clId="{B4D3198F-AE05-4A7D-8C6B-8FB930491B4A}" dt="2023-11-24T13:43:33.501" v="105" actId="26606"/>
          <ac:spMkLst>
            <pc:docMk/>
            <pc:sldMk cId="1524178530" sldId="369"/>
            <ac:spMk id="12" creationId="{F13C74B1-5B17-4795-BED0-7140497B445A}"/>
          </ac:spMkLst>
        </pc:spChg>
        <pc:spChg chg="add del">
          <ac:chgData name="Safaa Al-Qaysi" userId="878c7f2f8b0b0a6a" providerId="LiveId" clId="{B4D3198F-AE05-4A7D-8C6B-8FB930491B4A}" dt="2023-11-24T13:43:33.501" v="105" actId="26606"/>
          <ac:spMkLst>
            <pc:docMk/>
            <pc:sldMk cId="1524178530" sldId="369"/>
            <ac:spMk id="14" creationId="{D4974D33-8DC5-464E-8C6D-BE58F0669C17}"/>
          </ac:spMkLst>
        </pc:spChg>
        <pc:picChg chg="add mod ord modCrop">
          <ac:chgData name="Safaa Al-Qaysi" userId="878c7f2f8b0b0a6a" providerId="LiveId" clId="{B4D3198F-AE05-4A7D-8C6B-8FB930491B4A}" dt="2023-11-24T13:45:14.193" v="115" actId="732"/>
          <ac:picMkLst>
            <pc:docMk/>
            <pc:sldMk cId="1524178530" sldId="369"/>
            <ac:picMk id="7" creationId="{0187EA77-E82F-6F6D-B6DD-D8EF951EBA35}"/>
          </ac:picMkLst>
        </pc:picChg>
        <pc:picChg chg="del">
          <ac:chgData name="Safaa Al-Qaysi" userId="878c7f2f8b0b0a6a" providerId="LiveId" clId="{B4D3198F-AE05-4A7D-8C6B-8FB930491B4A}" dt="2023-11-24T13:41:14.723" v="101" actId="478"/>
          <ac:picMkLst>
            <pc:docMk/>
            <pc:sldMk cId="1524178530" sldId="369"/>
            <ac:picMk id="8" creationId="{BA2A2DEE-616C-5A90-16F7-385076C13399}"/>
          </ac:picMkLst>
        </pc:picChg>
      </pc:sldChg>
      <pc:sldChg chg="modSp mod">
        <pc:chgData name="Safaa Al-Qaysi" userId="878c7f2f8b0b0a6a" providerId="LiveId" clId="{B4D3198F-AE05-4A7D-8C6B-8FB930491B4A}" dt="2023-11-24T15:54:11.216" v="150" actId="14100"/>
        <pc:sldMkLst>
          <pc:docMk/>
          <pc:sldMk cId="1952023003" sldId="370"/>
        </pc:sldMkLst>
        <pc:spChg chg="mod">
          <ac:chgData name="Safaa Al-Qaysi" userId="878c7f2f8b0b0a6a" providerId="LiveId" clId="{B4D3198F-AE05-4A7D-8C6B-8FB930491B4A}" dt="2023-11-24T15:54:11.216" v="150" actId="14100"/>
          <ac:spMkLst>
            <pc:docMk/>
            <pc:sldMk cId="1952023003" sldId="370"/>
            <ac:spMk id="3" creationId="{C2C403E9-D583-CAFE-D9AF-51FA1011A61F}"/>
          </ac:spMkLst>
        </pc:spChg>
      </pc:sldChg>
      <pc:sldChg chg="ord">
        <pc:chgData name="Safaa Al-Qaysi" userId="878c7f2f8b0b0a6a" providerId="LiveId" clId="{B4D3198F-AE05-4A7D-8C6B-8FB930491B4A}" dt="2023-11-24T16:47:29.827" v="677"/>
        <pc:sldMkLst>
          <pc:docMk/>
          <pc:sldMk cId="2848147185" sldId="374"/>
        </pc:sldMkLst>
      </pc:sldChg>
      <pc:sldChg chg="addSp delSp modSp add mod ord">
        <pc:chgData name="Safaa Al-Qaysi" userId="878c7f2f8b0b0a6a" providerId="LiveId" clId="{B4D3198F-AE05-4A7D-8C6B-8FB930491B4A}" dt="2023-11-24T16:18:43.079" v="494" actId="14100"/>
        <pc:sldMkLst>
          <pc:docMk/>
          <pc:sldMk cId="3297401952" sldId="378"/>
        </pc:sldMkLst>
        <pc:spChg chg="mod">
          <ac:chgData name="Safaa Al-Qaysi" userId="878c7f2f8b0b0a6a" providerId="LiveId" clId="{B4D3198F-AE05-4A7D-8C6B-8FB930491B4A}" dt="2023-11-24T16:18:43.079" v="494" actId="14100"/>
          <ac:spMkLst>
            <pc:docMk/>
            <pc:sldMk cId="3297401952" sldId="378"/>
            <ac:spMk id="50178" creationId="{B05259EB-8B5B-59DD-B8D6-781EE7457429}"/>
          </ac:spMkLst>
        </pc:spChg>
        <pc:picChg chg="add mod ord">
          <ac:chgData name="Safaa Al-Qaysi" userId="878c7f2f8b0b0a6a" providerId="LiveId" clId="{B4D3198F-AE05-4A7D-8C6B-8FB930491B4A}" dt="2023-11-24T16:08:05.829" v="370" actId="1076"/>
          <ac:picMkLst>
            <pc:docMk/>
            <pc:sldMk cId="3297401952" sldId="378"/>
            <ac:picMk id="5" creationId="{7D238C3E-54E1-68B8-DA14-866FBDA87A6A}"/>
          </ac:picMkLst>
        </pc:picChg>
        <pc:picChg chg="del">
          <ac:chgData name="Safaa Al-Qaysi" userId="878c7f2f8b0b0a6a" providerId="LiveId" clId="{B4D3198F-AE05-4A7D-8C6B-8FB930491B4A}" dt="2023-11-24T16:04:32.752" v="261" actId="478"/>
          <ac:picMkLst>
            <pc:docMk/>
            <pc:sldMk cId="3297401952" sldId="378"/>
            <ac:picMk id="50180" creationId="{5A7906AA-24CA-8879-D01C-854D7FF4C13E}"/>
          </ac:picMkLst>
        </pc:picChg>
        <pc:picChg chg="del">
          <ac:chgData name="Safaa Al-Qaysi" userId="878c7f2f8b0b0a6a" providerId="LiveId" clId="{B4D3198F-AE05-4A7D-8C6B-8FB930491B4A}" dt="2023-11-24T16:04:33.630" v="262" actId="478"/>
          <ac:picMkLst>
            <pc:docMk/>
            <pc:sldMk cId="3297401952" sldId="378"/>
            <ac:picMk id="50181" creationId="{63B02CA3-FE31-24FF-6756-201E782C4CB9}"/>
          </ac:picMkLst>
        </pc:picChg>
        <pc:picChg chg="del">
          <ac:chgData name="Safaa Al-Qaysi" userId="878c7f2f8b0b0a6a" providerId="LiveId" clId="{B4D3198F-AE05-4A7D-8C6B-8FB930491B4A}" dt="2023-11-24T16:04:34.273" v="263" actId="478"/>
          <ac:picMkLst>
            <pc:docMk/>
            <pc:sldMk cId="3297401952" sldId="378"/>
            <ac:picMk id="50182" creationId="{7525FCA6-3640-8C19-2D83-40F005A09B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5A1D-5E4E-4ECA-9C9A-A9C8A0748ED1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B4A8-2311-47F3-A0E3-1902141A3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60D8-7CDF-64CF-8D9A-5CF76FEF8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9D0E8-56FE-2917-DC29-FFE57A5C6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78B7-FEC1-276F-EB75-A35F18B6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BF6C-885F-5D15-AB52-9DCBD12C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3283-E084-5D2B-8B65-EDAFF57A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2E3-807B-0440-CCB0-490A3EF5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A1D85-7735-70D5-EA12-190A69E9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C64D-9A33-817D-044A-F3E66DB3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4E468-E093-51E6-7A88-A19239C5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57D1-B330-C747-E323-5AE3A919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CBC57-0C46-A28C-2D67-D51357EB5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2F613-4851-BE5F-6A4F-82ED5C4DF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D17F-39D4-8F19-35B2-762EC008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75DD-D988-9D20-CE2D-47D0EF20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D551-BB13-8B51-2683-8C5F0231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FCEAF5-BB04-CB62-C60B-955FA556E9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Basic Concepts of Information Technology, Hardware, Lecture 2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6BC488-9A94-7432-EEB6-570997013F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220F6-4235-478F-A8EC-B12F1FCD9C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7C6AF00-DD8D-1329-D406-AC74E69388E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27-11-2023</a:t>
            </a:r>
          </a:p>
        </p:txBody>
      </p:sp>
    </p:spTree>
    <p:extLst>
      <p:ext uri="{BB962C8B-B14F-4D97-AF65-F5344CB8AC3E}">
        <p14:creationId xmlns:p14="http://schemas.microsoft.com/office/powerpoint/2010/main" val="55761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6481-CC1A-4A12-ABD1-5248478A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B677-C3AD-6896-0960-DFD8A374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CB2E-AE8B-3E80-5749-07C0DCA9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527A-4FA7-6025-E96F-78F31280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6FBAE-FA36-7B70-505D-944B3E87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AFB6-1F2C-63C4-D8B5-94BA95E8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BDB56-997A-5D47-FA81-DFE05838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B50E8-D7CB-46CD-38F6-4A365912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6423-8376-4D9D-B0CB-DF29D466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936F-23C9-E884-0857-8C18C2CE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59B2-9EFE-104D-3B8F-F5E5AD19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5100-0851-0052-FA25-DC8315E92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E1189-D3F5-846F-0CE5-129B9B265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41F22-88DB-245B-CB14-233B5DCC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C38FE-CC83-1991-6D77-3D7295E9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5FEC-7DC7-5DD0-3A73-98602B29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EC10-DD82-346E-6E23-D3E7725F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4F2A6-EF4A-5009-3893-A761AD1B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98638-2583-54B9-6240-572C0A44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36B7F-FA0D-2AD1-00CD-E4C3377AB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6E790-E90F-5D17-F1E5-B3C679FF0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209FB-A08E-34BE-B80B-336EB85E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D08FE-C308-EE9D-24F0-4249B8F1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F37FB-10EC-0BD1-16B6-FAD798A0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CB3F-A7F7-DCC1-9762-FDB98E41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E87AD-14DF-7D94-153B-93EAC585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5A176-C51A-BA98-D168-5D1EF63F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C5536-2646-147C-2872-E05998DB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9A9BF-7EA3-7408-7A26-B047BAD9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55BA5-01B8-2CE7-6564-1068CFD4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86F51-F883-9300-A61C-1C0705B1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E8C2-7B9A-CB84-0799-5237AB0E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1CD30-43B5-70F3-147B-E58EB11D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AE07C-1ABE-73CE-6C01-43F67C5FA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DA55E-EB89-A3A8-9993-CB855B06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4B193-532E-00CB-A72B-17BF8A7A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B0F75-D0A8-51B5-B013-5EC0B0FF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7DBB-CE8E-E3CE-C9B7-172ECC46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19A27-F283-6DF1-3CB8-CE5AF20BF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F0AAF-9F3C-23D0-821A-AD471CEBC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9201-58DE-4E9A-372B-CDE984B5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E13F9-90F0-CD7C-57EC-4F27B37E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36A01-7D60-205C-1245-E9E9A520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34318-92B9-0337-FF22-656B9D04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E8E12-FD28-42D4-647E-D5E6FBF5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CEEB-A960-A879-D278-04A50154C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89AF0-C3AA-C5A6-E85F-84104AC6D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3824-2C3A-D9EA-26AD-113DFA9EF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x.stackexchange.com/questions/30203/what-is-a-good-way-to-display-side-navigation-leve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oft_Offi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i2d.ecolelamache.org/iii_les_mmoires_rom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880266@N08/2962510632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sanjeewa.blogspot.com/2016/10/kaby-lake-intel-core-processor-7t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teldig.com/2012/02/ingenieros-mejoran-el-rendimiento-de-la-cpu-de-amd-en-un-20-sin-hacer-overclocking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freepngimg.com/png/83019-measuring-clock-speedtestnet-icons-instrument-computer-spe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4">
            <a:extLst>
              <a:ext uri="{FF2B5EF4-FFF2-40B4-BE49-F238E27FC236}">
                <a16:creationId xmlns:a16="http://schemas.microsoft.com/office/drawing/2014/main" id="{AA0FDB87-4C34-4D69-B9D6-295F4762EC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GB" altLang="en-US" sz="3400" b="1"/>
              <a:t>Computer Laboratory</a:t>
            </a:r>
            <a:br>
              <a:rPr lang="en-GB" altLang="en-US" sz="3400" b="1"/>
            </a:br>
            <a:r>
              <a:rPr lang="en-GB" altLang="en-US" sz="3400" b="1"/>
              <a:t>Lecture 2</a:t>
            </a:r>
            <a:br>
              <a:rPr lang="en-GB" altLang="en-US" sz="3400" b="1"/>
            </a:br>
            <a:br>
              <a:rPr lang="en-GB" altLang="en-US" sz="3400" b="1"/>
            </a:br>
            <a:r>
              <a:rPr lang="en-GB" altLang="en-US" sz="3400" b="1"/>
              <a:t>Basic Concepts of Information Technology</a:t>
            </a:r>
            <a:br>
              <a:rPr lang="en-GB" altLang="en-US" sz="3400" b="1"/>
            </a:br>
            <a:r>
              <a:rPr lang="en-GB" altLang="en-US" sz="3400" b="1"/>
              <a:t>(Hardware)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FA926-3992-C5F0-C1DF-994C6495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4163" y="6356350"/>
            <a:ext cx="11660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21856-037E-EB8E-8742-07DD18E5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FBA0-A382-91D0-D34E-12B692D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D9A568-F71C-477E-8AE6-6343DE0D7C7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5259EB-8B5B-59DD-B8D6-781EE7457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838200"/>
            <a:ext cx="84582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Hard Disk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Generally, Data and computer programs are stored in the hard disk.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There are two types of hard disk.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/>
            <a:r>
              <a:rPr lang="en-GB" altLang="en-US" sz="2000" dirty="0"/>
              <a:t>Internal Hard Disk</a:t>
            </a:r>
          </a:p>
          <a:p>
            <a:pPr eaLnBrk="1" hangingPunct="1"/>
            <a:endParaRPr lang="en-GB" altLang="en-US" sz="1000" dirty="0"/>
          </a:p>
          <a:p>
            <a:pPr eaLnBrk="1" hangingPunct="1"/>
            <a:r>
              <a:rPr lang="en-GB" altLang="en-US" sz="2000" dirty="0"/>
              <a:t>External Hard Disk</a:t>
            </a:r>
          </a:p>
          <a:p>
            <a:pPr eaLnBrk="1" hangingPunct="1"/>
            <a:endParaRPr lang="en-GB" altLang="en-US" sz="2000" dirty="0"/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0967781A-C304-DA6E-B10A-D7C515AD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0180" name="Picture 5">
            <a:extLst>
              <a:ext uri="{FF2B5EF4-FFF2-40B4-BE49-F238E27FC236}">
                <a16:creationId xmlns:a16="http://schemas.microsoft.com/office/drawing/2014/main" id="{5A7906AA-24CA-8879-D01C-854D7FF4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997325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Hard-Disk-Drive">
            <a:extLst>
              <a:ext uri="{FF2B5EF4-FFF2-40B4-BE49-F238E27FC236}">
                <a16:creationId xmlns:a16="http://schemas.microsoft.com/office/drawing/2014/main" id="{63B02CA3-FE31-24FF-6756-201E782C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54475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7264652_c39e1995c2">
            <a:extLst>
              <a:ext uri="{FF2B5EF4-FFF2-40B4-BE49-F238E27FC236}">
                <a16:creationId xmlns:a16="http://schemas.microsoft.com/office/drawing/2014/main" id="{7525FCA6-3640-8C19-2D83-40F005A0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/>
          <a:stretch>
            <a:fillRect/>
          </a:stretch>
        </p:blipFill>
        <p:spPr bwMode="auto">
          <a:xfrm>
            <a:off x="7524750" y="4038601"/>
            <a:ext cx="1619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E89F3-A512-A327-C2EF-665CCCCC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F75EE-24EC-3EC6-FD3B-DE9E4A7A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309AA-2029-0540-88E3-4D21D982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9D47392-9600-D04C-C7F1-5EB8E92B7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7568" y="434975"/>
            <a:ext cx="6146132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Internal Hard Disks</a:t>
            </a:r>
          </a:p>
          <a:p>
            <a:pPr eaLnBrk="1" hangingPunct="1"/>
            <a:endParaRPr lang="en-GB" altLang="en-US" sz="1200" dirty="0"/>
          </a:p>
          <a:p>
            <a:pPr lvl="1" eaLnBrk="1" hangingPunct="1"/>
            <a:r>
              <a:rPr lang="en-GB" altLang="en-US" sz="2000" dirty="0"/>
              <a:t>These are inside the system unit/Box.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Their speed is very fast.  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They can store huge amount of data often in Gigabytes.  A Gigabyte is equivalent to 1024 Megabytes.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Their costs are falling rapidly and normally these are the cheapest way of storing data.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FB91CAF-CA8D-DF2F-D6DF-0882CE4A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1204" name="Picture 4" descr="Hard-Disk-Drive">
            <a:extLst>
              <a:ext uri="{FF2B5EF4-FFF2-40B4-BE49-F238E27FC236}">
                <a16:creationId xmlns:a16="http://schemas.microsoft.com/office/drawing/2014/main" id="{B6B99C36-69FA-7413-F615-2F1DE1F7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91" y="3903661"/>
            <a:ext cx="3119541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hard disk">
            <a:extLst>
              <a:ext uri="{FF2B5EF4-FFF2-40B4-BE49-F238E27FC236}">
                <a16:creationId xmlns:a16="http://schemas.microsoft.com/office/drawing/2014/main" id="{B8D21DDD-ED8D-1D68-569A-3E29F6B5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94" y="1001714"/>
            <a:ext cx="250520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47C49-E9B0-2651-596D-0A09E466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901FE-9CE7-2792-62A8-F6FAB298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2D81-5663-739F-E047-E57FAC10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0B4DA87-99BF-6B8A-791E-386C1A2E9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336550"/>
            <a:ext cx="5648325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External Hard Disks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These hard disks are outside the system box and we can connect them to computer using a USB port. </a:t>
            </a:r>
          </a:p>
          <a:p>
            <a:pPr eaLnBrk="1" hangingPunct="1"/>
            <a:endParaRPr lang="en-GB" altLang="en-US" sz="1000" dirty="0"/>
          </a:p>
          <a:p>
            <a:pPr eaLnBrk="1" hangingPunct="1"/>
            <a:r>
              <a:rPr lang="en-GB" altLang="en-US" sz="2000" dirty="0"/>
              <a:t>These hard disk normally slower that internal hard disks</a:t>
            </a:r>
          </a:p>
          <a:p>
            <a:pPr eaLnBrk="1" hangingPunct="1"/>
            <a:endParaRPr lang="en-GB" altLang="en-US" sz="1000" dirty="0"/>
          </a:p>
          <a:p>
            <a:pPr eaLnBrk="1" hangingPunct="1"/>
            <a:r>
              <a:rPr lang="en-GB" altLang="en-US" sz="2000" dirty="0"/>
              <a:t>These are more expensive than internal hard disks.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Their performance is approximately same as internal hard disks.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They can also store huge amount of data.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DB033B6D-D590-E9A8-C904-4014CA67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2228" name="Picture 6" descr="7264652_c39e1995c2">
            <a:extLst>
              <a:ext uri="{FF2B5EF4-FFF2-40B4-BE49-F238E27FC236}">
                <a16:creationId xmlns:a16="http://schemas.microsoft.com/office/drawing/2014/main" id="{25E6EC9F-FBAB-5871-9A0E-D807A175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49" y="1995488"/>
            <a:ext cx="4596815" cy="28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17CC9-11E7-0508-3A25-7CFE4EC6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5973C-DED0-46DE-35DA-3FDE2D53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273DC-946E-A68A-71E9-6484B767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5259EB-8B5B-59DD-B8D6-781EE7457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5747" y="597568"/>
            <a:ext cx="6382753" cy="4712369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0033CC"/>
                </a:solidFill>
              </a:rPr>
              <a:t>Solid state drive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GB" altLang="en-US" sz="700" dirty="0"/>
          </a:p>
          <a:p>
            <a:pPr algn="just">
              <a:lnSpc>
                <a:spcPct val="100000"/>
              </a:lnSpc>
            </a:pPr>
            <a:r>
              <a:rPr lang="en-US" altLang="en-US" sz="2000" dirty="0"/>
              <a:t>is like a super-fast and durable electronic storage space for your computer. </a:t>
            </a:r>
          </a:p>
          <a:p>
            <a:pPr algn="just">
              <a:lnSpc>
                <a:spcPct val="100000"/>
              </a:lnSpc>
            </a:pPr>
            <a:r>
              <a:rPr lang="en-US" altLang="en-US" sz="2000" dirty="0"/>
              <a:t>Instead of using spinning disks like a traditional hard drive, it uses memory chips to store information. </a:t>
            </a:r>
          </a:p>
          <a:p>
            <a:pPr algn="just">
              <a:lnSpc>
                <a:spcPct val="100000"/>
              </a:lnSpc>
            </a:pPr>
            <a:r>
              <a:rPr lang="en-US" altLang="en-US" sz="2000" dirty="0"/>
              <a:t>it can find and retrieve information really fast, making your computer start up quickly and programs load in a snap and helps everything run smoothly.</a:t>
            </a:r>
          </a:p>
          <a:p>
            <a:pPr algn="just">
              <a:lnSpc>
                <a:spcPct val="100000"/>
              </a:lnSpc>
            </a:pPr>
            <a:r>
              <a:rPr lang="en-GB" altLang="en-US" sz="2000" dirty="0"/>
              <a:t>There are two types of SSD.</a:t>
            </a:r>
            <a:endParaRPr lang="en-GB" altLang="en-US" sz="1800" dirty="0"/>
          </a:p>
          <a:p>
            <a:pPr lvl="1">
              <a:lnSpc>
                <a:spcPct val="100000"/>
              </a:lnSpc>
            </a:pPr>
            <a:r>
              <a:rPr lang="en-GB" altLang="en-US" sz="2000" dirty="0"/>
              <a:t>Internal</a:t>
            </a:r>
            <a:endParaRPr lang="en-GB" altLang="en-US" sz="1800" dirty="0"/>
          </a:p>
          <a:p>
            <a:pPr lvl="1">
              <a:lnSpc>
                <a:spcPct val="100000"/>
              </a:lnSpc>
            </a:pPr>
            <a:r>
              <a:rPr lang="en-GB" altLang="en-US" sz="2000" dirty="0"/>
              <a:t>External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0967781A-C304-DA6E-B10A-D7C515AD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E89F3-A512-A327-C2EF-665CCCCC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38C3E-54E1-68B8-DA14-866FBDA8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825625"/>
            <a:ext cx="5143500" cy="3238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F75EE-24EC-3EC6-FD3B-DE9E4A7A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309AA-2029-0540-88E3-4D21D982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63863F9-1835-9224-8972-2A7979ADA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986" y="533400"/>
            <a:ext cx="7772400" cy="35337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Diskettes (Floppy Disks)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2000" dirty="0"/>
              <a:t>Speed of Floppy disk is very slow.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They can store small amount of data, normally 1.44 Mbytes.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They are very cheap.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They are not reliable.</a:t>
            </a:r>
            <a:endParaRPr lang="en-GB" altLang="en-US" sz="2400" dirty="0"/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092DC225-20B2-32AA-8337-7536F35C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3252" name="Picture 6" descr="floppy">
            <a:extLst>
              <a:ext uri="{FF2B5EF4-FFF2-40B4-BE49-F238E27FC236}">
                <a16:creationId xmlns:a16="http://schemas.microsoft.com/office/drawing/2014/main" id="{F493A6AB-E9A5-429C-41A2-5A59A9A4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84" y="2734199"/>
            <a:ext cx="3043561" cy="30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>
            <a:extLst>
              <a:ext uri="{FF2B5EF4-FFF2-40B4-BE49-F238E27FC236}">
                <a16:creationId xmlns:a16="http://schemas.microsoft.com/office/drawing/2014/main" id="{B207D884-B035-412E-111E-989A1D15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32" y="843379"/>
            <a:ext cx="2597030" cy="189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EEA57-D865-C2C0-3B1E-956AB1A2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CEE0-DE0B-3918-D477-B320BA87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6FA5-0EAD-E9B6-76D8-E6A24E7C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ADA8479-4A3F-3C9A-6D39-E30E7F9AA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596" y="533400"/>
            <a:ext cx="8229600" cy="5791200"/>
          </a:xfrm>
          <a:noFill/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CD-ROM Disks</a:t>
            </a:r>
          </a:p>
          <a:p>
            <a:pPr eaLnBrk="1" hangingPunct="1">
              <a:lnSpc>
                <a:spcPct val="90000"/>
              </a:lnSpc>
            </a:pPr>
            <a:endParaRPr lang="en-GB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CD-ROM is slower than hard disk but faster than floppy disk.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They can store data around 650 Mbytes.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CDs are also cheap as compared to hard disk.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DVD Drives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are faster than CDs but slower than Hard disk.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They can store data up to 17 </a:t>
            </a:r>
            <a:r>
              <a:rPr lang="en-GB" altLang="en-US" sz="2000" dirty="0" err="1"/>
              <a:t>Gbytes</a:t>
            </a:r>
            <a:r>
              <a:rPr lang="en-GB" altLang="en-US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They are a little bit expensive than CDs.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3E82DC54-CDB0-B238-94A6-3A484A3A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4276" name="Picture 6" descr="Van_Halen_-_Van_Halen-cd">
            <a:extLst>
              <a:ext uri="{FF2B5EF4-FFF2-40B4-BE49-F238E27FC236}">
                <a16:creationId xmlns:a16="http://schemas.microsoft.com/office/drawing/2014/main" id="{260CCB90-AA97-74C2-AEC8-4E6F4A47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92" y="3633926"/>
            <a:ext cx="2914835" cy="29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30557956-300x300-0-0_Dell+DELL+Dell+24x+Notebook+CD+ROM+Drive+This+Dell">
            <a:extLst>
              <a:ext uri="{FF2B5EF4-FFF2-40B4-BE49-F238E27FC236}">
                <a16:creationId xmlns:a16="http://schemas.microsoft.com/office/drawing/2014/main" id="{12EA37E5-4E29-AB2F-D021-544AB3C3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74" y="159798"/>
            <a:ext cx="3100526" cy="31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79B4-E237-1315-80F9-F3C30109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D9D5D-69D2-58E3-8DBE-DC1D2E96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41D9F-B1EE-FEA9-5F50-201158DF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64C1AD95-A312-BC0D-A8A2-42446E1CD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2639" y="469036"/>
            <a:ext cx="8305800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Memory Sticks/Flash Memory / Memory Cards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We can plug them directly into the computer using a USB port / specific ports and use them.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They are small in size.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They can store good amount of data.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Digital cameras, phones, and other new devices have memory cards to store images/data.</a:t>
            </a:r>
          </a:p>
        </p:txBody>
      </p:sp>
      <p:sp>
        <p:nvSpPr>
          <p:cNvPr id="55299" name="Rectangle 8">
            <a:extLst>
              <a:ext uri="{FF2B5EF4-FFF2-40B4-BE49-F238E27FC236}">
                <a16:creationId xmlns:a16="http://schemas.microsoft.com/office/drawing/2014/main" id="{913E64C0-C87E-92CA-EE34-2F055897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5300" name="Picture 10" descr="IrDA%20USB%20port%20Infrared%20Adapter">
            <a:extLst>
              <a:ext uri="{FF2B5EF4-FFF2-40B4-BE49-F238E27FC236}">
                <a16:creationId xmlns:a16="http://schemas.microsoft.com/office/drawing/2014/main" id="{611645E8-8BC7-D3D4-6E3B-AF9980B1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33" y="3338005"/>
            <a:ext cx="3888677" cy="3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2952A-65B6-9AAC-9157-AD45704D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11535-8A22-E515-B51C-5F5E3456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8C8F-3DB9-99CD-FE57-9D63187F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DEF7D-3275-3155-2C38-F9DC238E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293" y="1115073"/>
            <a:ext cx="251460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ECBACA-AFD4-468E-48F7-0C98A6ED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924972"/>
            <a:ext cx="5015880" cy="5008055"/>
          </a:xfrm>
          <a:prstGeom prst="rect">
            <a:avLst/>
          </a:prstGeom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95FF547A-63C5-DF86-C7C9-28E445251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082" y="335309"/>
            <a:ext cx="7061350" cy="590507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Online file storage (Cloud Storage)</a:t>
            </a:r>
          </a:p>
          <a:p>
            <a:pPr eaLnBrk="1" hangingPunct="1"/>
            <a:endParaRPr lang="en-GB" altLang="en-US" sz="1600" dirty="0"/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/>
              <a:t>Cloud storage is like having a virtual space on the internet where you can store your digital stuff.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/>
              <a:t>Instead of saving files, photos, or videos directly on your computer's hard drive, you can store them on servers maintained by a cloud storage provider.</a:t>
            </a:r>
            <a:endParaRPr lang="en-GB" altLang="en-US" sz="2000" dirty="0"/>
          </a:p>
          <a:p>
            <a:pPr eaLnBrk="1" hangingPunct="1">
              <a:lnSpc>
                <a:spcPct val="110000"/>
              </a:lnSpc>
            </a:pPr>
            <a:r>
              <a:rPr lang="en-GB" altLang="en-US" sz="2000" dirty="0"/>
              <a:t>Many websites provide the facility to save data on the internet.</a:t>
            </a:r>
            <a:endParaRPr lang="en-GB" altLang="en-US" sz="1200" dirty="0"/>
          </a:p>
          <a:p>
            <a:pPr eaLnBrk="1" hangingPunct="1">
              <a:lnSpc>
                <a:spcPct val="110000"/>
              </a:lnSpc>
            </a:pPr>
            <a:r>
              <a:rPr lang="en-GB" altLang="en-US" sz="2000" dirty="0"/>
              <a:t>We can access data using internet.</a:t>
            </a:r>
            <a:endParaRPr lang="en-GB" altLang="en-US" sz="1200" dirty="0"/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/>
              <a:t>Popular cloud storage services include Google Drive, Dropbox, Microsoft OneDrive, and many others.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/>
              <a:t>They provide different amounts of free storage and additional space that you can purchase based on your needs.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000" dirty="0"/>
              <a:t>Overall, cloud storage makes it convenient to store, access, and share your digital files.</a:t>
            </a:r>
            <a:endParaRPr lang="en-GB" alt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9DCE-6286-A3AD-F9E5-AC4C5C66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76B10-709D-0FEB-A234-48C7F806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04D8E-0E2E-D7BB-382E-846F56A1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A7E3C44-5C4E-6158-4A9B-AE6DD3151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602202"/>
            <a:ext cx="4114800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Storage Areas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/>
            <a:r>
              <a:rPr lang="en-GB" altLang="en-US" sz="2000" dirty="0"/>
              <a:t>In Computer, storage areas are the places where we can store our data.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Computer hard disk can be divided into many parts/sections.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Each section is represented by an alphabet/character, e.g. (E</a:t>
            </a:r>
            <a:r>
              <a:rPr lang="en-GB" altLang="en-US" sz="2000" dirty="0">
                <a:sym typeface="Wingdings" panose="05000000000000000000" pitchFamily="2" charset="2"/>
              </a:rPr>
              <a:t>:)</a:t>
            </a:r>
          </a:p>
          <a:p>
            <a:pPr eaLnBrk="1" hangingPunct="1"/>
            <a:endParaRPr lang="en-GB" altLang="en-US" sz="1200" dirty="0">
              <a:sym typeface="Wingdings" panose="05000000000000000000" pitchFamily="2" charset="2"/>
            </a:endParaRPr>
          </a:p>
          <a:p>
            <a:pPr eaLnBrk="1" hangingPunct="1"/>
            <a:r>
              <a:rPr lang="en-GB" altLang="en-US" sz="2000" dirty="0">
                <a:sym typeface="Wingdings" panose="05000000000000000000" pitchFamily="2" charset="2"/>
              </a:rPr>
              <a:t>We can also use Network drive which is available to all PCs in a network.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2F7016C1-EC56-D916-9142-7E69E0DB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12 – Storage Areas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B8F9F-30EA-A0D5-10F9-3B3BD0DF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99F15-D838-4270-F997-EF99BB2A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2D168-94E2-C834-DBC7-044FC56E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4BC939-39D8-956D-2AB5-06F8BE21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1530" y="612252"/>
            <a:ext cx="6695669" cy="5548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092639-3DD1-37A9-3F45-9EF051377307}"/>
              </a:ext>
            </a:extLst>
          </p:cNvPr>
          <p:cNvSpPr txBox="1"/>
          <p:nvPr/>
        </p:nvSpPr>
        <p:spPr>
          <a:xfrm>
            <a:off x="2371205" y="6515530"/>
            <a:ext cx="7449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ux.stackexchange.com/questions/30203/what-is-a-good-way-to-display-side-navigation-level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B1D655A-4B84-A9D3-2D8A-ADEFFB81E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762001"/>
            <a:ext cx="8458200" cy="51339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Memory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In computer, all data and information </a:t>
            </a:r>
            <a:r>
              <a:rPr lang="en-GB" altLang="en-US" sz="2000" dirty="0">
                <a:highlight>
                  <a:srgbClr val="FFFF00"/>
                </a:highlight>
              </a:rPr>
              <a:t>to do a job/task </a:t>
            </a:r>
            <a:r>
              <a:rPr lang="en-GB" altLang="en-US" sz="2000" dirty="0"/>
              <a:t>is stored in memory.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Types of Memory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There are two types of computer memory.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/>
            <a:r>
              <a:rPr lang="en-GB" altLang="en-US" sz="2000" dirty="0"/>
              <a:t>Random Access Memory (RAM)</a:t>
            </a:r>
          </a:p>
          <a:p>
            <a:pPr eaLnBrk="1" hangingPunct="1"/>
            <a:r>
              <a:rPr lang="en-GB" altLang="en-US" sz="2000" dirty="0"/>
              <a:t>Read Only Memory (ROM) </a:t>
            </a:r>
          </a:p>
          <a:p>
            <a:pPr eaLnBrk="1" hangingPunct="1"/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</a:t>
            </a:r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68C82B56-6197-1046-A5B6-2DAD5D54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13 – Types of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6AA86-73E2-CDC7-03F1-71E50BE3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88DAB-B424-C92C-9D9D-4FBE73FB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E099-BF8A-A00F-B4C9-73926DC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EAB341C-5B6D-3B9E-64A4-D91453D83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25994"/>
            <a:ext cx="6893390" cy="5943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400" dirty="0">
                <a:solidFill>
                  <a:srgbClr val="0033CC"/>
                </a:solidFill>
              </a:rPr>
              <a:t>Hardware</a:t>
            </a:r>
            <a:r>
              <a:rPr lang="en-GB" altLang="en-US" sz="2000" dirty="0"/>
              <a:t>	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/>
              <a:t>The term hardware refers to the physical components of the computer such as the system unit, mouse, keyboard, monitor etc.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eaLnBrk="1" hangingPunct="1"/>
            <a:r>
              <a:rPr lang="en-GB" altLang="en-US" sz="2400" dirty="0">
                <a:solidFill>
                  <a:srgbClr val="0033CC"/>
                </a:solidFill>
              </a:rPr>
              <a:t>Software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/>
              <a:t>The software is the instructions (programs) that makes the computer work.</a:t>
            </a:r>
          </a:p>
          <a:p>
            <a:pPr lvl="1" eaLnBrk="1" hangingPunct="1">
              <a:lnSpc>
                <a:spcPct val="150000"/>
              </a:lnSpc>
            </a:pPr>
            <a:endParaRPr lang="en-GB" altLang="en-US" sz="800" dirty="0"/>
          </a:p>
          <a:p>
            <a:pPr lvl="1" eaLnBrk="1" hangingPunct="1">
              <a:lnSpc>
                <a:spcPct val="150000"/>
              </a:lnSpc>
            </a:pPr>
            <a:r>
              <a:rPr lang="en-GB" altLang="en-US" sz="2000" dirty="0"/>
              <a:t>Software is held either on your computer's hard disk, CD, or DVD and is loaded from the disk into the computers RAM (Random Access Memory), as and when required.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7EE63EB5-7BEB-F460-0BFE-3FAEA3E5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4 – Hardware</a:t>
            </a:r>
            <a:endParaRPr lang="en-GB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EE4108-2734-B3BA-5AE7-B0FF121B2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41104" y="3939869"/>
            <a:ext cx="3666362" cy="259904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D1631-7481-5FBA-1B7B-E564DD32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1AA71-4357-1E67-773C-DAA26E63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D7DF3-F7F7-B091-00EB-024558B7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BB2C9-5290-4AB1-7D1A-02AAE4A34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104" y="173114"/>
            <a:ext cx="3666362" cy="36663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5E09AA9-311C-257E-336B-EF46AC32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90512"/>
            <a:ext cx="6410417" cy="62484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Random Access Memory (RAM)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This is the main 'working' memory used by the computer. 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This is used to store data or program on temporary basis.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When we use any data or program then it's loaded into RAM.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When you first switch on the computer, the operating system is copied from disk into RAM. 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This is also called </a:t>
            </a:r>
            <a:r>
              <a:rPr lang="en-GB" altLang="en-US" sz="2000" dirty="0">
                <a:solidFill>
                  <a:srgbClr val="FF0000"/>
                </a:solidFill>
              </a:rPr>
              <a:t>Volatile Memory</a:t>
            </a:r>
            <a:r>
              <a:rPr lang="en-GB" altLang="en-US" sz="2000" dirty="0"/>
              <a:t> because when we switch off the computer, all data is lost.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Generally, a computer will operate faster if computer has more RAM.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 </a:t>
            </a:r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06BA5878-01CB-C931-BFF4-CA2514E10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13 – Types of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FB67A-12A3-B66C-DF41-ADD55252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14792-2ED9-8B08-ECBF-C5772A4E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6C12-E9C8-344F-B241-DC308AB4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BC7FC-ACD7-077D-90B9-21DF627B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4" y="1676399"/>
            <a:ext cx="446722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3B3F3B7-3DB8-C28A-D06B-5CCFCADA5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04273"/>
            <a:ext cx="6343835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ROM – Read Only Memory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/>
            <a:r>
              <a:rPr lang="en-GB" altLang="en-US" sz="2000" dirty="0"/>
              <a:t>It is a special type of memory chip that holds software or important information that a computer needs.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Information in ROM can only be read but not written to.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ROM retains information even after the powered is switched off. ROM is </a:t>
            </a:r>
            <a:r>
              <a:rPr lang="en-GB" altLang="en-US" sz="2000" dirty="0">
                <a:solidFill>
                  <a:srgbClr val="FF0000"/>
                </a:solidFill>
              </a:rPr>
              <a:t>non-volatile</a:t>
            </a:r>
            <a:r>
              <a:rPr lang="en-GB" altLang="en-US" sz="2000" dirty="0"/>
              <a:t>.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An example is the ROM-BIOS chip, which contains read-only software. 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Network cards and video cards also contain ROM chips.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98815902-45DB-1A67-C9B1-70D941B30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809" y="-61404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13 – Types of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3D4AB-5425-5846-A345-003FBFB8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180A9-F15B-AC4E-2E38-CA788880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FFC96-E59B-629E-FEB8-7F129208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D656955A-8397-46AC-71F8-A8E1787A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7323" y="1473695"/>
            <a:ext cx="4136972" cy="32469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Input Devices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BA5A4FDF-C36C-6FD1-9198-D3626A2D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5923" y="266700"/>
            <a:ext cx="11342702" cy="5867400"/>
          </a:xfrm>
          <a:noFill/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Input Devices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An Input Device is a device that is used to interact with and provide data to computer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by typing, selecting, importing or downloading.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Some input devices are as follows: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Keyboard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Mouse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Touchpad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Trackballs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Scanner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Joysticks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Graphic Tablet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Digital cameras and Webcam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Microphone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F0B19161-960D-7B58-A3C2-FA692FC1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0C86C21-3927-F658-758D-03901834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6991" y="1367161"/>
            <a:ext cx="6520946" cy="47669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84F7-F838-5FB1-4B7C-0F91A78E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E577-E43E-C8C8-EE3C-AEF3A782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7CA8C-05E5-15F1-FC7A-261AEAD5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A5879A5D-7D78-4E7D-15A9-3CBA8EC69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417514"/>
            <a:ext cx="7101890" cy="6096000"/>
          </a:xfrm>
          <a:noFill/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Keyboard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 set of keys that you press to input text and commands into the computer. </a:t>
            </a: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Mouse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 device that you move on a flat surface to control the movement of a cursor on a computer screen.</a:t>
            </a: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Touchpad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It senses the movement of the fingertip and moves the mouse pointer (cursor) on the computer screen.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It is used in laptops.</a:t>
            </a: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endParaRPr lang="en-GB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Trackball</a:t>
            </a:r>
          </a:p>
          <a:p>
            <a:pPr eaLnBrk="1" hangingPunct="1">
              <a:lnSpc>
                <a:spcPct val="80000"/>
              </a:lnSpc>
            </a:pPr>
            <a:endParaRPr lang="en-GB" altLang="en-US" sz="7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Its like mouse having a ball on the upper side. </a:t>
            </a:r>
          </a:p>
        </p:txBody>
      </p:sp>
      <p:pic>
        <p:nvPicPr>
          <p:cNvPr id="34822" name="Picture 8">
            <a:extLst>
              <a:ext uri="{FF2B5EF4-FFF2-40B4-BE49-F238E27FC236}">
                <a16:creationId xmlns:a16="http://schemas.microsoft.com/office/drawing/2014/main" id="{67E238C6-B6C0-F0F6-F0DB-3B783F65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23" y="4970365"/>
            <a:ext cx="1778493" cy="17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>
            <a:extLst>
              <a:ext uri="{FF2B5EF4-FFF2-40B4-BE49-F238E27FC236}">
                <a16:creationId xmlns:a16="http://schemas.microsoft.com/office/drawing/2014/main" id="{B30CC5CA-7E1D-0FB7-8E50-7D741423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587" y="-115886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1026" name="Picture 2" descr="MultiSwipe touchpad and touchscreen custom gestures">
            <a:extLst>
              <a:ext uri="{FF2B5EF4-FFF2-40B4-BE49-F238E27FC236}">
                <a16:creationId xmlns:a16="http://schemas.microsoft.com/office/drawing/2014/main" id="{1E56F219-98B0-FC48-5F07-1AE9CD16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63" y="3172558"/>
            <a:ext cx="2776000" cy="26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7">
            <a:extLst>
              <a:ext uri="{FF2B5EF4-FFF2-40B4-BE49-F238E27FC236}">
                <a16:creationId xmlns:a16="http://schemas.microsoft.com/office/drawing/2014/main" id="{B1B69103-22F9-1B09-7613-B94F871F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7"/>
          <a:stretch>
            <a:fillRect/>
          </a:stretch>
        </p:blipFill>
        <p:spPr bwMode="auto">
          <a:xfrm>
            <a:off x="8835316" y="484429"/>
            <a:ext cx="2636736" cy="1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>
            <a:extLst>
              <a:ext uri="{FF2B5EF4-FFF2-40B4-BE49-F238E27FC236}">
                <a16:creationId xmlns:a16="http://schemas.microsoft.com/office/drawing/2014/main" id="{14ACB23C-1767-984E-3369-9783707C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70" y="2133124"/>
            <a:ext cx="1872279" cy="133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4678C-F156-4A81-F376-56EB43C6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AF429-E9BA-3583-3E97-5C1552A1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904C8-F26E-315E-C11E-1513E117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9DC5DDE4-F5DD-217A-A1FD-5E89806E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04" y="4538060"/>
            <a:ext cx="2700322" cy="20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910FD86F-BD74-0C58-8737-FE75430F9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131" y="401638"/>
            <a:ext cx="8229600" cy="6096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Joysticks</a:t>
            </a:r>
          </a:p>
          <a:p>
            <a:pPr lvl="1" eaLnBrk="1" hangingPunct="1"/>
            <a:r>
              <a:rPr lang="en-GB" altLang="en-US" sz="2000" dirty="0"/>
              <a:t>It is used to play games more quickly and efficiently.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14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Graphic Tablet</a:t>
            </a:r>
          </a:p>
          <a:p>
            <a:pPr lvl="1" eaLnBrk="1" hangingPunct="1"/>
            <a:r>
              <a:rPr lang="en-GB" altLang="en-US" sz="2000" dirty="0"/>
              <a:t>It is touch sensitive pad. A Stylus (digital pen) is used for drawing or writing.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9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Scanner</a:t>
            </a:r>
          </a:p>
          <a:p>
            <a:pPr lvl="1" eaLnBrk="1" hangingPunct="1"/>
            <a:r>
              <a:rPr lang="en-GB" altLang="en-US" sz="2000" dirty="0"/>
              <a:t>Scanner is used to convert any printed material to digital form and to import into the computer. </a:t>
            </a:r>
          </a:p>
          <a:p>
            <a:pPr lvl="1" eaLnBrk="1" hangingPunct="1"/>
            <a:endParaRPr lang="en-GB" altLang="en-US" sz="700" dirty="0"/>
          </a:p>
          <a:p>
            <a:pPr lvl="1" eaLnBrk="1" hangingPunct="1"/>
            <a:r>
              <a:rPr lang="en-GB" altLang="en-US" sz="2000" dirty="0"/>
              <a:t>We can convert any printed text to a soft copy with a special computer software OCR.</a:t>
            </a:r>
          </a:p>
          <a:p>
            <a:pPr lvl="1" eaLnBrk="1" hangingPunct="1"/>
            <a:endParaRPr lang="en-GB" altLang="en-US" sz="2000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8BE9CE7-66DC-9793-9561-E741FB5C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5845" name="Picture 4" descr="flightstickx_prod1">
            <a:extLst>
              <a:ext uri="{FF2B5EF4-FFF2-40B4-BE49-F238E27FC236}">
                <a16:creationId xmlns:a16="http://schemas.microsoft.com/office/drawing/2014/main" id="{21F36041-8F9F-A39B-F78A-A53EF67D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27" y="266700"/>
            <a:ext cx="1590676" cy="19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xpc">
            <a:extLst>
              <a:ext uri="{FF2B5EF4-FFF2-40B4-BE49-F238E27FC236}">
                <a16:creationId xmlns:a16="http://schemas.microsoft.com/office/drawing/2014/main" id="{63ECC58A-A2DB-85B9-6CF5-F2BE6C15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27" y="2510162"/>
            <a:ext cx="17292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55579-E619-8FB3-53FB-98C1C481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DBF34-3D5A-8335-C39E-C32CE262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4B5BB-0AD3-CF77-491E-F67AF1BF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C0B6F1C-3493-9A9B-291C-54999897C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6641" y="381000"/>
            <a:ext cx="8534400" cy="6096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Webcam</a:t>
            </a:r>
          </a:p>
          <a:p>
            <a:pPr lvl="1" eaLnBrk="1" hangingPunct="1"/>
            <a:r>
              <a:rPr lang="en-GB" altLang="en-US" sz="2000" dirty="0"/>
              <a:t>It is a small camera which is used to show live images over the internet.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Digital Cameras</a:t>
            </a:r>
          </a:p>
          <a:p>
            <a:pPr lvl="1" eaLnBrk="1" hangingPunct="1"/>
            <a:r>
              <a:rPr lang="en-GB" altLang="en-US" sz="2000" dirty="0"/>
              <a:t>These cameras can store images in digital form on a memory card and transfer to computer.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Microphone</a:t>
            </a:r>
          </a:p>
          <a:p>
            <a:pPr lvl="1" eaLnBrk="1" hangingPunct="1"/>
            <a:r>
              <a:rPr lang="en-GB" altLang="en-US" sz="2000" dirty="0"/>
              <a:t>Microphone is used to convert speech into text by using special software.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D531B0B-6407-9283-8F7E-8724CF24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6868" name="Picture 4" descr="untitled">
            <a:extLst>
              <a:ext uri="{FF2B5EF4-FFF2-40B4-BE49-F238E27FC236}">
                <a16:creationId xmlns:a16="http://schemas.microsoft.com/office/drawing/2014/main" id="{0FCB5BA7-B781-F302-7834-AD6085C0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266699"/>
            <a:ext cx="2328909" cy="23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Sony-DSC-W90-digital-camera">
            <a:extLst>
              <a:ext uri="{FF2B5EF4-FFF2-40B4-BE49-F238E27FC236}">
                <a16:creationId xmlns:a16="http://schemas.microsoft.com/office/drawing/2014/main" id="{9DF5BBDB-A771-AB40-43CF-1E4AEB87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32" y="2775012"/>
            <a:ext cx="2563427" cy="19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microphone">
            <a:extLst>
              <a:ext uri="{FF2B5EF4-FFF2-40B4-BE49-F238E27FC236}">
                <a16:creationId xmlns:a16="http://schemas.microsoft.com/office/drawing/2014/main" id="{2640D953-B25A-942A-A2C9-F0B22DBB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40" y="4837220"/>
            <a:ext cx="2261585" cy="16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3818-A234-E6A3-BD4A-39BE73ED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99CB4-33D1-05EA-F191-60DAF051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C63B9-E20B-51B5-5B79-D66D9FB7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>
                <a:solidFill>
                  <a:srgbClr val="0033CC"/>
                </a:solidFill>
              </a:rPr>
              <a:t>Output Devices</a:t>
            </a:r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7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CA62AE9B-FA46-AC30-5C99-019766113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7460" y="419100"/>
            <a:ext cx="83058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Output Devices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r>
              <a:rPr lang="en-US" altLang="en-US" sz="2000" dirty="0"/>
              <a:t>Output devices are components of a computer system that present or display information processed by the computer.</a:t>
            </a:r>
            <a:endParaRPr lang="en-GB" altLang="en-US" sz="2000" dirty="0"/>
          </a:p>
          <a:p>
            <a:endParaRPr lang="en-GB" altLang="en-US" sz="2000" dirty="0"/>
          </a:p>
          <a:p>
            <a:r>
              <a:rPr lang="en-GB" altLang="en-US" sz="2000" dirty="0"/>
              <a:t>Some Output devices are as follows: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lvl="1" eaLnBrk="1" hangingPunct="1"/>
            <a:r>
              <a:rPr lang="en-GB" altLang="en-US" sz="2000" dirty="0"/>
              <a:t>Monitors and Projector</a:t>
            </a:r>
            <a:endParaRPr lang="en-GB" altLang="en-US" sz="1000" dirty="0"/>
          </a:p>
          <a:p>
            <a:pPr lvl="1" eaLnBrk="1" hangingPunct="1"/>
            <a:r>
              <a:rPr lang="en-GB" altLang="en-US" sz="2000" dirty="0"/>
              <a:t>Speakers and Headphones</a:t>
            </a:r>
          </a:p>
          <a:p>
            <a:pPr lvl="1" eaLnBrk="1" hangingPunct="1"/>
            <a:r>
              <a:rPr lang="en-GB" altLang="en-US" sz="2000" dirty="0"/>
              <a:t>Speech Synthesiser</a:t>
            </a:r>
          </a:p>
          <a:p>
            <a:pPr lvl="1" eaLnBrk="1" hangingPunct="1"/>
            <a:r>
              <a:rPr lang="en-GB" altLang="en-US" sz="2000" dirty="0"/>
              <a:t>Printers and plotter</a:t>
            </a:r>
          </a:p>
          <a:p>
            <a:pPr lvl="1" eaLnBrk="1" hangingPunct="1"/>
            <a:r>
              <a:rPr lang="en-GB" altLang="en-US" sz="2000" dirty="0"/>
              <a:t>Touch screens and E-book Reader Screen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98BD96BF-820A-920D-3F1B-1EE4E53F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66B3F-6795-43FA-7DD2-4DB1601C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6A229-8AE5-ACBC-C714-1A2A29C9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54AA-0804-7546-C915-1F7BAF62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E34F3-0CA5-0817-31BA-0F5D190E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890" y="1641558"/>
            <a:ext cx="5764528" cy="42156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3307258A-B712-577E-D5CC-E6A8E16DF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3007"/>
            <a:ext cx="8382000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Output Devices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Monitors / Computer Screen/ VDU / Projector</a:t>
            </a:r>
            <a:endParaRPr lang="en-GB" altLang="en-US" sz="1000" dirty="0"/>
          </a:p>
          <a:p>
            <a:pPr lvl="1" eaLnBrk="1" hangingPunct="1">
              <a:lnSpc>
                <a:spcPct val="100000"/>
              </a:lnSpc>
            </a:pPr>
            <a:r>
              <a:rPr lang="en-GB" altLang="en-US" sz="2000" dirty="0"/>
              <a:t>This is the most common output device.</a:t>
            </a:r>
            <a:endParaRPr lang="en-GB" altLang="en-US" sz="800" dirty="0"/>
          </a:p>
          <a:p>
            <a:pPr lvl="1" eaLnBrk="1" hangingPunct="1">
              <a:lnSpc>
                <a:spcPct val="100000"/>
              </a:lnSpc>
            </a:pPr>
            <a:r>
              <a:rPr lang="en-GB" altLang="en-US" sz="2000" dirty="0"/>
              <a:t>Picture quality of monitor is called Resolution.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/>
              <a:t>Projector: Takes the computer's display output and projects it onto a larger screen or surface. It's often used in presentations.</a:t>
            </a: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Speakers / Headphones</a:t>
            </a:r>
            <a:endParaRPr lang="en-GB" altLang="en-US" sz="1000" dirty="0"/>
          </a:p>
          <a:p>
            <a:pPr lvl="1" eaLnBrk="1" hangingPunct="1">
              <a:lnSpc>
                <a:spcPct val="100000"/>
              </a:lnSpc>
            </a:pPr>
            <a:r>
              <a:rPr lang="en-GB" altLang="en-US" sz="2000" dirty="0"/>
              <a:t>Speakers are used to take any audio output or result from the computer.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/>
              <a:t>Headphones: Similar to speakers but worn on the ears. They provide a more private way to listen to audio.</a:t>
            </a: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Speech Synthesiser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These are special software used to translate any written text into an audio speech.</a:t>
            </a:r>
          </a:p>
        </p:txBody>
      </p:sp>
      <p:pic>
        <p:nvPicPr>
          <p:cNvPr id="39940" name="Picture 6" descr="lcd_monitor">
            <a:extLst>
              <a:ext uri="{FF2B5EF4-FFF2-40B4-BE49-F238E27FC236}">
                <a16:creationId xmlns:a16="http://schemas.microsoft.com/office/drawing/2014/main" id="{A7059283-ECD9-CFB7-C5E1-81219BF8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57" y="156158"/>
            <a:ext cx="1401284" cy="16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logitech_z-10_speakers">
            <a:extLst>
              <a:ext uri="{FF2B5EF4-FFF2-40B4-BE49-F238E27FC236}">
                <a16:creationId xmlns:a16="http://schemas.microsoft.com/office/drawing/2014/main" id="{9018ADF2-F886-27C5-A67F-8739FF3F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38" y="2518024"/>
            <a:ext cx="1527373" cy="147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14068386-73F8-1C6E-B0F9-DE7F679D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95" y="379442"/>
            <a:ext cx="1171177" cy="11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046CC-EFE5-67ED-ED72-1796C4F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A712E-0C77-106F-EF09-B9CD8770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F882C-D6FE-1B0D-8A28-4B3FDC1D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507A6-B3D9-65F1-D2A2-96AD6335C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555" y="459899"/>
            <a:ext cx="1898845" cy="119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AECE5-4AA7-982D-0483-02E9AB4A6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958" y="2396640"/>
            <a:ext cx="1748892" cy="15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EAA58-6F18-2021-12FE-909265B4E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235" y="4739700"/>
            <a:ext cx="2707445" cy="1476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rgbClr val="0033CC"/>
                </a:solidFill>
              </a:rPr>
              <a:t>Central Processing Unit (CPU)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D61B4A-47BF-D746-F7B5-6C564CB08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382000" cy="5478379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Printers / Plotter</a:t>
            </a:r>
            <a:endParaRPr lang="en-GB" altLang="en-US" sz="500" dirty="0"/>
          </a:p>
          <a:p>
            <a:pPr lvl="1" eaLnBrk="1" hangingPunct="1">
              <a:lnSpc>
                <a:spcPct val="100000"/>
              </a:lnSpc>
            </a:pPr>
            <a:r>
              <a:rPr lang="en-GB" altLang="en-US" sz="2000" dirty="0"/>
              <a:t>Printers are used to print paper copies of the text, pictures or any other data.</a:t>
            </a:r>
          </a:p>
          <a:p>
            <a:pPr lvl="1" eaLnBrk="1" hangingPunct="1">
              <a:lnSpc>
                <a:spcPct val="100000"/>
              </a:lnSpc>
            </a:pPr>
            <a:endParaRPr lang="en-GB" altLang="en-US" sz="400" dirty="0"/>
          </a:p>
          <a:p>
            <a:pPr lvl="1" eaLnBrk="1" hangingPunct="1">
              <a:lnSpc>
                <a:spcPct val="100000"/>
              </a:lnSpc>
            </a:pPr>
            <a:r>
              <a:rPr lang="en-GB" altLang="en-US" sz="2000" dirty="0"/>
              <a:t>We have Colour printers and Black &amp; White Printers</a:t>
            </a:r>
          </a:p>
          <a:p>
            <a:pPr lvl="1" eaLnBrk="1" hangingPunct="1">
              <a:lnSpc>
                <a:spcPct val="100000"/>
              </a:lnSpc>
            </a:pPr>
            <a:endParaRPr lang="en-GB" altLang="en-US" sz="400" dirty="0"/>
          </a:p>
          <a:p>
            <a:pPr lvl="1" eaLnBrk="1" hangingPunct="1">
              <a:lnSpc>
                <a:spcPct val="100000"/>
              </a:lnSpc>
            </a:pPr>
            <a:r>
              <a:rPr lang="en-GB" altLang="en-US" sz="2000" dirty="0"/>
              <a:t>Dot matrix printers, Inkjet printers, Laser printers.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/>
              <a:t>Plotter: Outputs large-scale graphics or drawings. Plotters are commonly used in engineering and design for creating detailed and precise prints.</a:t>
            </a:r>
            <a:endParaRPr lang="en-GB" altLang="en-US" sz="20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endParaRPr lang="en-GB" altLang="en-US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Touch screens / E-book Reader Screen</a:t>
            </a:r>
            <a:endParaRPr lang="en-GB" altLang="en-US" sz="100" dirty="0">
              <a:solidFill>
                <a:srgbClr val="0033CC"/>
              </a:solidFill>
            </a:endParaRPr>
          </a:p>
          <a:p>
            <a:pPr lvl="1" eaLnBrk="1" hangingPunct="1"/>
            <a:r>
              <a:rPr lang="en-GB" altLang="en-US" sz="2000" dirty="0"/>
              <a:t>These are special monitors which are used not only to display information but also to take any input. These are used in smart phones and tablets.</a:t>
            </a:r>
          </a:p>
          <a:p>
            <a:pPr lvl="1" eaLnBrk="1" hangingPunct="1"/>
            <a:r>
              <a:rPr lang="en-US" altLang="en-US" sz="2000" dirty="0"/>
              <a:t>E-book Reader Screen: Devices use electronic ink (e-ink) displays to present digital books in a way that is easy on the eyes.</a:t>
            </a:r>
            <a:endParaRPr lang="en-GB" altLang="en-US" sz="2000" dirty="0"/>
          </a:p>
          <a:p>
            <a:pPr lvl="1" eaLnBrk="1" hangingPunct="1"/>
            <a:endParaRPr lang="en-GB" altLang="en-US" sz="18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9E0BEB7-5A5C-B683-837C-11E5C39F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pic>
        <p:nvPicPr>
          <p:cNvPr id="40964" name="Picture 4" descr="samsung-ml-2010-laser-printer">
            <a:extLst>
              <a:ext uri="{FF2B5EF4-FFF2-40B4-BE49-F238E27FC236}">
                <a16:creationId xmlns:a16="http://schemas.microsoft.com/office/drawing/2014/main" id="{730DA709-2CDD-335F-1F95-16002855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272629"/>
            <a:ext cx="1539383" cy="12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touch-screen-picture-frame">
            <a:extLst>
              <a:ext uri="{FF2B5EF4-FFF2-40B4-BE49-F238E27FC236}">
                <a16:creationId xmlns:a16="http://schemas.microsoft.com/office/drawing/2014/main" id="{DC4DBF55-EEDF-9C0F-6C93-40A77640F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8273" r="12447" b="10713"/>
          <a:stretch/>
        </p:blipFill>
        <p:spPr bwMode="auto">
          <a:xfrm>
            <a:off x="6675836" y="4628229"/>
            <a:ext cx="1877614" cy="17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46F34-0CF5-56F3-537E-FAD2787C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8B161-4AD2-55AE-1699-9E9B702A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FDAB5-ABBC-670B-6BBF-2ACC0756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857ED-A46B-D204-A7C9-5CACC5282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36" y="863776"/>
            <a:ext cx="2819486" cy="2638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71F60-AFE6-8A5E-0CC4-D291BA33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724" y="136525"/>
            <a:ext cx="1313525" cy="1840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88285-C3E5-39D3-C95D-1E5BDD3A3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300" y="3715820"/>
            <a:ext cx="2933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/>
              <a:t>Output Devices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Input and Output Ports</a:t>
            </a:r>
          </a:p>
          <a:p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7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CA04FAB-4D18-7C05-5D83-B031721D7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91" y="593725"/>
            <a:ext cx="8380412" cy="4114800"/>
          </a:xfrm>
          <a:noFill/>
        </p:spPr>
        <p:txBody>
          <a:bodyPr vert="horz" lIns="90488" tIns="44450" rIns="90488" bIns="44450"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Input and Output Ports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 port is a place where we can connect any external device to computer.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Some types are as follows: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Serial Port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This port connects devices like mice and keyboard and transfers data in a </a:t>
            </a:r>
            <a:r>
              <a:rPr lang="en-GB" altLang="en-US" sz="2000" dirty="0">
                <a:highlight>
                  <a:srgbClr val="FFFF00"/>
                </a:highlight>
              </a:rPr>
              <a:t>single stream.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Parallel Port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This port connects devices like printers and transfers data in </a:t>
            </a:r>
            <a:r>
              <a:rPr lang="en-GB" altLang="en-US" sz="2000" dirty="0">
                <a:highlight>
                  <a:srgbClr val="FFFF00"/>
                </a:highlight>
              </a:rPr>
              <a:t>multiple streams.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E6283513-1F02-CD70-47C3-ED6C1958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pic>
        <p:nvPicPr>
          <p:cNvPr id="41988" name="Picture 6" descr="Parallel">
            <a:extLst>
              <a:ext uri="{FF2B5EF4-FFF2-40B4-BE49-F238E27FC236}">
                <a16:creationId xmlns:a16="http://schemas.microsoft.com/office/drawing/2014/main" id="{95D5B143-470E-4501-CDA4-A18E4997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51" y="4330650"/>
            <a:ext cx="2560083" cy="192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800px-Serial_port">
            <a:extLst>
              <a:ext uri="{FF2B5EF4-FFF2-40B4-BE49-F238E27FC236}">
                <a16:creationId xmlns:a16="http://schemas.microsoft.com/office/drawing/2014/main" id="{4112D0B1-F160-C685-4980-77CD2216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87" y="1728926"/>
            <a:ext cx="2462813" cy="184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60E6A-6DA2-10D2-72B9-C85430DE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46B02-C803-E3A4-3D57-187D794B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41C57-2FCF-D084-C7EF-ECCA964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6F09D79-6B4F-E073-E9F5-A1BB542ED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782" y="266700"/>
            <a:ext cx="5848443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USB Port</a:t>
            </a:r>
          </a:p>
          <a:p>
            <a:pPr eaLnBrk="1" hangingPunct="1"/>
            <a:endParaRPr lang="en-GB" altLang="en-US" sz="600" dirty="0"/>
          </a:p>
          <a:p>
            <a:pPr lvl="1" eaLnBrk="1" hangingPunct="1"/>
            <a:r>
              <a:rPr lang="en-GB" altLang="en-US" sz="2000" dirty="0"/>
              <a:t>This is most common port and widely used to connect many devices.</a:t>
            </a:r>
          </a:p>
          <a:p>
            <a:pPr lvl="1" eaLnBrk="1" hangingPunct="1"/>
            <a:endParaRPr lang="en-GB" altLang="en-US" sz="800" dirty="0"/>
          </a:p>
          <a:p>
            <a:pPr lvl="1" eaLnBrk="1" hangingPunct="1"/>
            <a:r>
              <a:rPr lang="en-GB" altLang="en-US" sz="2000" dirty="0"/>
              <a:t>This is without pin.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10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FireWire Port</a:t>
            </a:r>
          </a:p>
          <a:p>
            <a:pPr eaLnBrk="1" hangingPunct="1"/>
            <a:endParaRPr lang="en-GB" altLang="en-US" sz="600" dirty="0"/>
          </a:p>
          <a:p>
            <a:pPr lvl="1" eaLnBrk="1" hangingPunct="1"/>
            <a:r>
              <a:rPr lang="en-GB" altLang="en-US" sz="2000" dirty="0"/>
              <a:t>It is used to connect digital cameras because it transfers data at a high speed.</a:t>
            </a:r>
          </a:p>
          <a:p>
            <a:pPr lvl="1" eaLnBrk="1" hangingPunct="1"/>
            <a:endParaRPr lang="en-GB" altLang="en-US" sz="1600" dirty="0"/>
          </a:p>
          <a:p>
            <a:pPr lvl="1" eaLnBrk="1" hangingPunct="1"/>
            <a:endParaRPr lang="en-GB" altLang="en-US" sz="1600" dirty="0"/>
          </a:p>
          <a:p>
            <a:pPr lvl="1" eaLnBrk="1" hangingPunct="1"/>
            <a:endParaRPr lang="en-GB" altLang="en-US" sz="16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Network Port</a:t>
            </a:r>
          </a:p>
          <a:p>
            <a:pPr lvl="1" eaLnBrk="1" hangingPunct="1"/>
            <a:r>
              <a:rPr lang="en-GB" altLang="en-US" sz="2000" dirty="0"/>
              <a:t>This port is used to connect the PC to other PCs in a network.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83951D2-C05A-DDA8-C15C-1926EE0D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4F61F-75F4-3F05-E646-BB49DC36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57442-8B69-A51E-5302-59C29E18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pic>
        <p:nvPicPr>
          <p:cNvPr id="2054" name="Picture 6" descr="Gefen FireWire 400 Cable (6', 6-Pin to 4-Pin) CAB-FW-624 B&amp;H">
            <a:extLst>
              <a:ext uri="{FF2B5EF4-FFF2-40B4-BE49-F238E27FC236}">
                <a16:creationId xmlns:a16="http://schemas.microsoft.com/office/drawing/2014/main" id="{6D01C8A2-F535-6169-F60A-B19F479B8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2"/>
          <a:stretch/>
        </p:blipFill>
        <p:spPr bwMode="auto">
          <a:xfrm>
            <a:off x="8355355" y="1830573"/>
            <a:ext cx="2982956" cy="25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62BB-6D31-474D-6958-D3856C05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Overview of Computer Ports: Types, Functions and Comparison - Latest ...">
            <a:extLst>
              <a:ext uri="{FF2B5EF4-FFF2-40B4-BE49-F238E27FC236}">
                <a16:creationId xmlns:a16="http://schemas.microsoft.com/office/drawing/2014/main" id="{555B4E9B-CC26-212E-CCAC-48F1ACE7E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17118" b="12034"/>
          <a:stretch/>
        </p:blipFill>
        <p:spPr bwMode="auto">
          <a:xfrm>
            <a:off x="6917569" y="4038526"/>
            <a:ext cx="2661725" cy="23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ink Supply Teacher: Not so smart...boards...">
            <a:extLst>
              <a:ext uri="{FF2B5EF4-FFF2-40B4-BE49-F238E27FC236}">
                <a16:creationId xmlns:a16="http://schemas.microsoft.com/office/drawing/2014/main" id="{F11276E7-7E64-ED5C-19DB-59C2BAF29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4000" b="21167"/>
          <a:stretch/>
        </p:blipFill>
        <p:spPr bwMode="auto">
          <a:xfrm>
            <a:off x="8536679" y="79412"/>
            <a:ext cx="262030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/>
              <a:t>Output Devices</a:t>
            </a:r>
          </a:p>
          <a:p>
            <a:r>
              <a:rPr lang="en-GB" altLang="en-US" sz="2800" dirty="0"/>
              <a:t>Input and Output Ports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Accessibility</a:t>
            </a:r>
          </a:p>
          <a:p>
            <a:endParaRPr lang="en-GB" altLang="en-US" sz="2800" dirty="0">
              <a:solidFill>
                <a:srgbClr val="0033CC"/>
              </a:solidFill>
            </a:endParaRPr>
          </a:p>
          <a:p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0D4AE09E-144B-83F8-730D-782431E41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3375" y="401715"/>
            <a:ext cx="8305800" cy="58674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Accessibility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Accessibility refers to how much easy a system is by </a:t>
            </a:r>
            <a:r>
              <a:rPr lang="en-GB" altLang="en-US" sz="2000" dirty="0">
                <a:highlight>
                  <a:srgbClr val="FFFF00"/>
                </a:highlight>
              </a:rPr>
              <a:t>disable people</a:t>
            </a:r>
            <a:r>
              <a:rPr lang="en-GB" altLang="en-US" sz="2000" dirty="0"/>
              <a:t>.</a:t>
            </a:r>
            <a:endParaRPr lang="en-GB" altLang="en-US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There are many devices which are helpful for disable people.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Voice Recognition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These software can translate speech/voice into text.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Screen Reader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These software is helpful for blind people.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Screen Magnifier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For low vision people, this software is used.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On-screen keyboard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With this software, disable people can type data using a pointing device or joystick.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B6C37A79-8889-DBE8-88F0-19DE0816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9 – Accessibility</a:t>
            </a:r>
          </a:p>
        </p:txBody>
      </p:sp>
      <p:pic>
        <p:nvPicPr>
          <p:cNvPr id="45060" name="Picture 5" descr="L1screenreader">
            <a:extLst>
              <a:ext uri="{FF2B5EF4-FFF2-40B4-BE49-F238E27FC236}">
                <a16:creationId xmlns:a16="http://schemas.microsoft.com/office/drawing/2014/main" id="{420F166F-6D2C-4EFC-0130-F83460DA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40628"/>
            <a:ext cx="3878858" cy="252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0B0EA-B756-E494-44AB-1F58872E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3BF44-7101-8FE1-DD03-F3BCB07E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E8630-08C1-7D32-F252-42D1FBE4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/>
              <a:t>Output Devices</a:t>
            </a:r>
          </a:p>
          <a:p>
            <a:r>
              <a:rPr lang="en-GB" altLang="en-US" sz="2800" dirty="0"/>
              <a:t>Input and Output Ports</a:t>
            </a:r>
          </a:p>
          <a:p>
            <a:r>
              <a:rPr lang="en-GB" altLang="en-US" sz="2800" dirty="0"/>
              <a:t>Accessibility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Factors that Impact on a Computer's Performance</a:t>
            </a:r>
          </a:p>
          <a:p>
            <a:pPr marL="0" indent="0"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61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32C73E4-F79A-6690-55B7-085D1C0FC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074" y="533400"/>
            <a:ext cx="10591801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33CC"/>
                </a:solidFill>
              </a:rPr>
              <a:t>Factors that Impact on a Computer's Performance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We can know and judge the computer’s performance by following factors: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/>
            <a:r>
              <a:rPr lang="en-GB" altLang="en-US" sz="2400" dirty="0"/>
              <a:t>CPU speed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2400" dirty="0"/>
              <a:t>RAM size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400" dirty="0"/>
              <a:t>Hard disk speed and capacity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400" dirty="0"/>
              <a:t>The number of applications running</a:t>
            </a:r>
          </a:p>
          <a:p>
            <a:pPr eaLnBrk="1" hangingPunct="1"/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C971AA96-61D4-6FF1-C95F-519A7A58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15 – Computer Performance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44B28-6962-5A60-DFBD-59CA49E5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E8C09-F58A-53D8-898D-B9B4679D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17A37-80C9-2607-850D-AB8FB564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91E22-CF27-281F-D59D-64485F68BF97}"/>
              </a:ext>
            </a:extLst>
          </p:cNvPr>
          <p:cNvSpPr/>
          <p:nvPr/>
        </p:nvSpPr>
        <p:spPr>
          <a:xfrm>
            <a:off x="689810" y="5119184"/>
            <a:ext cx="7812505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F0500C5-3275-AE6B-3855-434A7D22B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0" y="426868"/>
            <a:ext cx="8458200" cy="5867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Central Processing Unit (CPU)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en-US" sz="2000" dirty="0"/>
              <a:t>CPU is the main part of the computer that performs all the work.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CPU is also called </a:t>
            </a:r>
            <a:r>
              <a:rPr lang="en-GB" altLang="en-US" sz="2000" u="sng" dirty="0"/>
              <a:t>brain</a:t>
            </a:r>
            <a:r>
              <a:rPr lang="en-GB" altLang="en-US" sz="2000" dirty="0"/>
              <a:t> of the computer.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sz="2000" dirty="0"/>
              <a:t>It performs processing, communication and all calculations of data </a:t>
            </a:r>
          </a:p>
          <a:p>
            <a:pPr marL="0" indent="0" eaLnBrk="1" hangingPunct="1">
              <a:buNone/>
            </a:pPr>
            <a:r>
              <a:rPr lang="en-GB" altLang="en-US" sz="2000" dirty="0"/>
              <a:t>    within the computer.</a:t>
            </a:r>
            <a:r>
              <a:rPr lang="en-GB" altLang="en-US" sz="2400" dirty="0"/>
              <a:t> 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sz="2000" dirty="0"/>
              <a:t>CPU is normally an </a:t>
            </a:r>
            <a:r>
              <a:rPr lang="en-GB" altLang="en-US" sz="2000" b="1" dirty="0">
                <a:solidFill>
                  <a:srgbClr val="FF0000"/>
                </a:solidFill>
              </a:rPr>
              <a:t>AMD </a:t>
            </a:r>
            <a:r>
              <a:rPr lang="en-GB" altLang="en-US" sz="2000" dirty="0"/>
              <a:t>or</a:t>
            </a:r>
            <a:r>
              <a:rPr lang="en-GB" altLang="en-US" sz="2000" b="1" dirty="0">
                <a:solidFill>
                  <a:schemeClr val="accent1"/>
                </a:solidFill>
              </a:rPr>
              <a:t> Intel</a:t>
            </a:r>
            <a:r>
              <a:rPr lang="en-GB" altLang="en-US" sz="2000" dirty="0"/>
              <a:t>.</a:t>
            </a:r>
            <a:r>
              <a:rPr lang="en-GB" altLang="en-US" sz="2400" dirty="0"/>
              <a:t>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It tells how fast your computer will run and its speed is measured in </a:t>
            </a:r>
            <a:r>
              <a:rPr lang="en-GB" altLang="en-US" sz="2000" u="sng" dirty="0"/>
              <a:t>MHz or GHz.</a:t>
            </a:r>
          </a:p>
          <a:p>
            <a:pPr eaLnBrk="1" hangingPunct="1"/>
            <a:endParaRPr lang="en-GB" altLang="en-US" sz="1000" dirty="0"/>
          </a:p>
          <a:p>
            <a:pPr marL="457200" lvl="1" indent="0" eaLnBrk="1" hangingPunct="1">
              <a:buNone/>
            </a:pPr>
            <a:r>
              <a:rPr lang="en-GB" altLang="en-US" sz="2000" dirty="0"/>
              <a:t>Ex: A 3.6 GHz </a:t>
            </a:r>
            <a:r>
              <a:rPr lang="en-GB" altLang="en-US" sz="2000" dirty="0">
                <a:solidFill>
                  <a:schemeClr val="accent1"/>
                </a:solidFill>
              </a:rPr>
              <a:t>intel Core i5 </a:t>
            </a:r>
            <a:r>
              <a:rPr lang="en-GB" altLang="en-US" sz="2000" dirty="0"/>
              <a:t>is much faster than a 1.2 GHz </a:t>
            </a:r>
            <a:r>
              <a:rPr lang="en-GB" altLang="en-US" sz="2000" dirty="0">
                <a:solidFill>
                  <a:schemeClr val="accent1"/>
                </a:solidFill>
              </a:rPr>
              <a:t>intel Core i5</a:t>
            </a:r>
            <a:r>
              <a:rPr lang="en-GB" altLang="en-US" sz="2000" dirty="0"/>
              <a:t> CPU.</a:t>
            </a:r>
          </a:p>
          <a:p>
            <a:pPr lvl="1" eaLnBrk="1" hangingPunct="1"/>
            <a:endParaRPr lang="en-GB" altLang="en-US" sz="700" dirty="0"/>
          </a:p>
          <a:p>
            <a:pPr marL="0" indent="0" eaLnBrk="1" hangingPunct="1">
              <a:buNone/>
            </a:pPr>
            <a:endParaRPr lang="en-GB" altLang="en-US" sz="2400" dirty="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11E08E02-A6E8-7136-30D5-019428F8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6 – Central Processing Unit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233790-9F42-A3D3-9C31-9AAA5384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2201" y="3906175"/>
            <a:ext cx="2314827" cy="2314827"/>
          </a:xfrm>
          <a:prstGeom prst="rect">
            <a:avLst/>
          </a:prstGeom>
        </p:spPr>
      </p:pic>
      <p:pic>
        <p:nvPicPr>
          <p:cNvPr id="6" name="Picture 5" descr="A close-up of a microchip&#10;&#10;Description automatically generated with low confidence">
            <a:extLst>
              <a:ext uri="{FF2B5EF4-FFF2-40B4-BE49-F238E27FC236}">
                <a16:creationId xmlns:a16="http://schemas.microsoft.com/office/drawing/2014/main" id="{683EA887-04B8-235C-C6DA-01C7CC1D1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12808" y="1114275"/>
            <a:ext cx="4109162" cy="231482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445732-B470-671B-0905-2D1D7FD1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27-11-2023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AD5530-2813-2807-EAC2-65ED047C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2BA18B-13E6-0C44-A0F1-42666FDE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08A8-491A-8BE3-05EA-C61FFD61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u="none" strike="noStrike" baseline="0">
                <a:solidFill>
                  <a:schemeClr val="accent1"/>
                </a:solidFill>
                <a:latin typeface="+mn-lt"/>
              </a:rPr>
              <a:t>Parts of the CPU</a:t>
            </a:r>
            <a:endParaRPr lang="en-US" sz="5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03E9-D583-CAFE-D9AF-51FA1011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1" y="1435768"/>
            <a:ext cx="7199007" cy="49027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Control unit: </a:t>
            </a:r>
            <a:r>
              <a:rPr lang="en-US" sz="2000" dirty="0"/>
              <a:t>The control unit is responsible for loading and interpreting the individual instructions that include the computer program. </a:t>
            </a:r>
            <a:endParaRPr lang="en-US" sz="2000" u="sng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Arithmetic-logic unit: </a:t>
            </a:r>
            <a:r>
              <a:rPr lang="en-US" sz="2000" dirty="0"/>
              <a:t>The ALU is responsible for carrying out arithmetic operations such as addition and subtraction as well as logical decisions such as whether one number is bigger than another.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Registers: </a:t>
            </a:r>
            <a:r>
              <a:rPr lang="en-US" sz="2000" dirty="0"/>
              <a:t>These are small, high-speed storage locations within the CPU. They store data that the CPU is actively using or processing. Think of them as the CPU's short-term memory.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On-board cache memory: </a:t>
            </a:r>
            <a:r>
              <a:rPr lang="en-US" sz="2000" dirty="0"/>
              <a:t>Because the CPU can perform its operations much faster than data can be transferred from RAM, many CPUs have on-board cache memory.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1DEB-FF31-F2E6-5D5E-3131C205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803D-9786-4423-07CA-68653AA9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B1CB-DD30-B8CE-4017-F75110AD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7EA77-E82F-6F6D-B6DD-D8EF951EB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4" r="6990" b="3324"/>
          <a:stretch/>
        </p:blipFill>
        <p:spPr>
          <a:xfrm>
            <a:off x="7900737" y="592556"/>
            <a:ext cx="3970422" cy="47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7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08A8-491A-8BE3-05EA-C61FFD61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u="none" strike="noStrike" baseline="0" dirty="0">
                <a:solidFill>
                  <a:schemeClr val="accent1"/>
                </a:solidFill>
                <a:latin typeface="+mn-lt"/>
              </a:rPr>
              <a:t>Parts of the CPU</a:t>
            </a:r>
            <a:endParaRPr lang="en-US" sz="5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03E9-D583-CAFE-D9AF-51FA1011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61" y="1290838"/>
            <a:ext cx="7025546" cy="466604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Speed of the CPU: </a:t>
            </a:r>
            <a:r>
              <a:rPr lang="en-US" sz="2000" dirty="0"/>
              <a:t>The CPU operates as a result of electronic pulses sent to it by another device on the motherboard called the clock.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speed of a CPU is measured by the maximum number of pulses it can handle.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This is measured in MHz (megahertz) or millions of pulses per second or GHz (gigahertz) thousands of millions of pulses per second.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 good personal computer will use a CPU with a clock speed of over 2 GHz. This means it receives 2 000 000 000 million pulses every second from the CPU.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However, it's essential to note that clock speed is just one factor influencing overall CPU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1DEB-FF31-F2E6-5D5E-3131C205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803D-9786-4423-07CA-68653AA9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B1CB-DD30-B8CE-4017-F75110AD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picture containing text, clock, gauge, device&#10;&#10;Description automatically generated">
            <a:extLst>
              <a:ext uri="{FF2B5EF4-FFF2-40B4-BE49-F238E27FC236}">
                <a16:creationId xmlns:a16="http://schemas.microsoft.com/office/drawing/2014/main" id="{81704883-AE6C-96B0-DB80-DBA199F4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4307" y="1106138"/>
            <a:ext cx="4451283" cy="44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>
                <a:solidFill>
                  <a:srgbClr val="0033CC"/>
                </a:solidFill>
              </a:rPr>
              <a:t>Storge in computer / Memory</a:t>
            </a:r>
            <a:endParaRPr lang="en-GB" altLang="en-US" sz="2800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35D3E2CE-A963-0494-2C50-D4E0B7F5B3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3742" y="533400"/>
            <a:ext cx="6362700" cy="5674895"/>
          </a:xfrm>
          <a:noFill/>
        </p:spPr>
        <p:txBody>
          <a:bodyPr vert="horz" lIns="90488" tIns="44450" rIns="90488" bIns="44450" rtlCol="0"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3300" dirty="0">
                <a:solidFill>
                  <a:srgbClr val="0033CC"/>
                </a:solidFill>
              </a:rPr>
              <a:t>Storage in Computer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dirty="0"/>
          </a:p>
          <a:p>
            <a:pPr>
              <a:lnSpc>
                <a:spcPct val="150000"/>
              </a:lnSpc>
            </a:pPr>
            <a:r>
              <a:rPr lang="en-US" altLang="en-US" sz="2900" dirty="0"/>
              <a:t>It's where the computer keeps all the information it needs to operate, such as the operating system, programs, and your files. </a:t>
            </a:r>
          </a:p>
          <a:p>
            <a:pPr>
              <a:lnSpc>
                <a:spcPct val="150000"/>
              </a:lnSpc>
            </a:pPr>
            <a:r>
              <a:rPr lang="en-GB" altLang="en-US" sz="2900" dirty="0"/>
              <a:t>In Computer, we can save Data/Information in many forms and devices. </a:t>
            </a:r>
          </a:p>
          <a:p>
            <a:pPr>
              <a:lnSpc>
                <a:spcPct val="150000"/>
              </a:lnSpc>
            </a:pPr>
            <a:endParaRPr lang="en-GB" altLang="en-US" sz="1800" dirty="0"/>
          </a:p>
          <a:p>
            <a:pPr>
              <a:lnSpc>
                <a:spcPct val="150000"/>
              </a:lnSpc>
            </a:pPr>
            <a:r>
              <a:rPr lang="en-GB" altLang="en-US" sz="2900" dirty="0"/>
              <a:t>All computers work on a binary numbering system, i.e. they process data </a:t>
            </a:r>
          </a:p>
          <a:p>
            <a:pPr>
              <a:lnSpc>
                <a:spcPct val="150000"/>
              </a:lnSpc>
            </a:pPr>
            <a:r>
              <a:rPr lang="en-GB" altLang="en-US" sz="2900" dirty="0"/>
              <a:t>in one's or zero's.  </a:t>
            </a:r>
          </a:p>
          <a:p>
            <a:pPr>
              <a:lnSpc>
                <a:spcPct val="150000"/>
              </a:lnSpc>
            </a:pPr>
            <a:endParaRPr lang="en-GB" altLang="en-US" sz="1800" dirty="0"/>
          </a:p>
          <a:p>
            <a:pPr>
              <a:lnSpc>
                <a:spcPct val="150000"/>
              </a:lnSpc>
            </a:pPr>
            <a:r>
              <a:rPr lang="en-GB" altLang="en-US" sz="2900" dirty="0"/>
              <a:t>This 1 or 0 level of storage is called a </a:t>
            </a:r>
            <a:r>
              <a:rPr lang="en-GB" altLang="en-US" sz="2900" dirty="0">
                <a:solidFill>
                  <a:srgbClr val="0033CC"/>
                </a:solidFill>
              </a:rPr>
              <a:t>Bit</a:t>
            </a:r>
            <a:r>
              <a:rPr lang="en-GB" altLang="en-US" sz="2900" dirty="0"/>
              <a:t>. </a:t>
            </a:r>
          </a:p>
          <a:p>
            <a:pPr>
              <a:lnSpc>
                <a:spcPct val="150000"/>
              </a:lnSpc>
            </a:pPr>
            <a:endParaRPr lang="en-GB" altLang="en-US" sz="1800" dirty="0"/>
          </a:p>
          <a:p>
            <a:pPr>
              <a:lnSpc>
                <a:spcPct val="150000"/>
              </a:lnSpc>
            </a:pPr>
            <a:r>
              <a:rPr lang="en-GB" altLang="en-US" sz="2900" dirty="0"/>
              <a:t>The smallest unit of computer Storage is Bit. It can store either 1 or 0.</a:t>
            </a:r>
          </a:p>
        </p:txBody>
      </p:sp>
      <p:graphicFrame>
        <p:nvGraphicFramePr>
          <p:cNvPr id="53304" name="Group 56">
            <a:extLst>
              <a:ext uri="{FF2B5EF4-FFF2-40B4-BE49-F238E27FC236}">
                <a16:creationId xmlns:a16="http://schemas.microsoft.com/office/drawing/2014/main" id="{FF6D301F-C437-F2A6-656B-14DE20C49B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4722244"/>
              </p:ext>
            </p:extLst>
          </p:nvPr>
        </p:nvGraphicFramePr>
        <p:xfrm>
          <a:off x="7427495" y="1811495"/>
          <a:ext cx="4383505" cy="3178177"/>
        </p:xfrm>
        <a:graphic>
          <a:graphicData uri="http://schemas.openxmlformats.org/drawingml/2006/table">
            <a:tbl>
              <a:tblPr/>
              <a:tblGrid>
                <a:gridCol w="2236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1600" dirty="0">
                          <a:solidFill>
                            <a:srgbClr val="0033CC"/>
                          </a:solidFill>
                        </a:rPr>
                        <a:t>Measurements of computer storage/memory are: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577675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Bits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Kilobyte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Kilobytes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Megabyte (MB)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Megabytes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Gigabyte (GB)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Gigabytes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Terabyte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51" name="Rectangle 55">
            <a:extLst>
              <a:ext uri="{FF2B5EF4-FFF2-40B4-BE49-F238E27FC236}">
                <a16:creationId xmlns:a16="http://schemas.microsoft.com/office/drawing/2014/main" id="{99CFE4AF-613E-D1BA-6656-D226F2E1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8F1C9-00DB-60ED-5A7A-25FBD8B6A3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70289-B809-E87F-D0F8-CB77083406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697F-1361-40F2-93D6-F9BBD0D4B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2220F6-4235-478F-A8EC-B12F1FCD9CF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093D0814-67B9-ABA5-6E47-C5B18FFA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8885" y="673768"/>
            <a:ext cx="7847013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Storage Devices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Some storage devices are as follows: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/>
            <a:r>
              <a:rPr lang="en-GB" altLang="en-US" sz="2000" dirty="0"/>
              <a:t>Hard disk</a:t>
            </a:r>
          </a:p>
          <a:p>
            <a:pPr eaLnBrk="1" hangingPunct="1"/>
            <a:r>
              <a:rPr lang="en-GB" altLang="en-US" sz="2000" dirty="0"/>
              <a:t>Solid state drive</a:t>
            </a:r>
          </a:p>
          <a:p>
            <a:pPr eaLnBrk="1" hangingPunct="1"/>
            <a:r>
              <a:rPr lang="en-GB" altLang="en-US" sz="2000" dirty="0"/>
              <a:t>Floppy disk</a:t>
            </a:r>
          </a:p>
          <a:p>
            <a:pPr eaLnBrk="1" hangingPunct="1"/>
            <a:r>
              <a:rPr lang="en-GB" altLang="en-US" sz="2000" dirty="0"/>
              <a:t>Compact disk (CD)</a:t>
            </a:r>
          </a:p>
          <a:p>
            <a:pPr eaLnBrk="1" hangingPunct="1"/>
            <a:r>
              <a:rPr lang="en-GB" altLang="en-US" sz="2000" dirty="0"/>
              <a:t>Digital Versatile Disk (DVD)</a:t>
            </a:r>
          </a:p>
          <a:p>
            <a:pPr eaLnBrk="1" hangingPunct="1"/>
            <a:r>
              <a:rPr lang="en-GB" altLang="en-US" sz="2000" dirty="0"/>
              <a:t>Memory Stick/Flash Memory </a:t>
            </a: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CAEC5DFB-1E67-2DAE-E846-7B379EC2F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CFAB-5D95-010F-6943-A9BE908F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27-11-2023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6AA61-1722-2A56-F157-18652B8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61357-4B67-BDD0-8090-738AD83F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9C0FA-2C18-A44D-F47D-15237DDB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479" y="396749"/>
            <a:ext cx="5430837" cy="5430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2805</Words>
  <Application>Microsoft Office PowerPoint</Application>
  <PresentationFormat>Widescreen</PresentationFormat>
  <Paragraphs>525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Computer Laboratory Lecture 2  Basic Concepts of Information Technology (Hardware) </vt:lpstr>
      <vt:lpstr>PowerPoint Presentation</vt:lpstr>
      <vt:lpstr>Hardware</vt:lpstr>
      <vt:lpstr>PowerPoint Presentation</vt:lpstr>
      <vt:lpstr>Parts of the CPU</vt:lpstr>
      <vt:lpstr>Parts of the CPU</vt:lpstr>
      <vt:lpstr>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</vt:lpstr>
      <vt:lpstr>PowerPoint Presentation</vt:lpstr>
      <vt:lpstr>PowerPoint Presentation</vt:lpstr>
      <vt:lpstr>PowerPoint Presentation</vt:lpstr>
      <vt:lpstr>PowerPoint Presentation</vt:lpstr>
      <vt:lpstr>Hardware</vt:lpstr>
      <vt:lpstr>PowerPoint Presentation</vt:lpstr>
      <vt:lpstr>PowerPoint Presentation</vt:lpstr>
      <vt:lpstr>PowerPoint Presentation</vt:lpstr>
      <vt:lpstr>Hardware</vt:lpstr>
      <vt:lpstr>PowerPoint Presentation</vt:lpstr>
      <vt:lpstr>PowerPoint Presentation</vt:lpstr>
      <vt:lpstr>Hardware</vt:lpstr>
      <vt:lpstr>PowerPoint Presentation</vt:lpstr>
      <vt:lpstr>Hardware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Laboratory Lecture 1  Basic Concepts of Information Technology</dc:title>
  <dc:creator>Safaa Al-Qaysi</dc:creator>
  <cp:lastModifiedBy>Safaa Al-Qaysi</cp:lastModifiedBy>
  <cp:revision>8</cp:revision>
  <dcterms:created xsi:type="dcterms:W3CDTF">2022-11-26T12:10:21Z</dcterms:created>
  <dcterms:modified xsi:type="dcterms:W3CDTF">2023-11-24T21:51:11Z</dcterms:modified>
</cp:coreProperties>
</file>