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391" r:id="rId3"/>
    <p:sldId id="397" r:id="rId4"/>
    <p:sldId id="270" r:id="rId5"/>
    <p:sldId id="271" r:id="rId6"/>
    <p:sldId id="286" r:id="rId7"/>
    <p:sldId id="287" r:id="rId8"/>
    <p:sldId id="288" r:id="rId9"/>
    <p:sldId id="395" r:id="rId10"/>
    <p:sldId id="396" r:id="rId11"/>
    <p:sldId id="261" r:id="rId12"/>
    <p:sldId id="262" r:id="rId13"/>
    <p:sldId id="263" r:id="rId14"/>
    <p:sldId id="264" r:id="rId15"/>
    <p:sldId id="265" r:id="rId16"/>
    <p:sldId id="266" r:id="rId17"/>
    <p:sldId id="392" r:id="rId18"/>
    <p:sldId id="267" r:id="rId19"/>
    <p:sldId id="3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644E02-7BC3-4A37-8BA5-20C64103D06F}" v="1" dt="2023-11-18T08:43:54.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20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faa Al-Qaysi" userId="878c7f2f8b0b0a6a" providerId="LiveId" clId="{BE9D71EC-50A9-4247-948D-ECD7D9CFEB52}"/>
    <pc:docChg chg="undo custSel addSld delSld modSld sldOrd">
      <pc:chgData name="Safaa Al-Qaysi" userId="878c7f2f8b0b0a6a" providerId="LiveId" clId="{BE9D71EC-50A9-4247-948D-ECD7D9CFEB52}" dt="2022-11-27T13:10:15.938" v="945"/>
      <pc:docMkLst>
        <pc:docMk/>
      </pc:docMkLst>
      <pc:sldChg chg="modSp mod">
        <pc:chgData name="Safaa Al-Qaysi" userId="878c7f2f8b0b0a6a" providerId="LiveId" clId="{BE9D71EC-50A9-4247-948D-ECD7D9CFEB52}" dt="2022-11-27T10:58:41.927" v="916" actId="27636"/>
        <pc:sldMkLst>
          <pc:docMk/>
          <pc:sldMk cId="0" sldId="261"/>
        </pc:sldMkLst>
        <pc:spChg chg="mod">
          <ac:chgData name="Safaa Al-Qaysi" userId="878c7f2f8b0b0a6a" providerId="LiveId" clId="{BE9D71EC-50A9-4247-948D-ECD7D9CFEB52}" dt="2022-11-27T10:58:41.927" v="916" actId="27636"/>
          <ac:spMkLst>
            <pc:docMk/>
            <pc:sldMk cId="0" sldId="261"/>
            <ac:spMk id="7170" creationId="{07910094-7C0F-4E23-725C-31EC008EACE2}"/>
          </ac:spMkLst>
        </pc:spChg>
      </pc:sldChg>
      <pc:sldChg chg="modSp mod">
        <pc:chgData name="Safaa Al-Qaysi" userId="878c7f2f8b0b0a6a" providerId="LiveId" clId="{BE9D71EC-50A9-4247-948D-ECD7D9CFEB52}" dt="2022-11-26T17:15:50.689" v="876" actId="5793"/>
        <pc:sldMkLst>
          <pc:docMk/>
          <pc:sldMk cId="0" sldId="262"/>
        </pc:sldMkLst>
        <pc:spChg chg="mod">
          <ac:chgData name="Safaa Al-Qaysi" userId="878c7f2f8b0b0a6a" providerId="LiveId" clId="{BE9D71EC-50A9-4247-948D-ECD7D9CFEB52}" dt="2022-11-26T17:15:50.689" v="876" actId="5793"/>
          <ac:spMkLst>
            <pc:docMk/>
            <pc:sldMk cId="0" sldId="262"/>
            <ac:spMk id="8194" creationId="{3B1B0FCA-BA92-038E-1791-7EA0BEFFF71A}"/>
          </ac:spMkLst>
        </pc:spChg>
        <pc:picChg chg="mod">
          <ac:chgData name="Safaa Al-Qaysi" userId="878c7f2f8b0b0a6a" providerId="LiveId" clId="{BE9D71EC-50A9-4247-948D-ECD7D9CFEB52}" dt="2022-11-26T17:14:42.324" v="860" actId="1076"/>
          <ac:picMkLst>
            <pc:docMk/>
            <pc:sldMk cId="0" sldId="262"/>
            <ac:picMk id="8195" creationId="{5269C43C-9287-F4FD-0782-612D20822319}"/>
          </ac:picMkLst>
        </pc:picChg>
      </pc:sldChg>
      <pc:sldChg chg="modSp mod">
        <pc:chgData name="Safaa Al-Qaysi" userId="878c7f2f8b0b0a6a" providerId="LiveId" clId="{BE9D71EC-50A9-4247-948D-ECD7D9CFEB52}" dt="2022-11-26T17:21:34.916" v="911" actId="20577"/>
        <pc:sldMkLst>
          <pc:docMk/>
          <pc:sldMk cId="0" sldId="263"/>
        </pc:sldMkLst>
        <pc:spChg chg="mod">
          <ac:chgData name="Safaa Al-Qaysi" userId="878c7f2f8b0b0a6a" providerId="LiveId" clId="{BE9D71EC-50A9-4247-948D-ECD7D9CFEB52}" dt="2022-11-26T17:21:34.916" v="911" actId="20577"/>
          <ac:spMkLst>
            <pc:docMk/>
            <pc:sldMk cId="0" sldId="263"/>
            <ac:spMk id="9218" creationId="{13CE81C4-25B6-D3B6-F08D-E19CD4D4483A}"/>
          </ac:spMkLst>
        </pc:spChg>
        <pc:picChg chg="mod">
          <ac:chgData name="Safaa Al-Qaysi" userId="878c7f2f8b0b0a6a" providerId="LiveId" clId="{BE9D71EC-50A9-4247-948D-ECD7D9CFEB52}" dt="2022-11-26T17:17:19.063" v="877" actId="1076"/>
          <ac:picMkLst>
            <pc:docMk/>
            <pc:sldMk cId="0" sldId="263"/>
            <ac:picMk id="9219" creationId="{9E87A3D3-1F6E-AC32-5D6D-F572DFD0ADFE}"/>
          </ac:picMkLst>
        </pc:picChg>
      </pc:sldChg>
      <pc:sldChg chg="modSp">
        <pc:chgData name="Safaa Al-Qaysi" userId="878c7f2f8b0b0a6a" providerId="LiveId" clId="{BE9D71EC-50A9-4247-948D-ECD7D9CFEB52}" dt="2022-11-26T12:20:46.605" v="0" actId="1076"/>
        <pc:sldMkLst>
          <pc:docMk/>
          <pc:sldMk cId="0" sldId="267"/>
        </pc:sldMkLst>
        <pc:picChg chg="mod">
          <ac:chgData name="Safaa Al-Qaysi" userId="878c7f2f8b0b0a6a" providerId="LiveId" clId="{BE9D71EC-50A9-4247-948D-ECD7D9CFEB52}" dt="2022-11-26T12:20:46.605" v="0" actId="1076"/>
          <ac:picMkLst>
            <pc:docMk/>
            <pc:sldMk cId="0" sldId="267"/>
            <ac:picMk id="14339" creationId="{985FF46C-E34C-F089-CBA0-953ED518D685}"/>
          </ac:picMkLst>
        </pc:picChg>
        <pc:picChg chg="mod">
          <ac:chgData name="Safaa Al-Qaysi" userId="878c7f2f8b0b0a6a" providerId="LiveId" clId="{BE9D71EC-50A9-4247-948D-ECD7D9CFEB52}" dt="2022-11-26T12:20:46.605" v="0" actId="1076"/>
          <ac:picMkLst>
            <pc:docMk/>
            <pc:sldMk cId="0" sldId="267"/>
            <ac:picMk id="14341" creationId="{8D574A82-56FB-D6F4-BB0B-949F2D6C4D60}"/>
          </ac:picMkLst>
        </pc:picChg>
        <pc:picChg chg="mod">
          <ac:chgData name="Safaa Al-Qaysi" userId="878c7f2f8b0b0a6a" providerId="LiveId" clId="{BE9D71EC-50A9-4247-948D-ECD7D9CFEB52}" dt="2022-11-26T12:20:46.605" v="0" actId="1076"/>
          <ac:picMkLst>
            <pc:docMk/>
            <pc:sldMk cId="0" sldId="267"/>
            <ac:picMk id="14342" creationId="{5DA2A54F-954A-09AF-203C-47AC2DC462D0}"/>
          </ac:picMkLst>
        </pc:picChg>
      </pc:sldChg>
      <pc:sldChg chg="modSp del mod">
        <pc:chgData name="Safaa Al-Qaysi" userId="878c7f2f8b0b0a6a" providerId="LiveId" clId="{BE9D71EC-50A9-4247-948D-ECD7D9CFEB52}" dt="2022-11-26T12:24:07.086" v="27" actId="2696"/>
        <pc:sldMkLst>
          <pc:docMk/>
          <pc:sldMk cId="0" sldId="268"/>
        </pc:sldMkLst>
        <pc:spChg chg="mod">
          <ac:chgData name="Safaa Al-Qaysi" userId="878c7f2f8b0b0a6a" providerId="LiveId" clId="{BE9D71EC-50A9-4247-948D-ECD7D9CFEB52}" dt="2022-11-26T12:23:59.305" v="26" actId="6549"/>
          <ac:spMkLst>
            <pc:docMk/>
            <pc:sldMk cId="0" sldId="268"/>
            <ac:spMk id="17410" creationId="{A5AD6956-9F69-9DC1-3ACA-A99ABB24D0CF}"/>
          </ac:spMkLst>
        </pc:spChg>
      </pc:sldChg>
      <pc:sldChg chg="addSp delSp modSp del mod ord">
        <pc:chgData name="Safaa Al-Qaysi" userId="878c7f2f8b0b0a6a" providerId="LiveId" clId="{BE9D71EC-50A9-4247-948D-ECD7D9CFEB52}" dt="2022-11-26T14:46:13.631" v="695" actId="2696"/>
        <pc:sldMkLst>
          <pc:docMk/>
          <pc:sldMk cId="0" sldId="269"/>
        </pc:sldMkLst>
        <pc:spChg chg="add del mod">
          <ac:chgData name="Safaa Al-Qaysi" userId="878c7f2f8b0b0a6a" providerId="LiveId" clId="{BE9D71EC-50A9-4247-948D-ECD7D9CFEB52}" dt="2022-11-26T12:26:34.727" v="37" actId="478"/>
          <ac:spMkLst>
            <pc:docMk/>
            <pc:sldMk cId="0" sldId="269"/>
            <ac:spMk id="7" creationId="{301B262D-AAF4-3A39-6F02-8CCD043C5E4B}"/>
          </ac:spMkLst>
        </pc:spChg>
        <pc:spChg chg="mod">
          <ac:chgData name="Safaa Al-Qaysi" userId="878c7f2f8b0b0a6a" providerId="LiveId" clId="{BE9D71EC-50A9-4247-948D-ECD7D9CFEB52}" dt="2022-11-26T14:25:41.362" v="410" actId="1076"/>
          <ac:spMkLst>
            <pc:docMk/>
            <pc:sldMk cId="0" sldId="269"/>
            <ac:spMk id="18434" creationId="{3737A699-2C4F-7211-B88F-505037FC7F0B}"/>
          </ac:spMkLst>
        </pc:spChg>
        <pc:picChg chg="add del mod">
          <ac:chgData name="Safaa Al-Qaysi" userId="878c7f2f8b0b0a6a" providerId="LiveId" clId="{BE9D71EC-50A9-4247-948D-ECD7D9CFEB52}" dt="2022-11-26T12:26:34.727" v="37" actId="478"/>
          <ac:picMkLst>
            <pc:docMk/>
            <pc:sldMk cId="0" sldId="269"/>
            <ac:picMk id="6" creationId="{FE7D7583-B52C-3311-4BB6-A8DE5631DF4F}"/>
          </ac:picMkLst>
        </pc:picChg>
      </pc:sldChg>
      <pc:sldChg chg="addSp delSp modSp mod ord">
        <pc:chgData name="Safaa Al-Qaysi" userId="878c7f2f8b0b0a6a" providerId="LiveId" clId="{BE9D71EC-50A9-4247-948D-ECD7D9CFEB52}" dt="2022-11-26T14:36:32.886" v="568" actId="20577"/>
        <pc:sldMkLst>
          <pc:docMk/>
          <pc:sldMk cId="0" sldId="270"/>
        </pc:sldMkLst>
        <pc:spChg chg="add del mod">
          <ac:chgData name="Safaa Al-Qaysi" userId="878c7f2f8b0b0a6a" providerId="LiveId" clId="{BE9D71EC-50A9-4247-948D-ECD7D9CFEB52}" dt="2022-11-26T14:36:02.527" v="558" actId="478"/>
          <ac:spMkLst>
            <pc:docMk/>
            <pc:sldMk cId="0" sldId="270"/>
            <ac:spMk id="7" creationId="{57DDA2DC-3E66-9272-736F-4D36B4A8D8DC}"/>
          </ac:spMkLst>
        </pc:spChg>
        <pc:spChg chg="mod">
          <ac:chgData name="Safaa Al-Qaysi" userId="878c7f2f8b0b0a6a" providerId="LiveId" clId="{BE9D71EC-50A9-4247-948D-ECD7D9CFEB52}" dt="2022-11-26T14:36:32.886" v="568" actId="20577"/>
          <ac:spMkLst>
            <pc:docMk/>
            <pc:sldMk cId="0" sldId="270"/>
            <ac:spMk id="19458" creationId="{28829D61-3E43-98EA-91A1-2D9D660990A6}"/>
          </ac:spMkLst>
        </pc:spChg>
        <pc:picChg chg="add mod ord">
          <ac:chgData name="Safaa Al-Qaysi" userId="878c7f2f8b0b0a6a" providerId="LiveId" clId="{BE9D71EC-50A9-4247-948D-ECD7D9CFEB52}" dt="2022-11-26T14:36:17.543" v="565" actId="171"/>
          <ac:picMkLst>
            <pc:docMk/>
            <pc:sldMk cId="0" sldId="270"/>
            <ac:picMk id="6" creationId="{9174C46D-A44A-B25A-4390-413D82A26E86}"/>
          </ac:picMkLst>
        </pc:picChg>
        <pc:picChg chg="del">
          <ac:chgData name="Safaa Al-Qaysi" userId="878c7f2f8b0b0a6a" providerId="LiveId" clId="{BE9D71EC-50A9-4247-948D-ECD7D9CFEB52}" dt="2022-11-26T14:35:50.382" v="556" actId="478"/>
          <ac:picMkLst>
            <pc:docMk/>
            <pc:sldMk cId="0" sldId="270"/>
            <ac:picMk id="19459" creationId="{7C2FC2A4-2F04-C587-1898-FCD6570DFEBD}"/>
          </ac:picMkLst>
        </pc:picChg>
        <pc:picChg chg="del">
          <ac:chgData name="Safaa Al-Qaysi" userId="878c7f2f8b0b0a6a" providerId="LiveId" clId="{BE9D71EC-50A9-4247-948D-ECD7D9CFEB52}" dt="2022-11-26T14:35:47.503" v="554" actId="478"/>
          <ac:picMkLst>
            <pc:docMk/>
            <pc:sldMk cId="0" sldId="270"/>
            <ac:picMk id="19460" creationId="{2755F603-EFB4-E7DD-678A-BFA4FDA61EF1}"/>
          </ac:picMkLst>
        </pc:picChg>
      </pc:sldChg>
      <pc:sldChg chg="addSp delSp modSp mod ord">
        <pc:chgData name="Safaa Al-Qaysi" userId="878c7f2f8b0b0a6a" providerId="LiveId" clId="{BE9D71EC-50A9-4247-948D-ECD7D9CFEB52}" dt="2022-11-26T14:46:51.850" v="701" actId="20577"/>
        <pc:sldMkLst>
          <pc:docMk/>
          <pc:sldMk cId="0" sldId="271"/>
        </pc:sldMkLst>
        <pc:spChg chg="add del mod">
          <ac:chgData name="Safaa Al-Qaysi" userId="878c7f2f8b0b0a6a" providerId="LiveId" clId="{BE9D71EC-50A9-4247-948D-ECD7D9CFEB52}" dt="2022-11-26T12:27:50.517" v="55" actId="478"/>
          <ac:spMkLst>
            <pc:docMk/>
            <pc:sldMk cId="0" sldId="271"/>
            <ac:spMk id="7" creationId="{B111EAA9-A47F-AE79-5F1D-4087CEF37214}"/>
          </ac:spMkLst>
        </pc:spChg>
        <pc:spChg chg="add del mod">
          <ac:chgData name="Safaa Al-Qaysi" userId="878c7f2f8b0b0a6a" providerId="LiveId" clId="{BE9D71EC-50A9-4247-948D-ECD7D9CFEB52}" dt="2022-11-26T14:37:01.762" v="576" actId="478"/>
          <ac:spMkLst>
            <pc:docMk/>
            <pc:sldMk cId="0" sldId="271"/>
            <ac:spMk id="10" creationId="{2F624676-717D-EBFE-98E5-DA2E2824A8C3}"/>
          </ac:spMkLst>
        </pc:spChg>
        <pc:spChg chg="mod">
          <ac:chgData name="Safaa Al-Qaysi" userId="878c7f2f8b0b0a6a" providerId="LiveId" clId="{BE9D71EC-50A9-4247-948D-ECD7D9CFEB52}" dt="2022-11-26T14:46:51.850" v="701" actId="20577"/>
          <ac:spMkLst>
            <pc:docMk/>
            <pc:sldMk cId="0" sldId="271"/>
            <ac:spMk id="20482" creationId="{88813989-5E94-F61E-25A8-861B1C3B297B}"/>
          </ac:spMkLst>
        </pc:spChg>
        <pc:picChg chg="add mod">
          <ac:chgData name="Safaa Al-Qaysi" userId="878c7f2f8b0b0a6a" providerId="LiveId" clId="{BE9D71EC-50A9-4247-948D-ECD7D9CFEB52}" dt="2022-11-26T12:27:47.322" v="54" actId="1076"/>
          <ac:picMkLst>
            <pc:docMk/>
            <pc:sldMk cId="0" sldId="271"/>
            <ac:picMk id="6" creationId="{FB635E45-0E4D-B2BD-BC25-2905D10474AB}"/>
          </ac:picMkLst>
        </pc:picChg>
        <pc:picChg chg="add mod">
          <ac:chgData name="Safaa Al-Qaysi" userId="878c7f2f8b0b0a6a" providerId="LiveId" clId="{BE9D71EC-50A9-4247-948D-ECD7D9CFEB52}" dt="2022-11-26T12:31:54.116" v="64" actId="1076"/>
          <ac:picMkLst>
            <pc:docMk/>
            <pc:sldMk cId="0" sldId="271"/>
            <ac:picMk id="9" creationId="{D5E2441C-96FB-1DF8-754F-60155EF3408A}"/>
          </ac:picMkLst>
        </pc:picChg>
        <pc:picChg chg="del mod">
          <ac:chgData name="Safaa Al-Qaysi" userId="878c7f2f8b0b0a6a" providerId="LiveId" clId="{BE9D71EC-50A9-4247-948D-ECD7D9CFEB52}" dt="2022-11-26T12:26:52.151" v="41" actId="478"/>
          <ac:picMkLst>
            <pc:docMk/>
            <pc:sldMk cId="0" sldId="271"/>
            <ac:picMk id="20483" creationId="{04ADAE36-E654-4E2D-9D71-2A406FFEEDDA}"/>
          </ac:picMkLst>
        </pc:picChg>
        <pc:picChg chg="add del mod">
          <ac:chgData name="Safaa Al-Qaysi" userId="878c7f2f8b0b0a6a" providerId="LiveId" clId="{BE9D71EC-50A9-4247-948D-ECD7D9CFEB52}" dt="2022-11-26T12:31:47.118" v="62" actId="478"/>
          <ac:picMkLst>
            <pc:docMk/>
            <pc:sldMk cId="0" sldId="271"/>
            <ac:picMk id="20484" creationId="{072BB65E-3299-D1D0-116D-BCB198AC9CF6}"/>
          </ac:picMkLst>
        </pc:picChg>
      </pc:sldChg>
      <pc:sldChg chg="addSp delSp modSp mod ord">
        <pc:chgData name="Safaa Al-Qaysi" userId="878c7f2f8b0b0a6a" providerId="LiveId" clId="{BE9D71EC-50A9-4247-948D-ECD7D9CFEB52}" dt="2022-11-26T14:24:14.588" v="333"/>
        <pc:sldMkLst>
          <pc:docMk/>
          <pc:sldMk cId="0" sldId="286"/>
        </pc:sldMkLst>
        <pc:spChg chg="add del mod">
          <ac:chgData name="Safaa Al-Qaysi" userId="878c7f2f8b0b0a6a" providerId="LiveId" clId="{BE9D71EC-50A9-4247-948D-ECD7D9CFEB52}" dt="2022-11-26T12:36:45.536" v="131" actId="478"/>
          <ac:spMkLst>
            <pc:docMk/>
            <pc:sldMk cId="0" sldId="286"/>
            <ac:spMk id="7" creationId="{D909DCF0-52CD-9855-7361-BEF19574AB88}"/>
          </ac:spMkLst>
        </pc:spChg>
        <pc:spChg chg="add del mod">
          <ac:chgData name="Safaa Al-Qaysi" userId="878c7f2f8b0b0a6a" providerId="LiveId" clId="{BE9D71EC-50A9-4247-948D-ECD7D9CFEB52}" dt="2022-11-26T12:36:48.263" v="132" actId="478"/>
          <ac:spMkLst>
            <pc:docMk/>
            <pc:sldMk cId="0" sldId="286"/>
            <ac:spMk id="10" creationId="{8DB38383-B0D6-048D-1BE4-C46A5217350C}"/>
          </ac:spMkLst>
        </pc:spChg>
        <pc:spChg chg="add del mod">
          <ac:chgData name="Safaa Al-Qaysi" userId="878c7f2f8b0b0a6a" providerId="LiveId" clId="{BE9D71EC-50A9-4247-948D-ECD7D9CFEB52}" dt="2022-11-26T12:37:48.938" v="141" actId="478"/>
          <ac:spMkLst>
            <pc:docMk/>
            <pc:sldMk cId="0" sldId="286"/>
            <ac:spMk id="13" creationId="{99097AEE-78D0-4629-E193-1D278BBAF5D2}"/>
          </ac:spMkLst>
        </pc:spChg>
        <pc:spChg chg="mod">
          <ac:chgData name="Safaa Al-Qaysi" userId="878c7f2f8b0b0a6a" providerId="LiveId" clId="{BE9D71EC-50A9-4247-948D-ECD7D9CFEB52}" dt="2022-11-26T12:35:25.332" v="107" actId="20577"/>
          <ac:spMkLst>
            <pc:docMk/>
            <pc:sldMk cId="0" sldId="286"/>
            <ac:spMk id="21506" creationId="{FD1EDC99-D981-A6B3-F9CF-33155D89E7FC}"/>
          </ac:spMkLst>
        </pc:spChg>
        <pc:picChg chg="add mod">
          <ac:chgData name="Safaa Al-Qaysi" userId="878c7f2f8b0b0a6a" providerId="LiveId" clId="{BE9D71EC-50A9-4247-948D-ECD7D9CFEB52}" dt="2022-11-26T12:36:56.173" v="135" actId="14100"/>
          <ac:picMkLst>
            <pc:docMk/>
            <pc:sldMk cId="0" sldId="286"/>
            <ac:picMk id="6" creationId="{A9E9CEA6-BA3E-6425-C510-D0B908075A66}"/>
          </ac:picMkLst>
        </pc:picChg>
        <pc:picChg chg="add mod">
          <ac:chgData name="Safaa Al-Qaysi" userId="878c7f2f8b0b0a6a" providerId="LiveId" clId="{BE9D71EC-50A9-4247-948D-ECD7D9CFEB52}" dt="2022-11-26T12:37:00.020" v="137" actId="1076"/>
          <ac:picMkLst>
            <pc:docMk/>
            <pc:sldMk cId="0" sldId="286"/>
            <ac:picMk id="9" creationId="{1BE64C13-F578-CC0D-A1CD-A129292BD9B8}"/>
          </ac:picMkLst>
        </pc:picChg>
        <pc:picChg chg="add mod">
          <ac:chgData name="Safaa Al-Qaysi" userId="878c7f2f8b0b0a6a" providerId="LiveId" clId="{BE9D71EC-50A9-4247-948D-ECD7D9CFEB52}" dt="2022-11-26T12:37:51.714" v="142" actId="1076"/>
          <ac:picMkLst>
            <pc:docMk/>
            <pc:sldMk cId="0" sldId="286"/>
            <ac:picMk id="12" creationId="{EAB8E1E2-6DF0-82E7-0B20-919543A44544}"/>
          </ac:picMkLst>
        </pc:picChg>
        <pc:picChg chg="del mod">
          <ac:chgData name="Safaa Al-Qaysi" userId="878c7f2f8b0b0a6a" providerId="LiveId" clId="{BE9D71EC-50A9-4247-948D-ECD7D9CFEB52}" dt="2022-11-26T12:35:30.447" v="108" actId="478"/>
          <ac:picMkLst>
            <pc:docMk/>
            <pc:sldMk cId="0" sldId="286"/>
            <ac:picMk id="21507" creationId="{522BB02A-CC57-0853-F262-BA1CC31C4C7E}"/>
          </ac:picMkLst>
        </pc:picChg>
        <pc:picChg chg="mod">
          <ac:chgData name="Safaa Al-Qaysi" userId="878c7f2f8b0b0a6a" providerId="LiveId" clId="{BE9D71EC-50A9-4247-948D-ECD7D9CFEB52}" dt="2022-11-26T12:38:17.769" v="149" actId="1076"/>
          <ac:picMkLst>
            <pc:docMk/>
            <pc:sldMk cId="0" sldId="286"/>
            <ac:picMk id="21508" creationId="{DDBBEA9A-1291-1165-C7AB-B1ACC8C50D0D}"/>
          </ac:picMkLst>
        </pc:picChg>
        <pc:picChg chg="del mod">
          <ac:chgData name="Safaa Al-Qaysi" userId="878c7f2f8b0b0a6a" providerId="LiveId" clId="{BE9D71EC-50A9-4247-948D-ECD7D9CFEB52}" dt="2022-11-26T12:35:32.645" v="109" actId="478"/>
          <ac:picMkLst>
            <pc:docMk/>
            <pc:sldMk cId="0" sldId="286"/>
            <ac:picMk id="21510" creationId="{B535B9E5-0ED8-754A-4C66-D3D486932824}"/>
          </ac:picMkLst>
        </pc:picChg>
        <pc:picChg chg="mod">
          <ac:chgData name="Safaa Al-Qaysi" userId="878c7f2f8b0b0a6a" providerId="LiveId" clId="{BE9D71EC-50A9-4247-948D-ECD7D9CFEB52}" dt="2022-11-26T12:38:16.273" v="148" actId="1076"/>
          <ac:picMkLst>
            <pc:docMk/>
            <pc:sldMk cId="0" sldId="286"/>
            <ac:picMk id="21511" creationId="{892BAC24-75A1-45A9-8F30-DAAED53BB6EA}"/>
          </ac:picMkLst>
        </pc:picChg>
        <pc:picChg chg="del mod">
          <ac:chgData name="Safaa Al-Qaysi" userId="878c7f2f8b0b0a6a" providerId="LiveId" clId="{BE9D71EC-50A9-4247-948D-ECD7D9CFEB52}" dt="2022-11-26T12:36:32.073" v="126" actId="478"/>
          <ac:picMkLst>
            <pc:docMk/>
            <pc:sldMk cId="0" sldId="286"/>
            <ac:picMk id="21512" creationId="{9583D12A-B7D1-40C0-F3BA-8CDB8019BEAB}"/>
          </ac:picMkLst>
        </pc:picChg>
      </pc:sldChg>
      <pc:sldChg chg="modSp mod ord">
        <pc:chgData name="Safaa Al-Qaysi" userId="878c7f2f8b0b0a6a" providerId="LiveId" clId="{BE9D71EC-50A9-4247-948D-ECD7D9CFEB52}" dt="2022-11-26T14:24:14.588" v="333"/>
        <pc:sldMkLst>
          <pc:docMk/>
          <pc:sldMk cId="0" sldId="287"/>
        </pc:sldMkLst>
        <pc:spChg chg="mod">
          <ac:chgData name="Safaa Al-Qaysi" userId="878c7f2f8b0b0a6a" providerId="LiveId" clId="{BE9D71EC-50A9-4247-948D-ECD7D9CFEB52}" dt="2022-11-26T12:40:08.947" v="184" actId="20577"/>
          <ac:spMkLst>
            <pc:docMk/>
            <pc:sldMk cId="0" sldId="287"/>
            <ac:spMk id="22530" creationId="{66C02FC2-C0D3-A4A5-63AD-4B936959A2A7}"/>
          </ac:spMkLst>
        </pc:spChg>
      </pc:sldChg>
      <pc:sldChg chg="ord">
        <pc:chgData name="Safaa Al-Qaysi" userId="878c7f2f8b0b0a6a" providerId="LiveId" clId="{BE9D71EC-50A9-4247-948D-ECD7D9CFEB52}" dt="2022-11-26T14:24:14.588" v="333"/>
        <pc:sldMkLst>
          <pc:docMk/>
          <pc:sldMk cId="0" sldId="288"/>
        </pc:sldMkLst>
      </pc:sldChg>
      <pc:sldChg chg="addSp delSp modSp mod ord">
        <pc:chgData name="Safaa Al-Qaysi" userId="878c7f2f8b0b0a6a" providerId="LiveId" clId="{BE9D71EC-50A9-4247-948D-ECD7D9CFEB52}" dt="2022-11-26T14:46:02.499" v="694" actId="20577"/>
        <pc:sldMkLst>
          <pc:docMk/>
          <pc:sldMk cId="0" sldId="391"/>
        </pc:sldMkLst>
        <pc:spChg chg="mod">
          <ac:chgData name="Safaa Al-Qaysi" userId="878c7f2f8b0b0a6a" providerId="LiveId" clId="{BE9D71EC-50A9-4247-948D-ECD7D9CFEB52}" dt="2022-11-26T14:45:14.134" v="686" actId="1076"/>
          <ac:spMkLst>
            <pc:docMk/>
            <pc:sldMk cId="0" sldId="391"/>
            <ac:spMk id="3" creationId="{E2507AD5-D875-D6C6-E36C-9D30FDB280A1}"/>
          </ac:spMkLst>
        </pc:spChg>
        <pc:spChg chg="mod">
          <ac:chgData name="Safaa Al-Qaysi" userId="878c7f2f8b0b0a6a" providerId="LiveId" clId="{BE9D71EC-50A9-4247-948D-ECD7D9CFEB52}" dt="2022-11-26T14:46:02.499" v="694" actId="20577"/>
          <ac:spMkLst>
            <pc:docMk/>
            <pc:sldMk cId="0" sldId="391"/>
            <ac:spMk id="6146" creationId="{183F9DE6-1DDB-782E-1964-F344D6D05778}"/>
          </ac:spMkLst>
        </pc:spChg>
        <pc:spChg chg="mod">
          <ac:chgData name="Safaa Al-Qaysi" userId="878c7f2f8b0b0a6a" providerId="LiveId" clId="{BE9D71EC-50A9-4247-948D-ECD7D9CFEB52}" dt="2022-11-26T14:45:46.141" v="691" actId="1076"/>
          <ac:spMkLst>
            <pc:docMk/>
            <pc:sldMk cId="0" sldId="391"/>
            <ac:spMk id="6148" creationId="{1F65C30B-7270-0579-9102-B9E48493BEC0}"/>
          </ac:spMkLst>
        </pc:spChg>
        <pc:spChg chg="mod">
          <ac:chgData name="Safaa Al-Qaysi" userId="878c7f2f8b0b0a6a" providerId="LiveId" clId="{BE9D71EC-50A9-4247-948D-ECD7D9CFEB52}" dt="2022-11-26T14:45:46.141" v="691" actId="1076"/>
          <ac:spMkLst>
            <pc:docMk/>
            <pc:sldMk cId="0" sldId="391"/>
            <ac:spMk id="6149" creationId="{E1F663DA-3258-FA36-8670-ABDBEB4ABFCC}"/>
          </ac:spMkLst>
        </pc:spChg>
        <pc:spChg chg="mod">
          <ac:chgData name="Safaa Al-Qaysi" userId="878c7f2f8b0b0a6a" providerId="LiveId" clId="{BE9D71EC-50A9-4247-948D-ECD7D9CFEB52}" dt="2022-11-26T14:45:46.141" v="691" actId="1076"/>
          <ac:spMkLst>
            <pc:docMk/>
            <pc:sldMk cId="0" sldId="391"/>
            <ac:spMk id="6150" creationId="{3AA4A77F-D8AA-9B95-B62B-94C37510D984}"/>
          </ac:spMkLst>
        </pc:spChg>
        <pc:spChg chg="mod">
          <ac:chgData name="Safaa Al-Qaysi" userId="878c7f2f8b0b0a6a" providerId="LiveId" clId="{BE9D71EC-50A9-4247-948D-ECD7D9CFEB52}" dt="2022-11-26T14:45:46.141" v="691" actId="1076"/>
          <ac:spMkLst>
            <pc:docMk/>
            <pc:sldMk cId="0" sldId="391"/>
            <ac:spMk id="6151" creationId="{4F4490EF-DE78-24A9-A197-22F4F6585422}"/>
          </ac:spMkLst>
        </pc:spChg>
        <pc:spChg chg="del mod">
          <ac:chgData name="Safaa Al-Qaysi" userId="878c7f2f8b0b0a6a" providerId="LiveId" clId="{BE9D71EC-50A9-4247-948D-ECD7D9CFEB52}" dt="2022-11-26T14:45:33.549" v="689" actId="478"/>
          <ac:spMkLst>
            <pc:docMk/>
            <pc:sldMk cId="0" sldId="391"/>
            <ac:spMk id="6152" creationId="{1E3CE874-CC4C-A4D3-4398-170637ABB2CB}"/>
          </ac:spMkLst>
        </pc:spChg>
        <pc:grpChg chg="add mod">
          <ac:chgData name="Safaa Al-Qaysi" userId="878c7f2f8b0b0a6a" providerId="LiveId" clId="{BE9D71EC-50A9-4247-948D-ECD7D9CFEB52}" dt="2022-11-26T14:45:46.141" v="691" actId="1076"/>
          <ac:grpSpMkLst>
            <pc:docMk/>
            <pc:sldMk cId="0" sldId="391"/>
            <ac:grpSpMk id="5" creationId="{7A20E4AD-D667-27CA-AED6-3CA09CD90D62}"/>
          </ac:grpSpMkLst>
        </pc:grpChg>
        <pc:grpChg chg="add mod">
          <ac:chgData name="Safaa Al-Qaysi" userId="878c7f2f8b0b0a6a" providerId="LiveId" clId="{BE9D71EC-50A9-4247-948D-ECD7D9CFEB52}" dt="2022-11-26T14:45:46.141" v="691" actId="1076"/>
          <ac:grpSpMkLst>
            <pc:docMk/>
            <pc:sldMk cId="0" sldId="391"/>
            <ac:grpSpMk id="6" creationId="{66DF310F-5826-92B4-4665-14AAF171A5BE}"/>
          </ac:grpSpMkLst>
        </pc:grpChg>
        <pc:picChg chg="mod">
          <ac:chgData name="Safaa Al-Qaysi" userId="878c7f2f8b0b0a6a" providerId="LiveId" clId="{BE9D71EC-50A9-4247-948D-ECD7D9CFEB52}" dt="2022-11-26T14:45:46.141" v="691" actId="1076"/>
          <ac:picMkLst>
            <pc:docMk/>
            <pc:sldMk cId="0" sldId="391"/>
            <ac:picMk id="6147" creationId="{7EBAFF73-EC77-4B76-031D-705A2446DB89}"/>
          </ac:picMkLst>
        </pc:picChg>
      </pc:sldChg>
      <pc:sldChg chg="modAnim">
        <pc:chgData name="Safaa Al-Qaysi" userId="878c7f2f8b0b0a6a" providerId="LiveId" clId="{BE9D71EC-50A9-4247-948D-ECD7D9CFEB52}" dt="2022-11-27T13:09:43.606" v="939"/>
        <pc:sldMkLst>
          <pc:docMk/>
          <pc:sldMk cId="0" sldId="392"/>
        </pc:sldMkLst>
      </pc:sldChg>
      <pc:sldChg chg="modSp del mod">
        <pc:chgData name="Safaa Al-Qaysi" userId="878c7f2f8b0b0a6a" providerId="LiveId" clId="{BE9D71EC-50A9-4247-948D-ECD7D9CFEB52}" dt="2022-11-27T10:58:34.437" v="912" actId="2696"/>
        <pc:sldMkLst>
          <pc:docMk/>
          <pc:sldMk cId="0" sldId="393"/>
        </pc:sldMkLst>
        <pc:spChg chg="mod">
          <ac:chgData name="Safaa Al-Qaysi" userId="878c7f2f8b0b0a6a" providerId="LiveId" clId="{BE9D71EC-50A9-4247-948D-ECD7D9CFEB52}" dt="2022-11-26T12:21:23.231" v="4" actId="108"/>
          <ac:spMkLst>
            <pc:docMk/>
            <pc:sldMk cId="0" sldId="393"/>
            <ac:spMk id="2" creationId="{354B166A-A641-3D6D-5790-8DFECC851ADB}"/>
          </ac:spMkLst>
        </pc:spChg>
        <pc:spChg chg="mod">
          <ac:chgData name="Safaa Al-Qaysi" userId="878c7f2f8b0b0a6a" providerId="LiveId" clId="{BE9D71EC-50A9-4247-948D-ECD7D9CFEB52}" dt="2022-11-26T12:21:12.466" v="3" actId="2710"/>
          <ac:spMkLst>
            <pc:docMk/>
            <pc:sldMk cId="0" sldId="393"/>
            <ac:spMk id="9219" creationId="{366CAA06-E8CB-BCDA-B426-42B7625BBF5D}"/>
          </ac:spMkLst>
        </pc:spChg>
        <pc:spChg chg="mod">
          <ac:chgData name="Safaa Al-Qaysi" userId="878c7f2f8b0b0a6a" providerId="LiveId" clId="{BE9D71EC-50A9-4247-948D-ECD7D9CFEB52}" dt="2022-11-26T12:21:52.765" v="7" actId="1076"/>
          <ac:spMkLst>
            <pc:docMk/>
            <pc:sldMk cId="0" sldId="393"/>
            <ac:spMk id="15362" creationId="{A658E9DF-AC81-2505-22C8-2DA0BA9DBF97}"/>
          </ac:spMkLst>
        </pc:spChg>
        <pc:spChg chg="mod">
          <ac:chgData name="Safaa Al-Qaysi" userId="878c7f2f8b0b0a6a" providerId="LiveId" clId="{BE9D71EC-50A9-4247-948D-ECD7D9CFEB52}" dt="2022-11-26T12:21:58.024" v="9" actId="1076"/>
          <ac:spMkLst>
            <pc:docMk/>
            <pc:sldMk cId="0" sldId="393"/>
            <ac:spMk id="15363" creationId="{F8ABA28E-9AF4-6D5A-9FF7-C0223C51A3BF}"/>
          </ac:spMkLst>
        </pc:spChg>
        <pc:spChg chg="mod">
          <ac:chgData name="Safaa Al-Qaysi" userId="878c7f2f8b0b0a6a" providerId="LiveId" clId="{BE9D71EC-50A9-4247-948D-ECD7D9CFEB52}" dt="2022-11-26T12:21:01.471" v="1" actId="108"/>
          <ac:spMkLst>
            <pc:docMk/>
            <pc:sldMk cId="0" sldId="393"/>
            <ac:spMk id="15364" creationId="{2A58AB23-C149-AC7D-6F31-6E46696B9F6E}"/>
          </ac:spMkLst>
        </pc:spChg>
      </pc:sldChg>
      <pc:sldChg chg="modSp mod modAnim">
        <pc:chgData name="Safaa Al-Qaysi" userId="878c7f2f8b0b0a6a" providerId="LiveId" clId="{BE9D71EC-50A9-4247-948D-ECD7D9CFEB52}" dt="2022-11-27T13:10:15.938" v="945"/>
        <pc:sldMkLst>
          <pc:docMk/>
          <pc:sldMk cId="0" sldId="394"/>
        </pc:sldMkLst>
        <pc:spChg chg="mod">
          <ac:chgData name="Safaa Al-Qaysi" userId="878c7f2f8b0b0a6a" providerId="LiveId" clId="{BE9D71EC-50A9-4247-948D-ECD7D9CFEB52}" dt="2022-11-26T12:23:49.342" v="25" actId="1076"/>
          <ac:spMkLst>
            <pc:docMk/>
            <pc:sldMk cId="0" sldId="394"/>
            <ac:spMk id="2" creationId="{A00C73A6-BF8F-4099-6645-C5EE73DB5316}"/>
          </ac:spMkLst>
        </pc:spChg>
        <pc:spChg chg="mod">
          <ac:chgData name="Safaa Al-Qaysi" userId="878c7f2f8b0b0a6a" providerId="LiveId" clId="{BE9D71EC-50A9-4247-948D-ECD7D9CFEB52}" dt="2022-11-26T12:23:38.620" v="22" actId="1076"/>
          <ac:spMkLst>
            <pc:docMk/>
            <pc:sldMk cId="0" sldId="394"/>
            <ac:spMk id="16386" creationId="{BF70CB58-11AD-0EC6-12AD-FA23F0700581}"/>
          </ac:spMkLst>
        </pc:spChg>
        <pc:spChg chg="mod">
          <ac:chgData name="Safaa Al-Qaysi" userId="878c7f2f8b0b0a6a" providerId="LiveId" clId="{BE9D71EC-50A9-4247-948D-ECD7D9CFEB52}" dt="2022-11-26T12:23:45.236" v="24" actId="1076"/>
          <ac:spMkLst>
            <pc:docMk/>
            <pc:sldMk cId="0" sldId="394"/>
            <ac:spMk id="16387" creationId="{CE33C688-D4E1-BF83-133D-0D834E1700D6}"/>
          </ac:spMkLst>
        </pc:spChg>
        <pc:spChg chg="mod">
          <ac:chgData name="Safaa Al-Qaysi" userId="878c7f2f8b0b0a6a" providerId="LiveId" clId="{BE9D71EC-50A9-4247-948D-ECD7D9CFEB52}" dt="2022-11-26T12:22:24.834" v="10" actId="108"/>
          <ac:spMkLst>
            <pc:docMk/>
            <pc:sldMk cId="0" sldId="394"/>
            <ac:spMk id="16388" creationId="{2294AE9C-D757-3057-1D5A-002ADBD7B302}"/>
          </ac:spMkLst>
        </pc:spChg>
        <pc:spChg chg="mod">
          <ac:chgData name="Safaa Al-Qaysi" userId="878c7f2f8b0b0a6a" providerId="LiveId" clId="{BE9D71EC-50A9-4247-948D-ECD7D9CFEB52}" dt="2022-11-27T12:03:31.384" v="937" actId="20577"/>
          <ac:spMkLst>
            <pc:docMk/>
            <pc:sldMk cId="0" sldId="394"/>
            <ac:spMk id="19459" creationId="{6BEB02A4-9CD2-ADFA-B791-99FC6627A2FE}"/>
          </ac:spMkLst>
        </pc:spChg>
      </pc:sldChg>
      <pc:sldChg chg="addSp delSp modSp add mod ord">
        <pc:chgData name="Safaa Al-Qaysi" userId="878c7f2f8b0b0a6a" providerId="LiveId" clId="{BE9D71EC-50A9-4247-948D-ECD7D9CFEB52}" dt="2022-11-26T14:24:14.588" v="333"/>
        <pc:sldMkLst>
          <pc:docMk/>
          <pc:sldMk cId="3164281362" sldId="395"/>
        </pc:sldMkLst>
        <pc:spChg chg="add del mod">
          <ac:chgData name="Safaa Al-Qaysi" userId="878c7f2f8b0b0a6a" providerId="LiveId" clId="{BE9D71EC-50A9-4247-948D-ECD7D9CFEB52}" dt="2022-11-26T12:42:47.803" v="226" actId="478"/>
          <ac:spMkLst>
            <pc:docMk/>
            <pc:sldMk cId="3164281362" sldId="395"/>
            <ac:spMk id="7" creationId="{278F9017-B3DB-6261-9750-6EE55CEF512F}"/>
          </ac:spMkLst>
        </pc:spChg>
        <pc:spChg chg="add mod">
          <ac:chgData name="Safaa Al-Qaysi" userId="878c7f2f8b0b0a6a" providerId="LiveId" clId="{BE9D71EC-50A9-4247-948D-ECD7D9CFEB52}" dt="2022-11-26T12:42:39.656" v="223" actId="1076"/>
          <ac:spMkLst>
            <pc:docMk/>
            <pc:sldMk cId="3164281362" sldId="395"/>
            <ac:spMk id="10" creationId="{C3E06D9C-7670-6A90-3436-C7BBBD255DF9}"/>
          </ac:spMkLst>
        </pc:spChg>
        <pc:spChg chg="add del mod">
          <ac:chgData name="Safaa Al-Qaysi" userId="878c7f2f8b0b0a6a" providerId="LiveId" clId="{BE9D71EC-50A9-4247-948D-ECD7D9CFEB52}" dt="2022-11-26T12:43:44.423" v="242" actId="478"/>
          <ac:spMkLst>
            <pc:docMk/>
            <pc:sldMk cId="3164281362" sldId="395"/>
            <ac:spMk id="13" creationId="{9937B583-C0EB-4EA6-8988-0D1837B757E5}"/>
          </ac:spMkLst>
        </pc:spChg>
        <pc:spChg chg="mod">
          <ac:chgData name="Safaa Al-Qaysi" userId="878c7f2f8b0b0a6a" providerId="LiveId" clId="{BE9D71EC-50A9-4247-948D-ECD7D9CFEB52}" dt="2022-11-26T12:46:24.535" v="272" actId="20577"/>
          <ac:spMkLst>
            <pc:docMk/>
            <pc:sldMk cId="3164281362" sldId="395"/>
            <ac:spMk id="23554" creationId="{C9B1E17A-FE74-8600-2404-F31EDE63EFD4}"/>
          </ac:spMkLst>
        </pc:spChg>
        <pc:picChg chg="add mod">
          <ac:chgData name="Safaa Al-Qaysi" userId="878c7f2f8b0b0a6a" providerId="LiveId" clId="{BE9D71EC-50A9-4247-948D-ECD7D9CFEB52}" dt="2022-11-26T12:45:37.180" v="258" actId="1076"/>
          <ac:picMkLst>
            <pc:docMk/>
            <pc:sldMk cId="3164281362" sldId="395"/>
            <ac:picMk id="6" creationId="{0EEB9AA6-ECED-017E-9F14-247488E72897}"/>
          </ac:picMkLst>
        </pc:picChg>
        <pc:picChg chg="add mod">
          <ac:chgData name="Safaa Al-Qaysi" userId="878c7f2f8b0b0a6a" providerId="LiveId" clId="{BE9D71EC-50A9-4247-948D-ECD7D9CFEB52}" dt="2022-11-26T12:45:48.790" v="261" actId="1076"/>
          <ac:picMkLst>
            <pc:docMk/>
            <pc:sldMk cId="3164281362" sldId="395"/>
            <ac:picMk id="9" creationId="{69745A5E-4B24-0F87-BF5C-EBFFE4A15D80}"/>
          </ac:picMkLst>
        </pc:picChg>
        <pc:picChg chg="add mod">
          <ac:chgData name="Safaa Al-Qaysi" userId="878c7f2f8b0b0a6a" providerId="LiveId" clId="{BE9D71EC-50A9-4247-948D-ECD7D9CFEB52}" dt="2022-11-26T12:45:45.190" v="260" actId="1076"/>
          <ac:picMkLst>
            <pc:docMk/>
            <pc:sldMk cId="3164281362" sldId="395"/>
            <ac:picMk id="12" creationId="{36D577F8-F72A-DCD8-D91E-57BDF7F6DECE}"/>
          </ac:picMkLst>
        </pc:picChg>
        <pc:picChg chg="del">
          <ac:chgData name="Safaa Al-Qaysi" userId="878c7f2f8b0b0a6a" providerId="LiveId" clId="{BE9D71EC-50A9-4247-948D-ECD7D9CFEB52}" dt="2022-11-26T12:41:02.824" v="215" actId="478"/>
          <ac:picMkLst>
            <pc:docMk/>
            <pc:sldMk cId="3164281362" sldId="395"/>
            <ac:picMk id="23556" creationId="{310362B9-6CF3-ACE7-B982-7B99BEEB3D2B}"/>
          </ac:picMkLst>
        </pc:picChg>
        <pc:picChg chg="del">
          <ac:chgData name="Safaa Al-Qaysi" userId="878c7f2f8b0b0a6a" providerId="LiveId" clId="{BE9D71EC-50A9-4247-948D-ECD7D9CFEB52}" dt="2022-11-26T12:41:05.786" v="216" actId="478"/>
          <ac:picMkLst>
            <pc:docMk/>
            <pc:sldMk cId="3164281362" sldId="395"/>
            <ac:picMk id="23557" creationId="{DD4493F0-E846-85E7-4122-E37DDBFCBE7E}"/>
          </ac:picMkLst>
        </pc:picChg>
      </pc:sldChg>
      <pc:sldChg chg="add del">
        <pc:chgData name="Safaa Al-Qaysi" userId="878c7f2f8b0b0a6a" providerId="LiveId" clId="{BE9D71EC-50A9-4247-948D-ECD7D9CFEB52}" dt="2022-11-26T12:38:44.788" v="150" actId="2696"/>
        <pc:sldMkLst>
          <pc:docMk/>
          <pc:sldMk cId="3813979140" sldId="395"/>
        </pc:sldMkLst>
      </pc:sldChg>
      <pc:sldChg chg="addSp delSp modSp add mod ord">
        <pc:chgData name="Safaa Al-Qaysi" userId="878c7f2f8b0b0a6a" providerId="LiveId" clId="{BE9D71EC-50A9-4247-948D-ECD7D9CFEB52}" dt="2022-11-26T14:24:14.588" v="333"/>
        <pc:sldMkLst>
          <pc:docMk/>
          <pc:sldMk cId="30882111" sldId="396"/>
        </pc:sldMkLst>
        <pc:spChg chg="add del mod">
          <ac:chgData name="Safaa Al-Qaysi" userId="878c7f2f8b0b0a6a" providerId="LiveId" clId="{BE9D71EC-50A9-4247-948D-ECD7D9CFEB52}" dt="2022-11-26T12:51:46.739" v="309" actId="478"/>
          <ac:spMkLst>
            <pc:docMk/>
            <pc:sldMk cId="30882111" sldId="396"/>
            <ac:spMk id="8" creationId="{55256B5E-8600-7831-6FB5-D8F03EA34306}"/>
          </ac:spMkLst>
        </pc:spChg>
        <pc:spChg chg="del">
          <ac:chgData name="Safaa Al-Qaysi" userId="878c7f2f8b0b0a6a" providerId="LiveId" clId="{BE9D71EC-50A9-4247-948D-ECD7D9CFEB52}" dt="2022-11-26T12:47:34.365" v="291" actId="478"/>
          <ac:spMkLst>
            <pc:docMk/>
            <pc:sldMk cId="30882111" sldId="396"/>
            <ac:spMk id="10" creationId="{C3E06D9C-7670-6A90-3436-C7BBBD255DF9}"/>
          </ac:spMkLst>
        </pc:spChg>
        <pc:spChg chg="add del mod">
          <ac:chgData name="Safaa Al-Qaysi" userId="878c7f2f8b0b0a6a" providerId="LiveId" clId="{BE9D71EC-50A9-4247-948D-ECD7D9CFEB52}" dt="2022-11-26T12:51:41.302" v="308" actId="478"/>
          <ac:spMkLst>
            <pc:docMk/>
            <pc:sldMk cId="30882111" sldId="396"/>
            <ac:spMk id="14" creationId="{1A96E400-AF2A-D5B9-567D-2842060D0D3E}"/>
          </ac:spMkLst>
        </pc:spChg>
        <pc:spChg chg="add del mod">
          <ac:chgData name="Safaa Al-Qaysi" userId="878c7f2f8b0b0a6a" providerId="LiveId" clId="{BE9D71EC-50A9-4247-948D-ECD7D9CFEB52}" dt="2022-11-26T12:53:42.864" v="326" actId="478"/>
          <ac:spMkLst>
            <pc:docMk/>
            <pc:sldMk cId="30882111" sldId="396"/>
            <ac:spMk id="17" creationId="{993B9DA8-CB34-A391-0D23-E437E1129B92}"/>
          </ac:spMkLst>
        </pc:spChg>
        <pc:spChg chg="mod">
          <ac:chgData name="Safaa Al-Qaysi" userId="878c7f2f8b0b0a6a" providerId="LiveId" clId="{BE9D71EC-50A9-4247-948D-ECD7D9CFEB52}" dt="2022-11-26T12:51:52.625" v="311" actId="14100"/>
          <ac:spMkLst>
            <pc:docMk/>
            <pc:sldMk cId="30882111" sldId="396"/>
            <ac:spMk id="23554" creationId="{C9B1E17A-FE74-8600-2404-F31EDE63EFD4}"/>
          </ac:spMkLst>
        </pc:spChg>
        <pc:picChg chg="del">
          <ac:chgData name="Safaa Al-Qaysi" userId="878c7f2f8b0b0a6a" providerId="LiveId" clId="{BE9D71EC-50A9-4247-948D-ECD7D9CFEB52}" dt="2022-11-26T12:47:32.194" v="290" actId="478"/>
          <ac:picMkLst>
            <pc:docMk/>
            <pc:sldMk cId="30882111" sldId="396"/>
            <ac:picMk id="6" creationId="{0EEB9AA6-ECED-017E-9F14-247488E72897}"/>
          </ac:picMkLst>
        </pc:picChg>
        <pc:picChg chg="add mod">
          <ac:chgData name="Safaa Al-Qaysi" userId="878c7f2f8b0b0a6a" providerId="LiveId" clId="{BE9D71EC-50A9-4247-948D-ECD7D9CFEB52}" dt="2022-11-26T12:52:02.244" v="316" actId="1076"/>
          <ac:picMkLst>
            <pc:docMk/>
            <pc:sldMk cId="30882111" sldId="396"/>
            <ac:picMk id="7" creationId="{B4A774C2-E410-CFBA-1ADD-191987EDD7E7}"/>
          </ac:picMkLst>
        </pc:picChg>
        <pc:picChg chg="del">
          <ac:chgData name="Safaa Al-Qaysi" userId="878c7f2f8b0b0a6a" providerId="LiveId" clId="{BE9D71EC-50A9-4247-948D-ECD7D9CFEB52}" dt="2022-11-26T12:47:34.365" v="291" actId="478"/>
          <ac:picMkLst>
            <pc:docMk/>
            <pc:sldMk cId="30882111" sldId="396"/>
            <ac:picMk id="9" creationId="{69745A5E-4B24-0F87-BF5C-EBFFE4A15D80}"/>
          </ac:picMkLst>
        </pc:picChg>
        <pc:picChg chg="del">
          <ac:chgData name="Safaa Al-Qaysi" userId="878c7f2f8b0b0a6a" providerId="LiveId" clId="{BE9D71EC-50A9-4247-948D-ECD7D9CFEB52}" dt="2022-11-26T12:47:36.538" v="292" actId="478"/>
          <ac:picMkLst>
            <pc:docMk/>
            <pc:sldMk cId="30882111" sldId="396"/>
            <ac:picMk id="12" creationId="{36D577F8-F72A-DCD8-D91E-57BDF7F6DECE}"/>
          </ac:picMkLst>
        </pc:picChg>
        <pc:picChg chg="add mod">
          <ac:chgData name="Safaa Al-Qaysi" userId="878c7f2f8b0b0a6a" providerId="LiveId" clId="{BE9D71EC-50A9-4247-948D-ECD7D9CFEB52}" dt="2022-11-26T12:52:08.454" v="318" actId="14100"/>
          <ac:picMkLst>
            <pc:docMk/>
            <pc:sldMk cId="30882111" sldId="396"/>
            <ac:picMk id="13" creationId="{BC851996-41C2-0445-71A2-37EF10CB8653}"/>
          </ac:picMkLst>
        </pc:picChg>
        <pc:picChg chg="add del mod">
          <ac:chgData name="Safaa Al-Qaysi" userId="878c7f2f8b0b0a6a" providerId="LiveId" clId="{BE9D71EC-50A9-4247-948D-ECD7D9CFEB52}" dt="2022-11-26T12:53:38.737" v="325" actId="478"/>
          <ac:picMkLst>
            <pc:docMk/>
            <pc:sldMk cId="30882111" sldId="396"/>
            <ac:picMk id="16" creationId="{176C22F5-F138-2633-AB2D-252FBF5B537E}"/>
          </ac:picMkLst>
        </pc:picChg>
      </pc:sldChg>
      <pc:sldChg chg="addSp delSp modSp add mod">
        <pc:chgData name="Safaa Al-Qaysi" userId="878c7f2f8b0b0a6a" providerId="LiveId" clId="{BE9D71EC-50A9-4247-948D-ECD7D9CFEB52}" dt="2022-11-26T14:40:32.982" v="587" actId="21"/>
        <pc:sldMkLst>
          <pc:docMk/>
          <pc:sldMk cId="4046818833" sldId="397"/>
        </pc:sldMkLst>
        <pc:spChg chg="add del mod">
          <ac:chgData name="Safaa Al-Qaysi" userId="878c7f2f8b0b0a6a" providerId="LiveId" clId="{BE9D71EC-50A9-4247-948D-ECD7D9CFEB52}" dt="2022-11-26T14:32:01.398" v="545" actId="478"/>
          <ac:spMkLst>
            <pc:docMk/>
            <pc:sldMk cId="4046818833" sldId="397"/>
            <ac:spMk id="7" creationId="{DA662A1E-7842-01ED-D799-87F7EB3C1086}"/>
          </ac:spMkLst>
        </pc:spChg>
        <pc:spChg chg="add del mod">
          <ac:chgData name="Safaa Al-Qaysi" userId="878c7f2f8b0b0a6a" providerId="LiveId" clId="{BE9D71EC-50A9-4247-948D-ECD7D9CFEB52}" dt="2022-11-26T14:32:10.079" v="548" actId="478"/>
          <ac:spMkLst>
            <pc:docMk/>
            <pc:sldMk cId="4046818833" sldId="397"/>
            <ac:spMk id="10" creationId="{E93F0935-85DB-BCE8-016F-9364D9E5E752}"/>
          </ac:spMkLst>
        </pc:spChg>
        <pc:spChg chg="mod">
          <ac:chgData name="Safaa Al-Qaysi" userId="878c7f2f8b0b0a6a" providerId="LiveId" clId="{BE9D71EC-50A9-4247-948D-ECD7D9CFEB52}" dt="2022-11-26T14:40:32.982" v="587" actId="21"/>
          <ac:spMkLst>
            <pc:docMk/>
            <pc:sldMk cId="4046818833" sldId="397"/>
            <ac:spMk id="18434" creationId="{3737A699-2C4F-7211-B88F-505037FC7F0B}"/>
          </ac:spMkLst>
        </pc:spChg>
        <pc:picChg chg="add mod">
          <ac:chgData name="Safaa Al-Qaysi" userId="878c7f2f8b0b0a6a" providerId="LiveId" clId="{BE9D71EC-50A9-4247-948D-ECD7D9CFEB52}" dt="2022-11-26T14:32:17.898" v="549" actId="1076"/>
          <ac:picMkLst>
            <pc:docMk/>
            <pc:sldMk cId="4046818833" sldId="397"/>
            <ac:picMk id="6" creationId="{4ACECFD1-05B2-5D21-7EE5-2634B26E249A}"/>
          </ac:picMkLst>
        </pc:picChg>
        <pc:picChg chg="add mod">
          <ac:chgData name="Safaa Al-Qaysi" userId="878c7f2f8b0b0a6a" providerId="LiveId" clId="{BE9D71EC-50A9-4247-948D-ECD7D9CFEB52}" dt="2022-11-26T14:32:29.793" v="552" actId="14100"/>
          <ac:picMkLst>
            <pc:docMk/>
            <pc:sldMk cId="4046818833" sldId="397"/>
            <ac:picMk id="9" creationId="{269445F2-5832-BE95-D0CD-6E157BFEE95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15A1D-5E4E-4ECA-9C9A-A9C8A0748ED1}" type="datetimeFigureOut">
              <a:rPr lang="en-US" smtClean="0"/>
              <a:t>11/18/2023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EB4A8-2311-47F3-A0E3-1902141A38D4}" type="slidenum">
              <a:rPr lang="en-US" smtClean="0"/>
              <a:t>‹#›</a:t>
            </a:fld>
            <a:endParaRPr lang="en-US"/>
          </a:p>
        </p:txBody>
      </p:sp>
    </p:spTree>
    <p:extLst>
      <p:ext uri="{BB962C8B-B14F-4D97-AF65-F5344CB8AC3E}">
        <p14:creationId xmlns:p14="http://schemas.microsoft.com/office/powerpoint/2010/main" val="1593724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D5279C65-6D64-DD94-E3FA-E6B0A47005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FA0664-F64D-4906-A559-30671D55756F}" type="slidenum">
              <a:rPr lang="en-US" altLang="en-US"/>
              <a:pPr/>
              <a:t>14</a:t>
            </a:fld>
            <a:endParaRPr lang="en-US" altLang="en-US"/>
          </a:p>
        </p:txBody>
      </p:sp>
      <p:sp>
        <p:nvSpPr>
          <p:cNvPr id="140291" name="Rectangle 2">
            <a:extLst>
              <a:ext uri="{FF2B5EF4-FFF2-40B4-BE49-F238E27FC236}">
                <a16:creationId xmlns:a16="http://schemas.microsoft.com/office/drawing/2014/main" id="{0AD21913-1593-847E-AF48-A914AB76FCB6}"/>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BCE95A6D-22E6-EA8B-00FA-FD711C6FAC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60D8-7CDF-64CF-8D9A-5CF76FEF8C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A9D0E8-56FE-2917-DC29-FFE57A5C69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1178B7-FEC1-276F-EB75-A35F18B6ACEB}"/>
              </a:ext>
            </a:extLst>
          </p:cNvPr>
          <p:cNvSpPr>
            <a:spLocks noGrp="1"/>
          </p:cNvSpPr>
          <p:nvPr>
            <p:ph type="dt" sz="half" idx="10"/>
          </p:nvPr>
        </p:nvSpPr>
        <p:spPr/>
        <p:txBody>
          <a:bodyPr/>
          <a:lstStyle/>
          <a:p>
            <a:r>
              <a:rPr lang="en-US"/>
              <a:t>11/20/2023</a:t>
            </a:r>
          </a:p>
        </p:txBody>
      </p:sp>
      <p:sp>
        <p:nvSpPr>
          <p:cNvPr id="5" name="Footer Placeholder 4">
            <a:extLst>
              <a:ext uri="{FF2B5EF4-FFF2-40B4-BE49-F238E27FC236}">
                <a16:creationId xmlns:a16="http://schemas.microsoft.com/office/drawing/2014/main" id="{B136BF6C-885F-5D15-AB52-9DCBD12CBD6A}"/>
              </a:ext>
            </a:extLst>
          </p:cNvPr>
          <p:cNvSpPr>
            <a:spLocks noGrp="1"/>
          </p:cNvSpPr>
          <p:nvPr>
            <p:ph type="ftr" sz="quarter" idx="11"/>
          </p:nvPr>
        </p:nvSpPr>
        <p:spPr/>
        <p:txBody>
          <a:bodyPr/>
          <a:lstStyle/>
          <a:p>
            <a:r>
              <a:rPr lang="en-US"/>
              <a:t>Basic Concepts of Information Technology, Lecture 1 </a:t>
            </a:r>
          </a:p>
        </p:txBody>
      </p:sp>
      <p:sp>
        <p:nvSpPr>
          <p:cNvPr id="6" name="Slide Number Placeholder 5">
            <a:extLst>
              <a:ext uri="{FF2B5EF4-FFF2-40B4-BE49-F238E27FC236}">
                <a16:creationId xmlns:a16="http://schemas.microsoft.com/office/drawing/2014/main" id="{A6913283-E084-5D2B-8B65-EDAFF57ACFC9}"/>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368346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12E3-807B-0440-CCB0-490A3EF5AA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A1D85-7735-70D5-EA12-190A69E963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AC64D-9A33-817D-044A-F3E66DB3F443}"/>
              </a:ext>
            </a:extLst>
          </p:cNvPr>
          <p:cNvSpPr>
            <a:spLocks noGrp="1"/>
          </p:cNvSpPr>
          <p:nvPr>
            <p:ph type="dt" sz="half" idx="10"/>
          </p:nvPr>
        </p:nvSpPr>
        <p:spPr/>
        <p:txBody>
          <a:bodyPr/>
          <a:lstStyle/>
          <a:p>
            <a:r>
              <a:rPr lang="en-US"/>
              <a:t>11/20/2023</a:t>
            </a:r>
          </a:p>
        </p:txBody>
      </p:sp>
      <p:sp>
        <p:nvSpPr>
          <p:cNvPr id="5" name="Footer Placeholder 4">
            <a:extLst>
              <a:ext uri="{FF2B5EF4-FFF2-40B4-BE49-F238E27FC236}">
                <a16:creationId xmlns:a16="http://schemas.microsoft.com/office/drawing/2014/main" id="{E894E468-E093-51E6-7A88-A19239C5091B}"/>
              </a:ext>
            </a:extLst>
          </p:cNvPr>
          <p:cNvSpPr>
            <a:spLocks noGrp="1"/>
          </p:cNvSpPr>
          <p:nvPr>
            <p:ph type="ftr" sz="quarter" idx="11"/>
          </p:nvPr>
        </p:nvSpPr>
        <p:spPr/>
        <p:txBody>
          <a:bodyPr/>
          <a:lstStyle/>
          <a:p>
            <a:r>
              <a:rPr lang="en-US"/>
              <a:t>Basic Concepts of Information Technology, Lecture 1 </a:t>
            </a:r>
          </a:p>
        </p:txBody>
      </p:sp>
      <p:sp>
        <p:nvSpPr>
          <p:cNvPr id="6" name="Slide Number Placeholder 5">
            <a:extLst>
              <a:ext uri="{FF2B5EF4-FFF2-40B4-BE49-F238E27FC236}">
                <a16:creationId xmlns:a16="http://schemas.microsoft.com/office/drawing/2014/main" id="{BFF657D1-B330-C747-E323-5AE3A919D125}"/>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172027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7CBC57-0C46-A28C-2D67-D51357EB5F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62F613-4851-BE5F-6A4F-82ED5C4DF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49D17F-39D4-8F19-35B2-762EC00893DA}"/>
              </a:ext>
            </a:extLst>
          </p:cNvPr>
          <p:cNvSpPr>
            <a:spLocks noGrp="1"/>
          </p:cNvSpPr>
          <p:nvPr>
            <p:ph type="dt" sz="half" idx="10"/>
          </p:nvPr>
        </p:nvSpPr>
        <p:spPr/>
        <p:txBody>
          <a:bodyPr/>
          <a:lstStyle/>
          <a:p>
            <a:r>
              <a:rPr lang="en-US"/>
              <a:t>11/20/2023</a:t>
            </a:r>
          </a:p>
        </p:txBody>
      </p:sp>
      <p:sp>
        <p:nvSpPr>
          <p:cNvPr id="5" name="Footer Placeholder 4">
            <a:extLst>
              <a:ext uri="{FF2B5EF4-FFF2-40B4-BE49-F238E27FC236}">
                <a16:creationId xmlns:a16="http://schemas.microsoft.com/office/drawing/2014/main" id="{E73C75DD-D988-9D20-CE2D-47D0EF203A2C}"/>
              </a:ext>
            </a:extLst>
          </p:cNvPr>
          <p:cNvSpPr>
            <a:spLocks noGrp="1"/>
          </p:cNvSpPr>
          <p:nvPr>
            <p:ph type="ftr" sz="quarter" idx="11"/>
          </p:nvPr>
        </p:nvSpPr>
        <p:spPr/>
        <p:txBody>
          <a:bodyPr/>
          <a:lstStyle/>
          <a:p>
            <a:r>
              <a:rPr lang="en-US"/>
              <a:t>Basic Concepts of Information Technology, Lecture 1 </a:t>
            </a:r>
          </a:p>
        </p:txBody>
      </p:sp>
      <p:sp>
        <p:nvSpPr>
          <p:cNvPr id="6" name="Slide Number Placeholder 5">
            <a:extLst>
              <a:ext uri="{FF2B5EF4-FFF2-40B4-BE49-F238E27FC236}">
                <a16:creationId xmlns:a16="http://schemas.microsoft.com/office/drawing/2014/main" id="{0788D551-BB13-8B51-2683-8C5F0231EDD5}"/>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1071651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F8D65E74-8488-284F-719E-886C0760F77A}"/>
              </a:ext>
            </a:extLst>
          </p:cNvPr>
          <p:cNvSpPr>
            <a:spLocks noGrp="1" noChangeArrowheads="1"/>
          </p:cNvSpPr>
          <p:nvPr>
            <p:ph type="ftr" sz="quarter" idx="10"/>
          </p:nvPr>
        </p:nvSpPr>
        <p:spPr>
          <a:ln/>
        </p:spPr>
        <p:txBody>
          <a:bodyPr/>
          <a:lstStyle>
            <a:lvl1pPr>
              <a:defRPr/>
            </a:lvl1pPr>
          </a:lstStyle>
          <a:p>
            <a:pPr>
              <a:defRPr/>
            </a:pPr>
            <a:r>
              <a:rPr lang="en-US"/>
              <a:t>Basic Concepts of Information Technology, Lecture 1 </a:t>
            </a:r>
          </a:p>
        </p:txBody>
      </p:sp>
      <p:sp>
        <p:nvSpPr>
          <p:cNvPr id="6" name="Rectangle 3">
            <a:extLst>
              <a:ext uri="{FF2B5EF4-FFF2-40B4-BE49-F238E27FC236}">
                <a16:creationId xmlns:a16="http://schemas.microsoft.com/office/drawing/2014/main" id="{FCEFAA14-7F31-877B-C836-8BCE0731A87D}"/>
              </a:ext>
            </a:extLst>
          </p:cNvPr>
          <p:cNvSpPr>
            <a:spLocks noGrp="1" noChangeArrowheads="1"/>
          </p:cNvSpPr>
          <p:nvPr>
            <p:ph type="sldNum" sz="quarter" idx="11"/>
          </p:nvPr>
        </p:nvSpPr>
        <p:spPr>
          <a:ln/>
        </p:spPr>
        <p:txBody>
          <a:bodyPr/>
          <a:lstStyle>
            <a:lvl1pPr>
              <a:defRPr/>
            </a:lvl1pPr>
          </a:lstStyle>
          <a:p>
            <a:fld id="{F9B6C512-CA3A-446C-A8C2-179BA4166B7F}" type="slidenum">
              <a:rPr lang="en-US" altLang="en-US"/>
              <a:pPr/>
              <a:t>‹#›</a:t>
            </a:fld>
            <a:endParaRPr lang="en-US" altLang="en-US"/>
          </a:p>
        </p:txBody>
      </p:sp>
      <p:sp>
        <p:nvSpPr>
          <p:cNvPr id="7" name="Rectangle 16">
            <a:extLst>
              <a:ext uri="{FF2B5EF4-FFF2-40B4-BE49-F238E27FC236}">
                <a16:creationId xmlns:a16="http://schemas.microsoft.com/office/drawing/2014/main" id="{CC361663-0A78-12D0-1CA4-B70D52A2AA1C}"/>
              </a:ext>
            </a:extLst>
          </p:cNvPr>
          <p:cNvSpPr>
            <a:spLocks noGrp="1" noChangeArrowheads="1"/>
          </p:cNvSpPr>
          <p:nvPr>
            <p:ph type="dt" sz="half" idx="12"/>
          </p:nvPr>
        </p:nvSpPr>
        <p:spPr>
          <a:ln/>
        </p:spPr>
        <p:txBody>
          <a:bodyPr/>
          <a:lstStyle>
            <a:lvl1pPr>
              <a:defRPr/>
            </a:lvl1pPr>
          </a:lstStyle>
          <a:p>
            <a:pPr>
              <a:defRPr/>
            </a:pPr>
            <a:r>
              <a:rPr lang="en-US"/>
              <a:t>11/20/2023</a:t>
            </a:r>
          </a:p>
        </p:txBody>
      </p:sp>
    </p:spTree>
    <p:extLst>
      <p:ext uri="{BB962C8B-B14F-4D97-AF65-F5344CB8AC3E}">
        <p14:creationId xmlns:p14="http://schemas.microsoft.com/office/powerpoint/2010/main" val="329934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6481-CC1A-4A12-ABD1-5248478AD0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6EB677-C3AD-6896-0960-DFD8A3741E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C2CB2E-AE8B-3E80-5749-07C0DCA9775F}"/>
              </a:ext>
            </a:extLst>
          </p:cNvPr>
          <p:cNvSpPr>
            <a:spLocks noGrp="1"/>
          </p:cNvSpPr>
          <p:nvPr>
            <p:ph type="dt" sz="half" idx="10"/>
          </p:nvPr>
        </p:nvSpPr>
        <p:spPr/>
        <p:txBody>
          <a:bodyPr/>
          <a:lstStyle/>
          <a:p>
            <a:r>
              <a:rPr lang="en-US"/>
              <a:t>11/20/2023</a:t>
            </a:r>
          </a:p>
        </p:txBody>
      </p:sp>
      <p:sp>
        <p:nvSpPr>
          <p:cNvPr id="5" name="Footer Placeholder 4">
            <a:extLst>
              <a:ext uri="{FF2B5EF4-FFF2-40B4-BE49-F238E27FC236}">
                <a16:creationId xmlns:a16="http://schemas.microsoft.com/office/drawing/2014/main" id="{1680527A-4FA7-6025-E96F-78F312803AF0}"/>
              </a:ext>
            </a:extLst>
          </p:cNvPr>
          <p:cNvSpPr>
            <a:spLocks noGrp="1"/>
          </p:cNvSpPr>
          <p:nvPr>
            <p:ph type="ftr" sz="quarter" idx="11"/>
          </p:nvPr>
        </p:nvSpPr>
        <p:spPr/>
        <p:txBody>
          <a:bodyPr/>
          <a:lstStyle/>
          <a:p>
            <a:r>
              <a:rPr lang="en-US"/>
              <a:t>Basic Concepts of Information Technology, Lecture 1 </a:t>
            </a:r>
          </a:p>
        </p:txBody>
      </p:sp>
      <p:sp>
        <p:nvSpPr>
          <p:cNvPr id="6" name="Slide Number Placeholder 5">
            <a:extLst>
              <a:ext uri="{FF2B5EF4-FFF2-40B4-BE49-F238E27FC236}">
                <a16:creationId xmlns:a16="http://schemas.microsoft.com/office/drawing/2014/main" id="{EA16FBAE-FA36-7B70-505D-944B3E87D1F2}"/>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345109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AFB6-1F2C-63C4-D8B5-94BA95E8B4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9BDB56-997A-5D47-FA81-DFE058381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9B50E8-D7CB-46CD-38F6-4A3659125BAF}"/>
              </a:ext>
            </a:extLst>
          </p:cNvPr>
          <p:cNvSpPr>
            <a:spLocks noGrp="1"/>
          </p:cNvSpPr>
          <p:nvPr>
            <p:ph type="dt" sz="half" idx="10"/>
          </p:nvPr>
        </p:nvSpPr>
        <p:spPr/>
        <p:txBody>
          <a:bodyPr/>
          <a:lstStyle/>
          <a:p>
            <a:r>
              <a:rPr lang="en-US"/>
              <a:t>11/20/2023</a:t>
            </a:r>
          </a:p>
        </p:txBody>
      </p:sp>
      <p:sp>
        <p:nvSpPr>
          <p:cNvPr id="5" name="Footer Placeholder 4">
            <a:extLst>
              <a:ext uri="{FF2B5EF4-FFF2-40B4-BE49-F238E27FC236}">
                <a16:creationId xmlns:a16="http://schemas.microsoft.com/office/drawing/2014/main" id="{9F006423-8376-4D9D-B0CB-DF29D4667CFF}"/>
              </a:ext>
            </a:extLst>
          </p:cNvPr>
          <p:cNvSpPr>
            <a:spLocks noGrp="1"/>
          </p:cNvSpPr>
          <p:nvPr>
            <p:ph type="ftr" sz="quarter" idx="11"/>
          </p:nvPr>
        </p:nvSpPr>
        <p:spPr/>
        <p:txBody>
          <a:bodyPr/>
          <a:lstStyle/>
          <a:p>
            <a:r>
              <a:rPr lang="en-US"/>
              <a:t>Basic Concepts of Information Technology, Lecture 1 </a:t>
            </a:r>
          </a:p>
        </p:txBody>
      </p:sp>
      <p:sp>
        <p:nvSpPr>
          <p:cNvPr id="6" name="Slide Number Placeholder 5">
            <a:extLst>
              <a:ext uri="{FF2B5EF4-FFF2-40B4-BE49-F238E27FC236}">
                <a16:creationId xmlns:a16="http://schemas.microsoft.com/office/drawing/2014/main" id="{5BB6936F-23C9-E884-0857-8C18C2CE67D8}"/>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80357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59B2-9EFE-104D-3B8F-F5E5AD190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05100-0851-0052-FA25-DC8315E926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DE1189-D3F5-846F-0CE5-129B9B265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941F22-88DB-245B-CB14-233B5DCCC29A}"/>
              </a:ext>
            </a:extLst>
          </p:cNvPr>
          <p:cNvSpPr>
            <a:spLocks noGrp="1"/>
          </p:cNvSpPr>
          <p:nvPr>
            <p:ph type="dt" sz="half" idx="10"/>
          </p:nvPr>
        </p:nvSpPr>
        <p:spPr/>
        <p:txBody>
          <a:bodyPr/>
          <a:lstStyle/>
          <a:p>
            <a:r>
              <a:rPr lang="en-US"/>
              <a:t>11/20/2023</a:t>
            </a:r>
          </a:p>
        </p:txBody>
      </p:sp>
      <p:sp>
        <p:nvSpPr>
          <p:cNvPr id="6" name="Footer Placeholder 5">
            <a:extLst>
              <a:ext uri="{FF2B5EF4-FFF2-40B4-BE49-F238E27FC236}">
                <a16:creationId xmlns:a16="http://schemas.microsoft.com/office/drawing/2014/main" id="{C81C38FE-CC83-1991-6D77-3D7295E9488C}"/>
              </a:ext>
            </a:extLst>
          </p:cNvPr>
          <p:cNvSpPr>
            <a:spLocks noGrp="1"/>
          </p:cNvSpPr>
          <p:nvPr>
            <p:ph type="ftr" sz="quarter" idx="11"/>
          </p:nvPr>
        </p:nvSpPr>
        <p:spPr/>
        <p:txBody>
          <a:bodyPr/>
          <a:lstStyle/>
          <a:p>
            <a:r>
              <a:rPr lang="en-US"/>
              <a:t>Basic Concepts of Information Technology, Lecture 1 </a:t>
            </a:r>
          </a:p>
        </p:txBody>
      </p:sp>
      <p:sp>
        <p:nvSpPr>
          <p:cNvPr id="7" name="Slide Number Placeholder 6">
            <a:extLst>
              <a:ext uri="{FF2B5EF4-FFF2-40B4-BE49-F238E27FC236}">
                <a16:creationId xmlns:a16="http://schemas.microsoft.com/office/drawing/2014/main" id="{D9EA5FEC-7DC7-5DD0-3A73-98602B29B5BB}"/>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140230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EC10-DD82-346E-6E23-D3E7725F98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E4F2A6-EF4A-5009-3893-A761AD1B4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C98638-2583-54B9-6240-572C0A4420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D36B7F-FA0D-2AD1-00CD-E4C3377AB2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D6E790-E90F-5D17-F1E5-B3C679FF0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E209FB-A08E-34BE-B80B-336EB85EA971}"/>
              </a:ext>
            </a:extLst>
          </p:cNvPr>
          <p:cNvSpPr>
            <a:spLocks noGrp="1"/>
          </p:cNvSpPr>
          <p:nvPr>
            <p:ph type="dt" sz="half" idx="10"/>
          </p:nvPr>
        </p:nvSpPr>
        <p:spPr/>
        <p:txBody>
          <a:bodyPr/>
          <a:lstStyle/>
          <a:p>
            <a:r>
              <a:rPr lang="en-US"/>
              <a:t>11/20/2023</a:t>
            </a:r>
          </a:p>
        </p:txBody>
      </p:sp>
      <p:sp>
        <p:nvSpPr>
          <p:cNvPr id="8" name="Footer Placeholder 7">
            <a:extLst>
              <a:ext uri="{FF2B5EF4-FFF2-40B4-BE49-F238E27FC236}">
                <a16:creationId xmlns:a16="http://schemas.microsoft.com/office/drawing/2014/main" id="{080D08FE-C308-EE9D-24F0-4249B8F18E3F}"/>
              </a:ext>
            </a:extLst>
          </p:cNvPr>
          <p:cNvSpPr>
            <a:spLocks noGrp="1"/>
          </p:cNvSpPr>
          <p:nvPr>
            <p:ph type="ftr" sz="quarter" idx="11"/>
          </p:nvPr>
        </p:nvSpPr>
        <p:spPr/>
        <p:txBody>
          <a:bodyPr/>
          <a:lstStyle/>
          <a:p>
            <a:r>
              <a:rPr lang="en-US"/>
              <a:t>Basic Concepts of Information Technology, Lecture 1 </a:t>
            </a:r>
          </a:p>
        </p:txBody>
      </p:sp>
      <p:sp>
        <p:nvSpPr>
          <p:cNvPr id="9" name="Slide Number Placeholder 8">
            <a:extLst>
              <a:ext uri="{FF2B5EF4-FFF2-40B4-BE49-F238E27FC236}">
                <a16:creationId xmlns:a16="http://schemas.microsoft.com/office/drawing/2014/main" id="{B83F37FB-10EC-0BD1-16B6-FAD798A0D06B}"/>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419350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CB3F-A7F7-DCC1-9762-FDB98E41A4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8E87AD-14DF-7D94-153B-93EAC5850186}"/>
              </a:ext>
            </a:extLst>
          </p:cNvPr>
          <p:cNvSpPr>
            <a:spLocks noGrp="1"/>
          </p:cNvSpPr>
          <p:nvPr>
            <p:ph type="dt" sz="half" idx="10"/>
          </p:nvPr>
        </p:nvSpPr>
        <p:spPr/>
        <p:txBody>
          <a:bodyPr/>
          <a:lstStyle/>
          <a:p>
            <a:r>
              <a:rPr lang="en-US"/>
              <a:t>11/20/2023</a:t>
            </a:r>
          </a:p>
        </p:txBody>
      </p:sp>
      <p:sp>
        <p:nvSpPr>
          <p:cNvPr id="4" name="Footer Placeholder 3">
            <a:extLst>
              <a:ext uri="{FF2B5EF4-FFF2-40B4-BE49-F238E27FC236}">
                <a16:creationId xmlns:a16="http://schemas.microsoft.com/office/drawing/2014/main" id="{1355A176-C51A-BA98-D168-5D1EF63FB80A}"/>
              </a:ext>
            </a:extLst>
          </p:cNvPr>
          <p:cNvSpPr>
            <a:spLocks noGrp="1"/>
          </p:cNvSpPr>
          <p:nvPr>
            <p:ph type="ftr" sz="quarter" idx="11"/>
          </p:nvPr>
        </p:nvSpPr>
        <p:spPr/>
        <p:txBody>
          <a:bodyPr/>
          <a:lstStyle/>
          <a:p>
            <a:r>
              <a:rPr lang="en-US"/>
              <a:t>Basic Concepts of Information Technology, Lecture 1 </a:t>
            </a:r>
          </a:p>
        </p:txBody>
      </p:sp>
      <p:sp>
        <p:nvSpPr>
          <p:cNvPr id="5" name="Slide Number Placeholder 4">
            <a:extLst>
              <a:ext uri="{FF2B5EF4-FFF2-40B4-BE49-F238E27FC236}">
                <a16:creationId xmlns:a16="http://schemas.microsoft.com/office/drawing/2014/main" id="{0AAC5536-2646-147C-2872-E05998DB248A}"/>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223889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9A9BF-7EA3-7408-7A26-B047BAD90A14}"/>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96455BA5-01B8-2CE7-6564-1068CFD49E2B}"/>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E5686F51-F883-9300-A61C-1C0705B167D7}"/>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358975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E8C2-7B9A-CB84-0799-5237AB0EC5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E1CD30-43B5-70F3-147B-E58EB11D15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8AE07C-1ABE-73CE-6C01-43F67C5FAC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DDA55E-EB89-A3A8-9993-CB855B06F9BB}"/>
              </a:ext>
            </a:extLst>
          </p:cNvPr>
          <p:cNvSpPr>
            <a:spLocks noGrp="1"/>
          </p:cNvSpPr>
          <p:nvPr>
            <p:ph type="dt" sz="half" idx="10"/>
          </p:nvPr>
        </p:nvSpPr>
        <p:spPr/>
        <p:txBody>
          <a:bodyPr/>
          <a:lstStyle/>
          <a:p>
            <a:r>
              <a:rPr lang="en-US"/>
              <a:t>11/20/2023</a:t>
            </a:r>
          </a:p>
        </p:txBody>
      </p:sp>
      <p:sp>
        <p:nvSpPr>
          <p:cNvPr id="6" name="Footer Placeholder 5">
            <a:extLst>
              <a:ext uri="{FF2B5EF4-FFF2-40B4-BE49-F238E27FC236}">
                <a16:creationId xmlns:a16="http://schemas.microsoft.com/office/drawing/2014/main" id="{FDB4B193-532E-00CB-A72B-17BF8A7A49EF}"/>
              </a:ext>
            </a:extLst>
          </p:cNvPr>
          <p:cNvSpPr>
            <a:spLocks noGrp="1"/>
          </p:cNvSpPr>
          <p:nvPr>
            <p:ph type="ftr" sz="quarter" idx="11"/>
          </p:nvPr>
        </p:nvSpPr>
        <p:spPr/>
        <p:txBody>
          <a:bodyPr/>
          <a:lstStyle/>
          <a:p>
            <a:r>
              <a:rPr lang="en-US"/>
              <a:t>Basic Concepts of Information Technology, Lecture 1 </a:t>
            </a:r>
          </a:p>
        </p:txBody>
      </p:sp>
      <p:sp>
        <p:nvSpPr>
          <p:cNvPr id="7" name="Slide Number Placeholder 6">
            <a:extLst>
              <a:ext uri="{FF2B5EF4-FFF2-40B4-BE49-F238E27FC236}">
                <a16:creationId xmlns:a16="http://schemas.microsoft.com/office/drawing/2014/main" id="{B33B0F75-D0A8-51B5-B013-5EC0B0FF5EC3}"/>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21165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7DBB-CE8E-E3CE-C9B7-172ECC461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B19A27-F283-6DF1-3CB8-CE5AF20BFE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DF0AAF-9F3C-23D0-821A-AD471CEBC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79201-58DE-4E9A-372B-CDE984B541DE}"/>
              </a:ext>
            </a:extLst>
          </p:cNvPr>
          <p:cNvSpPr>
            <a:spLocks noGrp="1"/>
          </p:cNvSpPr>
          <p:nvPr>
            <p:ph type="dt" sz="half" idx="10"/>
          </p:nvPr>
        </p:nvSpPr>
        <p:spPr/>
        <p:txBody>
          <a:bodyPr/>
          <a:lstStyle/>
          <a:p>
            <a:r>
              <a:rPr lang="en-US"/>
              <a:t>11/20/2023</a:t>
            </a:r>
          </a:p>
        </p:txBody>
      </p:sp>
      <p:sp>
        <p:nvSpPr>
          <p:cNvPr id="6" name="Footer Placeholder 5">
            <a:extLst>
              <a:ext uri="{FF2B5EF4-FFF2-40B4-BE49-F238E27FC236}">
                <a16:creationId xmlns:a16="http://schemas.microsoft.com/office/drawing/2014/main" id="{5B4E13F9-90F0-CD7C-57EC-4F27B37E7191}"/>
              </a:ext>
            </a:extLst>
          </p:cNvPr>
          <p:cNvSpPr>
            <a:spLocks noGrp="1"/>
          </p:cNvSpPr>
          <p:nvPr>
            <p:ph type="ftr" sz="quarter" idx="11"/>
          </p:nvPr>
        </p:nvSpPr>
        <p:spPr/>
        <p:txBody>
          <a:bodyPr/>
          <a:lstStyle/>
          <a:p>
            <a:r>
              <a:rPr lang="en-US"/>
              <a:t>Basic Concepts of Information Technology, Lecture 1 </a:t>
            </a:r>
          </a:p>
        </p:txBody>
      </p:sp>
      <p:sp>
        <p:nvSpPr>
          <p:cNvPr id="7" name="Slide Number Placeholder 6">
            <a:extLst>
              <a:ext uri="{FF2B5EF4-FFF2-40B4-BE49-F238E27FC236}">
                <a16:creationId xmlns:a16="http://schemas.microsoft.com/office/drawing/2014/main" id="{AC036A01-7D60-205C-1245-E9E9A520C05F}"/>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218564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434318-92B9-0337-FF22-656B9D049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9E8E12-FD28-42D4-647E-D5E6FBF5F3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5CEEB-A960-A879-D278-04A50154C2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11/20/2023</a:t>
            </a:r>
          </a:p>
        </p:txBody>
      </p:sp>
      <p:sp>
        <p:nvSpPr>
          <p:cNvPr id="5" name="Footer Placeholder 4">
            <a:extLst>
              <a:ext uri="{FF2B5EF4-FFF2-40B4-BE49-F238E27FC236}">
                <a16:creationId xmlns:a16="http://schemas.microsoft.com/office/drawing/2014/main" id="{93489AF0-C3AA-C5A6-E85F-84104AC6D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Basic Concepts of Information Technology, Lecture 1 </a:t>
            </a:r>
          </a:p>
        </p:txBody>
      </p:sp>
      <p:sp>
        <p:nvSpPr>
          <p:cNvPr id="6" name="Slide Number Placeholder 5">
            <a:extLst>
              <a:ext uri="{FF2B5EF4-FFF2-40B4-BE49-F238E27FC236}">
                <a16:creationId xmlns:a16="http://schemas.microsoft.com/office/drawing/2014/main" id="{10613824-2C3A-D9EA-26AD-113DFA9EFB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9A568-F71C-477E-8AE6-6343DE0D7C79}" type="slidenum">
              <a:rPr lang="en-US" smtClean="0"/>
              <a:t>‹#›</a:t>
            </a:fld>
            <a:endParaRPr lang="en-US"/>
          </a:p>
        </p:txBody>
      </p:sp>
    </p:spTree>
    <p:extLst>
      <p:ext uri="{BB962C8B-B14F-4D97-AF65-F5344CB8AC3E}">
        <p14:creationId xmlns:p14="http://schemas.microsoft.com/office/powerpoint/2010/main" val="3256623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vopedia.org/wi-fi" TargetMode="External"/><Relationship Id="rId7" Type="http://schemas.openxmlformats.org/officeDocument/2006/relationships/hyperlink" Target="http://superuser.com/questions/834783/laptop-wifi-card-doesnt-look-like-i-expect" TargetMode="Externa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hyperlink" Target="https://indibit.de/multiroom-audio-wlan-lautsprecher-selber-bauen/" TargetMode="Externa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ngall.com/computer-accessories-pn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thegeographeronline.net/it-grade-8.html"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s://behind-the-scenes.net/the-things-youll-need-for-your-first-raspberry-pi-build/"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lickr.com/photos/sermoa/2215825555/"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free-fun-info.blogspot.com/2012/03/lg-e2290v-215-inch-full-hd-led-monitor.html"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eg"/><Relationship Id="rId7" Type="http://schemas.openxmlformats.org/officeDocument/2006/relationships/hyperlink" Target="http://apple.stackexchange.com/questions/48972/what-are-the-physical-dimensions-of-the-ssd-used-in-the-macbook-air"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flickr.com/photos/intelfreepress/6345916908" TargetMode="External"/><Relationship Id="rId4" Type="http://schemas.openxmlformats.org/officeDocument/2006/relationships/image" Target="../media/image9.jpg"/><Relationship Id="rId9" Type="http://schemas.openxmlformats.org/officeDocument/2006/relationships/hyperlink" Target="https://www.freeimageslive.co.uk/free_stock_image/usb-flashdisk-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sti2d.ecolelamache.org/iii_communications_informatiques__1_les_supports_de_transmission.html" TargetMode="External"/><Relationship Id="rId3" Type="http://schemas.openxmlformats.org/officeDocument/2006/relationships/hyperlink" Target="https://www.alltutorials.info/2014/10/defenisi-lan-card-dan-fungsinya.html" TargetMode="External"/><Relationship Id="rId7" Type="http://schemas.openxmlformats.org/officeDocument/2006/relationships/image" Target="../media/image18.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flickr.com/photos/diversey/29162483347/" TargetMode="Externa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AA0FDB87-4C34-4D69-B9D6-295F4762EC68}"/>
              </a:ext>
            </a:extLst>
          </p:cNvPr>
          <p:cNvSpPr>
            <a:spLocks noGrp="1" noChangeArrowheads="1"/>
          </p:cNvSpPr>
          <p:nvPr>
            <p:ph type="ctrTitle"/>
          </p:nvPr>
        </p:nvSpPr>
        <p:spPr>
          <a:xfrm>
            <a:off x="1408220" y="1589103"/>
            <a:ext cx="9375559" cy="2493885"/>
          </a:xfrm>
          <a:noFill/>
        </p:spPr>
        <p:txBody>
          <a:bodyPr vert="horz" lIns="90488" tIns="44450" rIns="90488" bIns="44450" rtlCol="0" anchor="b">
            <a:noAutofit/>
          </a:bodyPr>
          <a:lstStyle/>
          <a:p>
            <a:pPr eaLnBrk="1" hangingPunct="1"/>
            <a:r>
              <a:rPr lang="en-GB" altLang="en-US" sz="4000" b="1" dirty="0"/>
              <a:t>Computer Laboratory</a:t>
            </a:r>
            <a:br>
              <a:rPr lang="en-GB" altLang="en-US" sz="4000" b="1" dirty="0"/>
            </a:br>
            <a:r>
              <a:rPr lang="en-GB" altLang="en-US" sz="4000" b="1" dirty="0"/>
              <a:t>Lecture 1</a:t>
            </a:r>
            <a:br>
              <a:rPr lang="en-GB" altLang="en-US" sz="4000" b="1" dirty="0"/>
            </a:br>
            <a:br>
              <a:rPr lang="en-GB" altLang="en-US" sz="4000" b="1" dirty="0"/>
            </a:br>
            <a:r>
              <a:rPr lang="en-GB" altLang="en-US" sz="4000" b="1" dirty="0">
                <a:solidFill>
                  <a:schemeClr val="accent1"/>
                </a:solidFill>
              </a:rPr>
              <a:t>Basic Concepts of Information Technology </a:t>
            </a:r>
          </a:p>
        </p:txBody>
      </p:sp>
      <p:sp>
        <p:nvSpPr>
          <p:cNvPr id="2" name="Date Placeholder 1">
            <a:extLst>
              <a:ext uri="{FF2B5EF4-FFF2-40B4-BE49-F238E27FC236}">
                <a16:creationId xmlns:a16="http://schemas.microsoft.com/office/drawing/2014/main" id="{400FA926-3992-C5F0-C1DF-994C64951EAC}"/>
              </a:ext>
            </a:extLst>
          </p:cNvPr>
          <p:cNvSpPr>
            <a:spLocks noGrp="1"/>
          </p:cNvSpPr>
          <p:nvPr>
            <p:ph type="dt" sz="half" idx="10"/>
          </p:nvPr>
        </p:nvSpPr>
        <p:spPr/>
        <p:txBody>
          <a:bodyPr/>
          <a:lstStyle/>
          <a:p>
            <a:r>
              <a:rPr lang="en-US"/>
              <a:t>11/20/2023</a:t>
            </a:r>
            <a:endParaRPr lang="en-US" dirty="0"/>
          </a:p>
        </p:txBody>
      </p:sp>
      <p:sp>
        <p:nvSpPr>
          <p:cNvPr id="3" name="Footer Placeholder 2">
            <a:extLst>
              <a:ext uri="{FF2B5EF4-FFF2-40B4-BE49-F238E27FC236}">
                <a16:creationId xmlns:a16="http://schemas.microsoft.com/office/drawing/2014/main" id="{A3C21856-037E-EB8E-8742-07DD18E59B57}"/>
              </a:ext>
            </a:extLst>
          </p:cNvPr>
          <p:cNvSpPr>
            <a:spLocks noGrp="1"/>
          </p:cNvSpPr>
          <p:nvPr>
            <p:ph type="ftr" sz="quarter" idx="11"/>
          </p:nvPr>
        </p:nvSpPr>
        <p:spPr/>
        <p:txBody>
          <a:bodyPr/>
          <a:lstStyle/>
          <a:p>
            <a:r>
              <a:rPr lang="en-US"/>
              <a:t>Basic Concepts of Information Technology, Lecture 1 </a:t>
            </a:r>
            <a:endParaRPr lang="en-US" dirty="0"/>
          </a:p>
        </p:txBody>
      </p:sp>
      <p:sp>
        <p:nvSpPr>
          <p:cNvPr id="4" name="Slide Number Placeholder 3">
            <a:extLst>
              <a:ext uri="{FF2B5EF4-FFF2-40B4-BE49-F238E27FC236}">
                <a16:creationId xmlns:a16="http://schemas.microsoft.com/office/drawing/2014/main" id="{2CA4FBA0-A382-91D0-D34E-12B692D3BE8A}"/>
              </a:ext>
            </a:extLst>
          </p:cNvPr>
          <p:cNvSpPr>
            <a:spLocks noGrp="1"/>
          </p:cNvSpPr>
          <p:nvPr>
            <p:ph type="sldNum" sz="quarter" idx="12"/>
          </p:nvPr>
        </p:nvSpPr>
        <p:spPr/>
        <p:txBody>
          <a:bodyPr/>
          <a:lstStyle/>
          <a:p>
            <a:fld id="{A6D9A568-F71C-477E-8AE6-6343DE0D7C79}"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C9B1E17A-FE74-8600-2404-F31EDE63EFD4}"/>
              </a:ext>
            </a:extLst>
          </p:cNvPr>
          <p:cNvSpPr>
            <a:spLocks noGrp="1" noChangeArrowheads="1"/>
          </p:cNvSpPr>
          <p:nvPr>
            <p:ph idx="1"/>
          </p:nvPr>
        </p:nvSpPr>
        <p:spPr>
          <a:xfrm>
            <a:off x="518475" y="838201"/>
            <a:ext cx="9462140" cy="3533775"/>
          </a:xfrm>
          <a:noFill/>
        </p:spPr>
        <p:txBody>
          <a:bodyPr vert="horz" lIns="90488" tIns="44450" rIns="90488" bIns="44450" rtlCol="0">
            <a:normAutofit/>
          </a:bodyPr>
          <a:lstStyle/>
          <a:p>
            <a:pPr eaLnBrk="1" hangingPunct="1">
              <a:buFont typeface="Wingdings" panose="05000000000000000000" pitchFamily="2" charset="2"/>
              <a:buNone/>
            </a:pPr>
            <a:r>
              <a:rPr lang="en-GB" altLang="en-US" sz="2400" dirty="0">
                <a:solidFill>
                  <a:srgbClr val="0033CC"/>
                </a:solidFill>
              </a:rPr>
              <a:t>WLAN (Wireless Local Area Network)</a:t>
            </a:r>
          </a:p>
          <a:p>
            <a:pPr eaLnBrk="1" hangingPunct="1">
              <a:buFont typeface="Wingdings" panose="05000000000000000000" pitchFamily="2" charset="2"/>
              <a:buNone/>
            </a:pPr>
            <a:endParaRPr lang="en-GB" altLang="en-US" sz="900" dirty="0"/>
          </a:p>
          <a:p>
            <a:pPr eaLnBrk="1" hangingPunct="1"/>
            <a:r>
              <a:rPr lang="en-US" altLang="en-US" sz="2000" dirty="0"/>
              <a:t>WLAN is a computer network that interconnects computers </a:t>
            </a:r>
            <a:r>
              <a:rPr lang="en-US" altLang="en-US" sz="2000" u="sng" dirty="0"/>
              <a:t>wirelessly</a:t>
            </a:r>
            <a:r>
              <a:rPr lang="en-US" altLang="en-US" sz="2000" dirty="0"/>
              <a:t> within a limited area such as a residence, school, laboratory, university campus or office building.</a:t>
            </a:r>
            <a:r>
              <a:rPr lang="en-GB" altLang="en-US" sz="2000" dirty="0"/>
              <a:t> </a:t>
            </a:r>
          </a:p>
          <a:p>
            <a:pPr eaLnBrk="1" hangingPunct="1"/>
            <a:r>
              <a:rPr lang="en-GB" altLang="en-US" sz="2000" dirty="0"/>
              <a:t>WLAN is used to connect to internet.</a:t>
            </a:r>
          </a:p>
          <a:p>
            <a:pPr eaLnBrk="1" hangingPunct="1"/>
            <a:endParaRPr lang="en-GB" altLang="en-US" sz="1000" dirty="0"/>
          </a:p>
          <a:p>
            <a:pPr eaLnBrk="1" hangingPunct="1"/>
            <a:r>
              <a:rPr lang="en-GB" altLang="en-US" sz="2000" dirty="0"/>
              <a:t>WLAN card can be internal or external.</a:t>
            </a:r>
          </a:p>
        </p:txBody>
      </p:sp>
      <p:sp>
        <p:nvSpPr>
          <p:cNvPr id="23555" name="Rectangle 4">
            <a:extLst>
              <a:ext uri="{FF2B5EF4-FFF2-40B4-BE49-F238E27FC236}">
                <a16:creationId xmlns:a16="http://schemas.microsoft.com/office/drawing/2014/main" id="{1DD589F7-7CF5-8155-2853-BC1A0F7EAD2D}"/>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sp>
        <p:nvSpPr>
          <p:cNvPr id="2" name="Date Placeholder 1">
            <a:extLst>
              <a:ext uri="{FF2B5EF4-FFF2-40B4-BE49-F238E27FC236}">
                <a16:creationId xmlns:a16="http://schemas.microsoft.com/office/drawing/2014/main" id="{3C9802FE-8460-9AF7-7FC8-60116B13618D}"/>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1280C63A-9210-0282-F338-EBD0E2F2F174}"/>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8591C693-2D30-9B6C-5FE6-607D8A711D99}"/>
              </a:ext>
            </a:extLst>
          </p:cNvPr>
          <p:cNvSpPr>
            <a:spLocks noGrp="1"/>
          </p:cNvSpPr>
          <p:nvPr>
            <p:ph type="sldNum" sz="quarter" idx="12"/>
          </p:nvPr>
        </p:nvSpPr>
        <p:spPr/>
        <p:txBody>
          <a:bodyPr/>
          <a:lstStyle/>
          <a:p>
            <a:fld id="{A6D9A568-F71C-477E-8AE6-6343DE0D7C79}" type="slidenum">
              <a:rPr lang="en-US" smtClean="0"/>
              <a:t>10</a:t>
            </a:fld>
            <a:endParaRPr lang="en-US"/>
          </a:p>
        </p:txBody>
      </p:sp>
      <p:pic>
        <p:nvPicPr>
          <p:cNvPr id="7" name="Picture 6" descr="Icon">
            <a:extLst>
              <a:ext uri="{FF2B5EF4-FFF2-40B4-BE49-F238E27FC236}">
                <a16:creationId xmlns:a16="http://schemas.microsoft.com/office/drawing/2014/main" id="{B4A774C2-E410-CFBA-1ADD-191987EDD7E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59398" y="3675717"/>
            <a:ext cx="2437216" cy="2002120"/>
          </a:xfrm>
          <a:prstGeom prst="rect">
            <a:avLst/>
          </a:prstGeom>
        </p:spPr>
      </p:pic>
      <p:pic>
        <p:nvPicPr>
          <p:cNvPr id="13" name="Picture 12" descr="A close-up of a usb cable">
            <a:extLst>
              <a:ext uri="{FF2B5EF4-FFF2-40B4-BE49-F238E27FC236}">
                <a16:creationId xmlns:a16="http://schemas.microsoft.com/office/drawing/2014/main" id="{BC851996-41C2-0445-71A2-37EF10CB865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26582" y="3864990"/>
            <a:ext cx="3146943" cy="2084850"/>
          </a:xfrm>
          <a:prstGeom prst="rect">
            <a:avLst/>
          </a:prstGeom>
        </p:spPr>
      </p:pic>
      <p:pic>
        <p:nvPicPr>
          <p:cNvPr id="16" name="Picture 15" descr="A close-up of a circuit board&#10;&#10;Description automatically generated with medium confidence">
            <a:extLst>
              <a:ext uri="{FF2B5EF4-FFF2-40B4-BE49-F238E27FC236}">
                <a16:creationId xmlns:a16="http://schemas.microsoft.com/office/drawing/2014/main" id="{176C22F5-F138-2633-AB2D-252FBF5B537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706099" y="3753836"/>
            <a:ext cx="2779801" cy="2084851"/>
          </a:xfrm>
          <a:prstGeom prst="rect">
            <a:avLst/>
          </a:prstGeom>
        </p:spPr>
      </p:pic>
    </p:spTree>
    <p:extLst>
      <p:ext uri="{BB962C8B-B14F-4D97-AF65-F5344CB8AC3E}">
        <p14:creationId xmlns:p14="http://schemas.microsoft.com/office/powerpoint/2010/main" val="3088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07910094-7C0F-4E23-725C-31EC008EACE2}"/>
              </a:ext>
            </a:extLst>
          </p:cNvPr>
          <p:cNvSpPr>
            <a:spLocks noGrp="1" noChangeArrowheads="1"/>
          </p:cNvSpPr>
          <p:nvPr>
            <p:ph idx="1"/>
          </p:nvPr>
        </p:nvSpPr>
        <p:spPr>
          <a:xfrm>
            <a:off x="2133600" y="609600"/>
            <a:ext cx="7772400" cy="5533748"/>
          </a:xfrm>
          <a:noFill/>
        </p:spPr>
        <p:txBody>
          <a:bodyPr vert="horz" lIns="90488" tIns="44450" rIns="90488" bIns="44450" rtlCol="0">
            <a:normAutofit lnSpcReduction="10000"/>
          </a:bodyPr>
          <a:lstStyle/>
          <a:p>
            <a:pPr eaLnBrk="1" hangingPunct="1">
              <a:buFont typeface="Wingdings" panose="05000000000000000000" pitchFamily="2" charset="2"/>
              <a:buNone/>
            </a:pPr>
            <a:r>
              <a:rPr lang="en-GB" altLang="en-US" sz="2400" dirty="0">
                <a:solidFill>
                  <a:srgbClr val="0033CC"/>
                </a:solidFill>
              </a:rPr>
              <a:t>Types of Computers</a:t>
            </a:r>
          </a:p>
          <a:p>
            <a:pPr eaLnBrk="1" hangingPunct="1">
              <a:buFont typeface="Wingdings" panose="05000000000000000000" pitchFamily="2" charset="2"/>
              <a:buNone/>
            </a:pPr>
            <a:endParaRPr lang="en-GB" altLang="en-US" sz="1000" dirty="0"/>
          </a:p>
          <a:p>
            <a:pPr eaLnBrk="1" hangingPunct="1"/>
            <a:r>
              <a:rPr lang="en-GB" altLang="en-US" sz="2000" dirty="0"/>
              <a:t>Computers are of following types:</a:t>
            </a:r>
          </a:p>
          <a:p>
            <a:pPr lvl="1" eaLnBrk="1" hangingPunct="1"/>
            <a:endParaRPr lang="en-GB" altLang="en-US" sz="600" dirty="0"/>
          </a:p>
          <a:p>
            <a:pPr lvl="1" eaLnBrk="1" hangingPunct="1"/>
            <a:r>
              <a:rPr lang="en-GB" altLang="en-US" sz="2000" dirty="0"/>
              <a:t>Personal Computer</a:t>
            </a:r>
          </a:p>
          <a:p>
            <a:pPr lvl="1" eaLnBrk="1" hangingPunct="1"/>
            <a:endParaRPr lang="en-GB" altLang="en-US" sz="600" dirty="0"/>
          </a:p>
          <a:p>
            <a:pPr lvl="1" eaLnBrk="1" hangingPunct="1"/>
            <a:r>
              <a:rPr lang="en-GB" altLang="en-US" sz="2000" dirty="0"/>
              <a:t>Laptop computer</a:t>
            </a:r>
          </a:p>
          <a:p>
            <a:pPr lvl="1" eaLnBrk="1" hangingPunct="1"/>
            <a:endParaRPr lang="en-GB" altLang="en-US" sz="700" dirty="0"/>
          </a:p>
          <a:p>
            <a:pPr lvl="1" eaLnBrk="1" hangingPunct="1"/>
            <a:r>
              <a:rPr lang="en-GB" altLang="en-US" sz="2000" dirty="0"/>
              <a:t>Handheld Devices</a:t>
            </a:r>
          </a:p>
          <a:p>
            <a:pPr lvl="2" eaLnBrk="1" hangingPunct="1"/>
            <a:r>
              <a:rPr lang="en-GB" altLang="en-US" dirty="0"/>
              <a:t>PDA</a:t>
            </a:r>
          </a:p>
          <a:p>
            <a:pPr lvl="2" eaLnBrk="1" hangingPunct="1"/>
            <a:r>
              <a:rPr lang="en-GB" altLang="en-US" dirty="0"/>
              <a:t>Mobile Phones &amp; Smart phones</a:t>
            </a:r>
          </a:p>
          <a:p>
            <a:pPr lvl="1" eaLnBrk="1" hangingPunct="1"/>
            <a:endParaRPr lang="en-GB" altLang="en-US" sz="800" dirty="0"/>
          </a:p>
          <a:p>
            <a:pPr lvl="1" eaLnBrk="1" hangingPunct="1"/>
            <a:r>
              <a:rPr lang="en-GB" altLang="en-US" sz="2000" dirty="0"/>
              <a:t>Multimedia Players</a:t>
            </a:r>
          </a:p>
          <a:p>
            <a:pPr lvl="1" eaLnBrk="1" hangingPunct="1"/>
            <a:endParaRPr lang="en-GB" altLang="en-US" sz="800" dirty="0"/>
          </a:p>
          <a:p>
            <a:pPr lvl="1" eaLnBrk="1" hangingPunct="1"/>
            <a:r>
              <a:rPr lang="en-GB" altLang="en-US" sz="2000" dirty="0"/>
              <a:t>Networked computer</a:t>
            </a:r>
          </a:p>
          <a:p>
            <a:pPr lvl="1" eaLnBrk="1" hangingPunct="1"/>
            <a:r>
              <a:rPr lang="en-GB" altLang="en-US" sz="2000" dirty="0"/>
              <a:t>Server</a:t>
            </a:r>
          </a:p>
          <a:p>
            <a:pPr lvl="1" eaLnBrk="1" hangingPunct="1"/>
            <a:endParaRPr lang="en-GB" altLang="en-US" sz="900" dirty="0"/>
          </a:p>
          <a:p>
            <a:pPr lvl="1" eaLnBrk="1" hangingPunct="1"/>
            <a:r>
              <a:rPr lang="en-GB" altLang="en-US" sz="2000" dirty="0"/>
              <a:t>Mainframe computer</a:t>
            </a:r>
          </a:p>
          <a:p>
            <a:pPr marL="457200" lvl="1" indent="0" eaLnBrk="1" hangingPunct="1">
              <a:buNone/>
            </a:pPr>
            <a:endParaRPr lang="en-GB" altLang="en-US" sz="1000" dirty="0"/>
          </a:p>
          <a:p>
            <a:pPr lvl="1" eaLnBrk="1" hangingPunct="1"/>
            <a:r>
              <a:rPr lang="en-GB" altLang="en-US" sz="2000" dirty="0"/>
              <a:t>Super-computer</a:t>
            </a:r>
          </a:p>
        </p:txBody>
      </p:sp>
      <p:sp>
        <p:nvSpPr>
          <p:cNvPr id="7171" name="Rectangle 4">
            <a:extLst>
              <a:ext uri="{FF2B5EF4-FFF2-40B4-BE49-F238E27FC236}">
                <a16:creationId xmlns:a16="http://schemas.microsoft.com/office/drawing/2014/main" id="{C1E9A160-AB07-3531-9E7E-3BDF4B57B9E7}"/>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a:t>
            </a:r>
          </a:p>
        </p:txBody>
      </p:sp>
      <p:sp>
        <p:nvSpPr>
          <p:cNvPr id="2" name="Date Placeholder 1">
            <a:extLst>
              <a:ext uri="{FF2B5EF4-FFF2-40B4-BE49-F238E27FC236}">
                <a16:creationId xmlns:a16="http://schemas.microsoft.com/office/drawing/2014/main" id="{8544F428-2B77-83B5-B3E5-C4BD704FFC59}"/>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92EA57C8-3E2C-9E7C-0617-42C1769C2542}"/>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CFD8C1B1-0B76-DBF7-FDA4-2D2697D510DA}"/>
              </a:ext>
            </a:extLst>
          </p:cNvPr>
          <p:cNvSpPr>
            <a:spLocks noGrp="1"/>
          </p:cNvSpPr>
          <p:nvPr>
            <p:ph type="sldNum" sz="quarter" idx="12"/>
          </p:nvPr>
        </p:nvSpPr>
        <p:spPr/>
        <p:txBody>
          <a:bodyPr/>
          <a:lstStyle/>
          <a:p>
            <a:fld id="{A6D9A568-F71C-477E-8AE6-6343DE0D7C79}"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3B1B0FCA-BA92-038E-1791-7EA0BEFFF71A}"/>
              </a:ext>
            </a:extLst>
          </p:cNvPr>
          <p:cNvSpPr>
            <a:spLocks noGrp="1" noChangeArrowheads="1"/>
          </p:cNvSpPr>
          <p:nvPr>
            <p:ph idx="1"/>
          </p:nvPr>
        </p:nvSpPr>
        <p:spPr>
          <a:xfrm>
            <a:off x="192505" y="762001"/>
            <a:ext cx="11618495" cy="5301915"/>
          </a:xfrm>
          <a:noFill/>
        </p:spPr>
        <p:txBody>
          <a:bodyPr vert="horz" lIns="90488" tIns="44450" rIns="90488" bIns="44450" rtlCol="0">
            <a:normAutofit/>
          </a:bodyPr>
          <a:lstStyle/>
          <a:p>
            <a:pPr eaLnBrk="1" hangingPunct="1">
              <a:lnSpc>
                <a:spcPct val="80000"/>
              </a:lnSpc>
            </a:pPr>
            <a:r>
              <a:rPr lang="en-GB" altLang="en-US" sz="2400" dirty="0">
                <a:solidFill>
                  <a:srgbClr val="0033CC"/>
                </a:solidFill>
              </a:rPr>
              <a:t>Personal Computer</a:t>
            </a:r>
          </a:p>
          <a:p>
            <a:pPr eaLnBrk="1" hangingPunct="1">
              <a:lnSpc>
                <a:spcPct val="80000"/>
              </a:lnSpc>
            </a:pPr>
            <a:endParaRPr lang="en-GB" altLang="en-US" sz="1200" dirty="0"/>
          </a:p>
          <a:p>
            <a:pPr lvl="1" eaLnBrk="1" hangingPunct="1">
              <a:lnSpc>
                <a:spcPct val="80000"/>
              </a:lnSpc>
            </a:pPr>
            <a:r>
              <a:rPr lang="en-GB" altLang="en-US" sz="2000" dirty="0"/>
              <a:t>In General, the term Personal Computer PC is used for any computer the user familiar with. </a:t>
            </a:r>
          </a:p>
          <a:p>
            <a:pPr lvl="1" eaLnBrk="1" hangingPunct="1">
              <a:lnSpc>
                <a:spcPct val="80000"/>
              </a:lnSpc>
            </a:pPr>
            <a:endParaRPr lang="en-GB" altLang="en-US" sz="2000" dirty="0"/>
          </a:p>
          <a:p>
            <a:pPr lvl="1" eaLnBrk="1" hangingPunct="1">
              <a:lnSpc>
                <a:spcPct val="80000"/>
              </a:lnSpc>
            </a:pPr>
            <a:r>
              <a:rPr lang="en-GB" altLang="en-US" sz="2000" dirty="0"/>
              <a:t>Also sometimes called desktop.</a:t>
            </a:r>
          </a:p>
          <a:p>
            <a:pPr marL="457200" lvl="1" indent="0" eaLnBrk="1" hangingPunct="1">
              <a:lnSpc>
                <a:spcPct val="80000"/>
              </a:lnSpc>
              <a:buNone/>
            </a:pPr>
            <a:endParaRPr lang="en-GB" altLang="en-US" sz="2000" dirty="0"/>
          </a:p>
          <a:p>
            <a:pPr lvl="1" eaLnBrk="1" hangingPunct="1">
              <a:lnSpc>
                <a:spcPct val="80000"/>
              </a:lnSpc>
            </a:pPr>
            <a:r>
              <a:rPr lang="en-US" altLang="en-US" sz="2000" dirty="0"/>
              <a:t>Operating systems such as </a:t>
            </a:r>
            <a:r>
              <a:rPr lang="en-US" altLang="en-US" sz="2000" u="sng" dirty="0"/>
              <a:t>Linux</a:t>
            </a:r>
            <a:r>
              <a:rPr lang="en-US" altLang="en-US" sz="2000" dirty="0"/>
              <a:t> and </a:t>
            </a:r>
            <a:r>
              <a:rPr lang="en-US" altLang="en-US" sz="2000" u="sng" dirty="0"/>
              <a:t>Windows</a:t>
            </a:r>
            <a:r>
              <a:rPr lang="en-US" altLang="en-US" sz="2000" dirty="0"/>
              <a:t> were designed specifically for personal computers.</a:t>
            </a:r>
            <a:endParaRPr lang="en-GB" altLang="en-US" sz="2000" dirty="0"/>
          </a:p>
          <a:p>
            <a:pPr lvl="1" eaLnBrk="1" hangingPunct="1">
              <a:lnSpc>
                <a:spcPct val="80000"/>
              </a:lnSpc>
            </a:pPr>
            <a:endParaRPr lang="en-US" altLang="en-US" sz="2000" dirty="0"/>
          </a:p>
          <a:p>
            <a:pPr lvl="1" eaLnBrk="1" hangingPunct="1">
              <a:lnSpc>
                <a:spcPct val="80000"/>
              </a:lnSpc>
            </a:pPr>
            <a:r>
              <a:rPr lang="en-US" altLang="en-US" sz="2000" dirty="0"/>
              <a:t>A typical PC consists of a main unit housing the CPU and disk drives, a VDU (Video Display Unit), a keyboard and a mouse.</a:t>
            </a:r>
          </a:p>
          <a:p>
            <a:pPr marL="457200" lvl="1" indent="0" eaLnBrk="1" hangingPunct="1">
              <a:lnSpc>
                <a:spcPct val="80000"/>
              </a:lnSpc>
              <a:buNone/>
            </a:pPr>
            <a:endParaRPr lang="en-GB" altLang="en-US" sz="2000" dirty="0"/>
          </a:p>
          <a:p>
            <a:pPr lvl="1" eaLnBrk="1" hangingPunct="1">
              <a:lnSpc>
                <a:spcPct val="80000"/>
              </a:lnSpc>
            </a:pPr>
            <a:r>
              <a:rPr lang="en-US" altLang="en-US" sz="2000" dirty="0"/>
              <a:t>can be used for thousands of different tasks from creating a simple document to controlling a large industrial machine.</a:t>
            </a:r>
            <a:endParaRPr lang="en-GB" altLang="en-US" sz="2000" dirty="0"/>
          </a:p>
          <a:p>
            <a:pPr lvl="1" eaLnBrk="1" hangingPunct="1">
              <a:lnSpc>
                <a:spcPct val="80000"/>
              </a:lnSpc>
            </a:pPr>
            <a:endParaRPr lang="en-GB" altLang="en-US" sz="2000" dirty="0"/>
          </a:p>
          <a:p>
            <a:pPr lvl="1" eaLnBrk="1" hangingPunct="1">
              <a:lnSpc>
                <a:spcPct val="80000"/>
              </a:lnSpc>
            </a:pPr>
            <a:r>
              <a:rPr lang="en-GB" altLang="en-US" sz="2000" dirty="0"/>
              <a:t>PC is cheap and easy to use.</a:t>
            </a:r>
          </a:p>
          <a:p>
            <a:pPr lvl="1" eaLnBrk="1" hangingPunct="1">
              <a:lnSpc>
                <a:spcPct val="80000"/>
              </a:lnSpc>
            </a:pPr>
            <a:endParaRPr lang="en-GB" altLang="en-US" sz="2000" dirty="0"/>
          </a:p>
          <a:p>
            <a:pPr lvl="1" eaLnBrk="1" hangingPunct="1">
              <a:lnSpc>
                <a:spcPct val="80000"/>
              </a:lnSpc>
            </a:pPr>
            <a:r>
              <a:rPr lang="en-GB" altLang="en-US" sz="2000" dirty="0"/>
              <a:t>PC is normally used by students, families and in small businesses.</a:t>
            </a:r>
          </a:p>
          <a:p>
            <a:pPr eaLnBrk="1" hangingPunct="1">
              <a:lnSpc>
                <a:spcPct val="80000"/>
              </a:lnSpc>
              <a:buFont typeface="Wingdings" panose="05000000000000000000" pitchFamily="2" charset="2"/>
              <a:buNone/>
            </a:pPr>
            <a:endParaRPr lang="en-GB" altLang="en-US" sz="2000" dirty="0"/>
          </a:p>
        </p:txBody>
      </p:sp>
      <p:pic>
        <p:nvPicPr>
          <p:cNvPr id="8195" name="Picture 5" descr="full computer">
            <a:extLst>
              <a:ext uri="{FF2B5EF4-FFF2-40B4-BE49-F238E27FC236}">
                <a16:creationId xmlns:a16="http://schemas.microsoft.com/office/drawing/2014/main" id="{5269C43C-9287-F4FD-0782-612D20822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4411276"/>
            <a:ext cx="2438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6">
            <a:extLst>
              <a:ext uri="{FF2B5EF4-FFF2-40B4-BE49-F238E27FC236}">
                <a16:creationId xmlns:a16="http://schemas.microsoft.com/office/drawing/2014/main" id="{2569541D-AD01-0B34-2B2C-88BDA35B5507}"/>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Computers</a:t>
            </a:r>
          </a:p>
        </p:txBody>
      </p:sp>
      <p:sp>
        <p:nvSpPr>
          <p:cNvPr id="2" name="Date Placeholder 1">
            <a:extLst>
              <a:ext uri="{FF2B5EF4-FFF2-40B4-BE49-F238E27FC236}">
                <a16:creationId xmlns:a16="http://schemas.microsoft.com/office/drawing/2014/main" id="{D1A77A44-0D53-E105-03F5-420F608E1BC8}"/>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2087F1D2-2FC1-546F-E118-5EAF1063E2CF}"/>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0828370D-A145-7B65-3AB2-B7CAD9BE95F2}"/>
              </a:ext>
            </a:extLst>
          </p:cNvPr>
          <p:cNvSpPr>
            <a:spLocks noGrp="1"/>
          </p:cNvSpPr>
          <p:nvPr>
            <p:ph type="sldNum" sz="quarter" idx="12"/>
          </p:nvPr>
        </p:nvSpPr>
        <p:spPr/>
        <p:txBody>
          <a:bodyPr/>
          <a:lstStyle/>
          <a:p>
            <a:fld id="{A6D9A568-F71C-477E-8AE6-6343DE0D7C79}"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13CE81C4-25B6-D3B6-F08D-E19CD4D4483A}"/>
              </a:ext>
            </a:extLst>
          </p:cNvPr>
          <p:cNvSpPr>
            <a:spLocks noGrp="1" noChangeArrowheads="1"/>
          </p:cNvSpPr>
          <p:nvPr>
            <p:ph idx="1"/>
          </p:nvPr>
        </p:nvSpPr>
        <p:spPr>
          <a:xfrm>
            <a:off x="961534" y="809626"/>
            <a:ext cx="9401666" cy="3533775"/>
          </a:xfrm>
          <a:noFill/>
        </p:spPr>
        <p:txBody>
          <a:bodyPr vert="horz" lIns="90488" tIns="44450" rIns="90488" bIns="44450" rtlCol="0">
            <a:normAutofit fontScale="92500" lnSpcReduction="20000"/>
          </a:bodyPr>
          <a:lstStyle/>
          <a:p>
            <a:pPr eaLnBrk="1" hangingPunct="1"/>
            <a:r>
              <a:rPr lang="en-GB" altLang="en-US" sz="2400" dirty="0">
                <a:solidFill>
                  <a:srgbClr val="0033CC"/>
                </a:solidFill>
              </a:rPr>
              <a:t>Laptop Computer</a:t>
            </a:r>
          </a:p>
          <a:p>
            <a:pPr eaLnBrk="1" hangingPunct="1"/>
            <a:endParaRPr lang="en-GB" altLang="en-US" sz="1000" dirty="0"/>
          </a:p>
          <a:p>
            <a:pPr lvl="1" eaLnBrk="1" hangingPunct="1"/>
            <a:r>
              <a:rPr lang="en-US" altLang="en-US" sz="2000" dirty="0"/>
              <a:t> Similar to personal computers except that they comprise an integrated unit</a:t>
            </a:r>
            <a:endParaRPr lang="en-GB" altLang="en-US" sz="2000" dirty="0"/>
          </a:p>
          <a:p>
            <a:pPr lvl="1" eaLnBrk="1" hangingPunct="1"/>
            <a:endParaRPr lang="en-GB" altLang="en-US" sz="2000" dirty="0"/>
          </a:p>
          <a:p>
            <a:pPr lvl="1" eaLnBrk="1" hangingPunct="1"/>
            <a:r>
              <a:rPr lang="en-GB" altLang="en-US" sz="2000" dirty="0"/>
              <a:t>A laptop is a small computer which can be easily carried in a small bag/case</a:t>
            </a:r>
          </a:p>
          <a:p>
            <a:pPr lvl="1" eaLnBrk="1" hangingPunct="1"/>
            <a:endParaRPr lang="en-GB" altLang="en-US" sz="900" dirty="0"/>
          </a:p>
          <a:p>
            <a:pPr lvl="1" eaLnBrk="1" hangingPunct="1"/>
            <a:r>
              <a:rPr lang="en-GB" altLang="en-US" sz="2000" dirty="0"/>
              <a:t>In laptop, batteries are used for power.</a:t>
            </a:r>
          </a:p>
          <a:p>
            <a:pPr lvl="1" eaLnBrk="1" hangingPunct="1"/>
            <a:endParaRPr lang="en-GB" altLang="en-US" sz="1200" dirty="0"/>
          </a:p>
          <a:p>
            <a:pPr lvl="1" eaLnBrk="1" hangingPunct="1"/>
            <a:r>
              <a:rPr lang="en-GB" altLang="en-US" sz="2000" dirty="0"/>
              <a:t>Laptop has keyboard and a touchpad.</a:t>
            </a:r>
          </a:p>
          <a:p>
            <a:pPr lvl="1" eaLnBrk="1" hangingPunct="1"/>
            <a:endParaRPr lang="en-GB" altLang="en-US" sz="1000" dirty="0"/>
          </a:p>
          <a:p>
            <a:pPr lvl="1" eaLnBrk="1" hangingPunct="1"/>
            <a:r>
              <a:rPr lang="en-GB" altLang="en-US" sz="2000" dirty="0"/>
              <a:t>It is expensive than PC.</a:t>
            </a:r>
          </a:p>
          <a:p>
            <a:pPr lvl="1" eaLnBrk="1" hangingPunct="1"/>
            <a:endParaRPr lang="en-GB" altLang="en-US" sz="1200" dirty="0"/>
          </a:p>
          <a:p>
            <a:pPr lvl="1" eaLnBrk="1" hangingPunct="1"/>
            <a:r>
              <a:rPr lang="en-GB" altLang="en-US" sz="2000" dirty="0"/>
              <a:t>Laptop is almost equal in speed of a PC.</a:t>
            </a:r>
          </a:p>
          <a:p>
            <a:pPr lvl="1" eaLnBrk="1" hangingPunct="1"/>
            <a:endParaRPr lang="en-GB" altLang="en-US" sz="1200" dirty="0"/>
          </a:p>
          <a:p>
            <a:pPr lvl="1" eaLnBrk="1" hangingPunct="1"/>
            <a:r>
              <a:rPr lang="en-GB" altLang="en-US" sz="2000" dirty="0"/>
              <a:t>It is normally used by business people, students, and etc.</a:t>
            </a:r>
          </a:p>
          <a:p>
            <a:pPr eaLnBrk="1" hangingPunct="1">
              <a:buFont typeface="Wingdings" panose="05000000000000000000" pitchFamily="2" charset="2"/>
              <a:buNone/>
            </a:pPr>
            <a:endParaRPr lang="en-GB" altLang="en-US" sz="2000" dirty="0"/>
          </a:p>
        </p:txBody>
      </p:sp>
      <p:pic>
        <p:nvPicPr>
          <p:cNvPr id="9219" name="Picture 4" descr="laptop">
            <a:extLst>
              <a:ext uri="{FF2B5EF4-FFF2-40B4-BE49-F238E27FC236}">
                <a16:creationId xmlns:a16="http://schemas.microsoft.com/office/drawing/2014/main" id="{9E87A3D3-1F6E-AC32-5D6D-F572DFD0A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800" y="3986212"/>
            <a:ext cx="27432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6">
            <a:extLst>
              <a:ext uri="{FF2B5EF4-FFF2-40B4-BE49-F238E27FC236}">
                <a16:creationId xmlns:a16="http://schemas.microsoft.com/office/drawing/2014/main" id="{06DE1C3D-FA24-A795-4AFE-D8DD237A188E}"/>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Computers</a:t>
            </a:r>
          </a:p>
        </p:txBody>
      </p:sp>
      <p:sp>
        <p:nvSpPr>
          <p:cNvPr id="2" name="Date Placeholder 1">
            <a:extLst>
              <a:ext uri="{FF2B5EF4-FFF2-40B4-BE49-F238E27FC236}">
                <a16:creationId xmlns:a16="http://schemas.microsoft.com/office/drawing/2014/main" id="{542F4AA0-C517-626F-88A9-8ABCB68FBD9C}"/>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2668F105-ABCF-872F-B118-39F094D26454}"/>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8406E579-29EE-1153-F2F0-CE963FB176CE}"/>
              </a:ext>
            </a:extLst>
          </p:cNvPr>
          <p:cNvSpPr>
            <a:spLocks noGrp="1"/>
          </p:cNvSpPr>
          <p:nvPr>
            <p:ph type="sldNum" sz="quarter" idx="12"/>
          </p:nvPr>
        </p:nvSpPr>
        <p:spPr/>
        <p:txBody>
          <a:bodyPr/>
          <a:lstStyle/>
          <a:p>
            <a:fld id="{A6D9A568-F71C-477E-8AE6-6343DE0D7C79}"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6706B23A-87B5-4897-D978-78CFD9395887}"/>
              </a:ext>
            </a:extLst>
          </p:cNvPr>
          <p:cNvSpPr>
            <a:spLocks noGrp="1" noChangeArrowheads="1"/>
          </p:cNvSpPr>
          <p:nvPr>
            <p:ph idx="1"/>
          </p:nvPr>
        </p:nvSpPr>
        <p:spPr>
          <a:xfrm>
            <a:off x="1981200" y="609600"/>
            <a:ext cx="8153400" cy="6019800"/>
          </a:xfrm>
          <a:noFill/>
        </p:spPr>
        <p:txBody>
          <a:bodyPr vert="horz" lIns="90488" tIns="44450" rIns="90488" bIns="44450" rtlCol="0">
            <a:normAutofit/>
          </a:bodyPr>
          <a:lstStyle/>
          <a:p>
            <a:pPr eaLnBrk="1" hangingPunct="1"/>
            <a:r>
              <a:rPr lang="en-GB" altLang="en-US" sz="2400" dirty="0">
                <a:solidFill>
                  <a:srgbClr val="0033CC"/>
                </a:solidFill>
              </a:rPr>
              <a:t>Handheld Devices</a:t>
            </a:r>
          </a:p>
          <a:p>
            <a:pPr lvl="1" eaLnBrk="1" hangingPunct="1"/>
            <a:r>
              <a:rPr lang="en-GB" altLang="en-US" sz="2000" dirty="0">
                <a:solidFill>
                  <a:srgbClr val="0033CC"/>
                </a:solidFill>
              </a:rPr>
              <a:t>Personal Digital Assistant (PDA)</a:t>
            </a:r>
          </a:p>
          <a:p>
            <a:pPr lvl="2" eaLnBrk="1" hangingPunct="1"/>
            <a:r>
              <a:rPr lang="en-GB" altLang="en-US" dirty="0"/>
              <a:t>It is a small computer which can be placed on the palm of hand.</a:t>
            </a:r>
          </a:p>
          <a:p>
            <a:pPr lvl="2" eaLnBrk="1" hangingPunct="1"/>
            <a:r>
              <a:rPr lang="en-GB" altLang="en-US" dirty="0"/>
              <a:t>It has touch screen where we can use finger or digital pen.</a:t>
            </a:r>
          </a:p>
          <a:p>
            <a:pPr lvl="2" eaLnBrk="1" hangingPunct="1"/>
            <a:r>
              <a:rPr lang="en-GB" altLang="en-US" dirty="0"/>
              <a:t>It can be used as a phone, Media Player, for internet.</a:t>
            </a:r>
          </a:p>
          <a:p>
            <a:pPr lvl="2" eaLnBrk="1" hangingPunct="1"/>
            <a:r>
              <a:rPr lang="en-GB" altLang="en-US" dirty="0"/>
              <a:t>It is also used by businessmen.</a:t>
            </a:r>
          </a:p>
          <a:p>
            <a:pPr lvl="2" eaLnBrk="1" hangingPunct="1"/>
            <a:endParaRPr lang="en-GB" altLang="en-US" dirty="0"/>
          </a:p>
          <a:p>
            <a:pPr lvl="2" eaLnBrk="1" hangingPunct="1"/>
            <a:endParaRPr lang="en-GB" altLang="en-US" dirty="0"/>
          </a:p>
          <a:p>
            <a:pPr lvl="2" eaLnBrk="1" hangingPunct="1"/>
            <a:endParaRPr lang="en-GB" altLang="en-US" dirty="0"/>
          </a:p>
          <a:p>
            <a:pPr lvl="1" eaLnBrk="1" hangingPunct="1"/>
            <a:r>
              <a:rPr lang="en-GB" altLang="en-US" sz="2000" dirty="0">
                <a:solidFill>
                  <a:srgbClr val="0033CC"/>
                </a:solidFill>
              </a:rPr>
              <a:t>Mobile phones &amp; Smart Phones</a:t>
            </a:r>
          </a:p>
          <a:p>
            <a:pPr lvl="2" eaLnBrk="1" hangingPunct="1"/>
            <a:r>
              <a:rPr lang="en-GB" altLang="en-US" dirty="0"/>
              <a:t>These are advanced phones with latest functions.</a:t>
            </a:r>
          </a:p>
          <a:p>
            <a:pPr lvl="2" eaLnBrk="1" hangingPunct="1"/>
            <a:r>
              <a:rPr lang="en-GB" altLang="en-US" dirty="0"/>
              <a:t>We can use them as a phone and as a computer to use some software.</a:t>
            </a:r>
          </a:p>
          <a:p>
            <a:pPr lvl="1" eaLnBrk="1" hangingPunct="1">
              <a:lnSpc>
                <a:spcPct val="90000"/>
              </a:lnSpc>
              <a:buFont typeface="Wingdings" panose="05000000000000000000" pitchFamily="2" charset="2"/>
              <a:buNone/>
            </a:pPr>
            <a:endParaRPr lang="en-GB" altLang="en-US" sz="2000" dirty="0"/>
          </a:p>
        </p:txBody>
      </p:sp>
      <p:pic>
        <p:nvPicPr>
          <p:cNvPr id="10243" name="Picture 4" descr="PDA6">
            <a:extLst>
              <a:ext uri="{FF2B5EF4-FFF2-40B4-BE49-F238E27FC236}">
                <a16:creationId xmlns:a16="http://schemas.microsoft.com/office/drawing/2014/main" id="{33169668-5717-4C46-0EE2-9E29B6A10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2936876"/>
            <a:ext cx="13716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2-8-Touch-Screen-MP4-Player-GY-818-">
            <a:extLst>
              <a:ext uri="{FF2B5EF4-FFF2-40B4-BE49-F238E27FC236}">
                <a16:creationId xmlns:a16="http://schemas.microsoft.com/office/drawing/2014/main" id="{C6CF1066-6BD9-28D9-5CCE-AEDECA394E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562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6">
            <a:extLst>
              <a:ext uri="{FF2B5EF4-FFF2-40B4-BE49-F238E27FC236}">
                <a16:creationId xmlns:a16="http://schemas.microsoft.com/office/drawing/2014/main" id="{A24C352A-7345-17CE-1B10-0C5E1EED2987}"/>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Computers</a:t>
            </a:r>
          </a:p>
        </p:txBody>
      </p:sp>
      <p:sp>
        <p:nvSpPr>
          <p:cNvPr id="2" name="Date Placeholder 1">
            <a:extLst>
              <a:ext uri="{FF2B5EF4-FFF2-40B4-BE49-F238E27FC236}">
                <a16:creationId xmlns:a16="http://schemas.microsoft.com/office/drawing/2014/main" id="{F2AF9528-201A-68A1-B821-E3BDBA52FD72}"/>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F19FFD9B-1538-3296-01EA-428ED1B99425}"/>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BF95F71E-6600-CAEF-EEE6-8DEDD0D2EDB6}"/>
              </a:ext>
            </a:extLst>
          </p:cNvPr>
          <p:cNvSpPr>
            <a:spLocks noGrp="1"/>
          </p:cNvSpPr>
          <p:nvPr>
            <p:ph type="sldNum" sz="quarter" idx="12"/>
          </p:nvPr>
        </p:nvSpPr>
        <p:spPr/>
        <p:txBody>
          <a:bodyPr/>
          <a:lstStyle/>
          <a:p>
            <a:fld id="{A6D9A568-F71C-477E-8AE6-6343DE0D7C79}"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09C16695-4B53-DAD0-8432-D4BF35EBF777}"/>
              </a:ext>
            </a:extLst>
          </p:cNvPr>
          <p:cNvSpPr>
            <a:spLocks noGrp="1" noChangeArrowheads="1"/>
          </p:cNvSpPr>
          <p:nvPr>
            <p:ph idx="1"/>
          </p:nvPr>
        </p:nvSpPr>
        <p:spPr>
          <a:xfrm>
            <a:off x="2133600" y="838201"/>
            <a:ext cx="7772400" cy="3533775"/>
          </a:xfrm>
          <a:noFill/>
        </p:spPr>
        <p:txBody>
          <a:bodyPr vert="horz" lIns="90488" tIns="44450" rIns="90488" bIns="44450" rtlCol="0">
            <a:normAutofit/>
          </a:bodyPr>
          <a:lstStyle/>
          <a:p>
            <a:pPr eaLnBrk="1" hangingPunct="1"/>
            <a:r>
              <a:rPr lang="en-GB" altLang="en-US" sz="2400">
                <a:solidFill>
                  <a:srgbClr val="0033CC"/>
                </a:solidFill>
              </a:rPr>
              <a:t>Multimedia Players</a:t>
            </a:r>
          </a:p>
          <a:p>
            <a:pPr eaLnBrk="1" hangingPunct="1"/>
            <a:endParaRPr lang="en-GB" altLang="en-US" sz="2000"/>
          </a:p>
          <a:p>
            <a:pPr lvl="1" eaLnBrk="1" hangingPunct="1"/>
            <a:r>
              <a:rPr lang="en-GB" altLang="en-US" sz="2000"/>
              <a:t>These players can play and view many types of media files e.g. video, music and photos.</a:t>
            </a:r>
          </a:p>
          <a:p>
            <a:pPr lvl="1" eaLnBrk="1" hangingPunct="1"/>
            <a:endParaRPr lang="en-GB" altLang="en-US" sz="1200"/>
          </a:p>
          <a:p>
            <a:pPr lvl="1" eaLnBrk="1" hangingPunct="1"/>
            <a:r>
              <a:rPr lang="en-GB" altLang="en-US" sz="2000"/>
              <a:t>Example is Apple iPod</a:t>
            </a:r>
          </a:p>
          <a:p>
            <a:pPr lvl="1" eaLnBrk="1" hangingPunct="1"/>
            <a:endParaRPr lang="en-GB" altLang="en-US" sz="1200"/>
          </a:p>
          <a:p>
            <a:pPr lvl="1" eaLnBrk="1" hangingPunct="1"/>
            <a:r>
              <a:rPr lang="en-GB" altLang="en-US" sz="2000"/>
              <a:t>We can connect these players to internet or other network.</a:t>
            </a:r>
          </a:p>
          <a:p>
            <a:pPr eaLnBrk="1" hangingPunct="1">
              <a:buFont typeface="Wingdings" panose="05000000000000000000" pitchFamily="2" charset="2"/>
              <a:buNone/>
            </a:pPr>
            <a:endParaRPr lang="en-GB" altLang="en-US" sz="2000"/>
          </a:p>
        </p:txBody>
      </p:sp>
      <p:pic>
        <p:nvPicPr>
          <p:cNvPr id="11267" name="Picture 5" descr="ipod">
            <a:extLst>
              <a:ext uri="{FF2B5EF4-FFF2-40B4-BE49-F238E27FC236}">
                <a16:creationId xmlns:a16="http://schemas.microsoft.com/office/drawing/2014/main" id="{5C369AA0-772C-031B-2E1B-703B08B5C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038600"/>
            <a:ext cx="2019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6">
            <a:extLst>
              <a:ext uri="{FF2B5EF4-FFF2-40B4-BE49-F238E27FC236}">
                <a16:creationId xmlns:a16="http://schemas.microsoft.com/office/drawing/2014/main" id="{06A0C367-4282-E257-1B39-C6AB813DA41B}"/>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Computers</a:t>
            </a:r>
          </a:p>
        </p:txBody>
      </p:sp>
      <p:sp>
        <p:nvSpPr>
          <p:cNvPr id="2" name="Date Placeholder 1">
            <a:extLst>
              <a:ext uri="{FF2B5EF4-FFF2-40B4-BE49-F238E27FC236}">
                <a16:creationId xmlns:a16="http://schemas.microsoft.com/office/drawing/2014/main" id="{261BE10B-C3FE-7289-5C02-23E6F5C85717}"/>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EB334C77-AFA8-B3E1-AF75-47C81693A3B3}"/>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BE19347D-16BA-8CEA-0FCD-9DF3119A0F84}"/>
              </a:ext>
            </a:extLst>
          </p:cNvPr>
          <p:cNvSpPr>
            <a:spLocks noGrp="1"/>
          </p:cNvSpPr>
          <p:nvPr>
            <p:ph type="sldNum" sz="quarter" idx="12"/>
          </p:nvPr>
        </p:nvSpPr>
        <p:spPr/>
        <p:txBody>
          <a:bodyPr/>
          <a:lstStyle/>
          <a:p>
            <a:fld id="{A6D9A568-F71C-477E-8AE6-6343DE0D7C79}"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7CF83022-BB70-DD48-FDD8-65FE49A96028}"/>
              </a:ext>
            </a:extLst>
          </p:cNvPr>
          <p:cNvSpPr>
            <a:spLocks noGrp="1" noChangeArrowheads="1"/>
          </p:cNvSpPr>
          <p:nvPr>
            <p:ph idx="1"/>
          </p:nvPr>
        </p:nvSpPr>
        <p:spPr>
          <a:xfrm>
            <a:off x="2057400" y="762001"/>
            <a:ext cx="8305800" cy="3533775"/>
          </a:xfrm>
          <a:noFill/>
        </p:spPr>
        <p:txBody>
          <a:bodyPr vert="horz" lIns="90488" tIns="44450" rIns="90488" bIns="44450" rtlCol="0">
            <a:normAutofit/>
          </a:bodyPr>
          <a:lstStyle/>
          <a:p>
            <a:pPr eaLnBrk="1" hangingPunct="1"/>
            <a:r>
              <a:rPr lang="en-GB" altLang="en-US" sz="2400" dirty="0">
                <a:solidFill>
                  <a:srgbClr val="0033CC"/>
                </a:solidFill>
              </a:rPr>
              <a:t>Network Computers</a:t>
            </a:r>
          </a:p>
          <a:p>
            <a:pPr eaLnBrk="1" hangingPunct="1"/>
            <a:endParaRPr lang="en-GB" altLang="en-US" sz="2000" dirty="0"/>
          </a:p>
          <a:p>
            <a:pPr lvl="1" eaLnBrk="1" hangingPunct="1"/>
            <a:r>
              <a:rPr lang="en-GB" altLang="en-US" sz="2000" dirty="0"/>
              <a:t>A </a:t>
            </a:r>
            <a:r>
              <a:rPr lang="en-GB" altLang="en-US" sz="2000" u="sng" dirty="0"/>
              <a:t>network</a:t>
            </a:r>
            <a:r>
              <a:rPr lang="en-GB" altLang="en-US" sz="2000" dirty="0"/>
              <a:t> is a collection or group of computers connected with each other via cables or wireless.</a:t>
            </a:r>
          </a:p>
          <a:p>
            <a:pPr lvl="1" eaLnBrk="1" hangingPunct="1"/>
            <a:endParaRPr lang="en-GB" altLang="en-US" sz="2000" dirty="0"/>
          </a:p>
          <a:p>
            <a:pPr lvl="1" eaLnBrk="1" hangingPunct="1"/>
            <a:r>
              <a:rPr lang="en-GB" altLang="en-US" sz="2000" dirty="0"/>
              <a:t>A network is used to share resources and information.</a:t>
            </a:r>
          </a:p>
          <a:p>
            <a:pPr lvl="1" eaLnBrk="1" hangingPunct="1"/>
            <a:endParaRPr lang="en-GB" altLang="en-US" sz="2000" dirty="0"/>
          </a:p>
          <a:p>
            <a:pPr lvl="1" eaLnBrk="1" hangingPunct="1"/>
            <a:r>
              <a:rPr lang="en-GB" altLang="en-US" sz="2000" dirty="0"/>
              <a:t>Network is used in large organisations, schools, hotels and offices.</a:t>
            </a:r>
          </a:p>
          <a:p>
            <a:pPr lvl="1" eaLnBrk="1" hangingPunct="1"/>
            <a:endParaRPr lang="en-GB" altLang="en-US" sz="2000" dirty="0"/>
          </a:p>
          <a:p>
            <a:pPr eaLnBrk="1" hangingPunct="1">
              <a:buFont typeface="Wingdings" panose="05000000000000000000" pitchFamily="2" charset="2"/>
              <a:buNone/>
            </a:pPr>
            <a:endParaRPr lang="en-GB" altLang="en-US" sz="2000" dirty="0"/>
          </a:p>
        </p:txBody>
      </p:sp>
      <p:sp>
        <p:nvSpPr>
          <p:cNvPr id="12291" name="Rectangle 4">
            <a:extLst>
              <a:ext uri="{FF2B5EF4-FFF2-40B4-BE49-F238E27FC236}">
                <a16:creationId xmlns:a16="http://schemas.microsoft.com/office/drawing/2014/main" id="{D7D7F966-8F53-1924-1148-C2EE7644FADB}"/>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Computers</a:t>
            </a:r>
          </a:p>
        </p:txBody>
      </p:sp>
      <p:pic>
        <p:nvPicPr>
          <p:cNvPr id="12292" name="Picture 6" descr="network">
            <a:extLst>
              <a:ext uri="{FF2B5EF4-FFF2-40B4-BE49-F238E27FC236}">
                <a16:creationId xmlns:a16="http://schemas.microsoft.com/office/drawing/2014/main" id="{ACFEC410-F057-FDAC-6D24-AAD8AF809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213"/>
          <a:stretch>
            <a:fillRect/>
          </a:stretch>
        </p:blipFill>
        <p:spPr bwMode="auto">
          <a:xfrm>
            <a:off x="4279038" y="3802111"/>
            <a:ext cx="3381038" cy="22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FC29D889-5517-CE02-3AB0-151183D48DF4}"/>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2D0265A5-AFBF-549C-BEF2-39659064C35E}"/>
              </a:ext>
            </a:extLst>
          </p:cNvPr>
          <p:cNvSpPr>
            <a:spLocks noGrp="1"/>
          </p:cNvSpPr>
          <p:nvPr>
            <p:ph type="ftr" sz="quarter" idx="11"/>
          </p:nvPr>
        </p:nvSpPr>
        <p:spPr/>
        <p:txBody>
          <a:bodyPr/>
          <a:lstStyle/>
          <a:p>
            <a:r>
              <a:rPr lang="en-US" dirty="0"/>
              <a:t>Basic Concepts of Information Technology, Lecture 1 </a:t>
            </a:r>
          </a:p>
        </p:txBody>
      </p:sp>
      <p:sp>
        <p:nvSpPr>
          <p:cNvPr id="4" name="Slide Number Placeholder 3">
            <a:extLst>
              <a:ext uri="{FF2B5EF4-FFF2-40B4-BE49-F238E27FC236}">
                <a16:creationId xmlns:a16="http://schemas.microsoft.com/office/drawing/2014/main" id="{3C43B3AE-A28A-054B-AC1D-F7EE737F1C8A}"/>
              </a:ext>
            </a:extLst>
          </p:cNvPr>
          <p:cNvSpPr>
            <a:spLocks noGrp="1"/>
          </p:cNvSpPr>
          <p:nvPr>
            <p:ph type="sldNum" sz="quarter" idx="12"/>
          </p:nvPr>
        </p:nvSpPr>
        <p:spPr/>
        <p:txBody>
          <a:bodyPr/>
          <a:lstStyle/>
          <a:p>
            <a:fld id="{A6D9A568-F71C-477E-8AE6-6343DE0D7C79}"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a:extLst>
              <a:ext uri="{FF2B5EF4-FFF2-40B4-BE49-F238E27FC236}">
                <a16:creationId xmlns:a16="http://schemas.microsoft.com/office/drawing/2014/main" id="{811967B1-180B-C8D6-7D58-96760B057264}"/>
              </a:ext>
            </a:extLst>
          </p:cNvPr>
          <p:cNvSpPr>
            <a:spLocks noGrp="1" noChangeArrowheads="1"/>
          </p:cNvSpPr>
          <p:nvPr>
            <p:ph type="title"/>
          </p:nvPr>
        </p:nvSpPr>
        <p:spPr>
          <a:noFill/>
        </p:spPr>
        <p:txBody>
          <a:bodyPr vert="horz" lIns="90488" tIns="44450" rIns="90488" bIns="44450" rtlCol="0">
            <a:normAutofit/>
          </a:bodyPr>
          <a:lstStyle/>
          <a:p>
            <a:pPr marL="228600" indent="-228600">
              <a:spcBef>
                <a:spcPts val="1000"/>
              </a:spcBef>
              <a:buFont typeface="Arial" panose="020B0604020202020204" pitchFamily="34" charset="0"/>
              <a:buChar char="•"/>
            </a:pPr>
            <a:r>
              <a:rPr lang="en-US" altLang="en-US" sz="2400" dirty="0">
                <a:solidFill>
                  <a:srgbClr val="0033CC"/>
                </a:solidFill>
                <a:latin typeface="+mn-lt"/>
                <a:ea typeface="+mn-ea"/>
                <a:cs typeface="+mn-cs"/>
              </a:rPr>
              <a:t>Server</a:t>
            </a:r>
          </a:p>
        </p:txBody>
      </p:sp>
      <p:sp>
        <p:nvSpPr>
          <p:cNvPr id="21507" name="Rectangle 3">
            <a:extLst>
              <a:ext uri="{FF2B5EF4-FFF2-40B4-BE49-F238E27FC236}">
                <a16:creationId xmlns:a16="http://schemas.microsoft.com/office/drawing/2014/main" id="{2E620354-B855-133F-C918-58B19F442B17}"/>
              </a:ext>
            </a:extLst>
          </p:cNvPr>
          <p:cNvSpPr>
            <a:spLocks noGrp="1" noChangeArrowheads="1"/>
          </p:cNvSpPr>
          <p:nvPr>
            <p:ph type="body" sz="half" idx="1"/>
          </p:nvPr>
        </p:nvSpPr>
        <p:spPr/>
        <p:txBody>
          <a:bodyPr>
            <a:normAutofit/>
          </a:bodyPr>
          <a:lstStyle/>
          <a:p>
            <a:pPr eaLnBrk="1" hangingPunct="1">
              <a:lnSpc>
                <a:spcPct val="150000"/>
              </a:lnSpc>
            </a:pPr>
            <a:r>
              <a:rPr lang="en-US" altLang="en-US" sz="2000" dirty="0"/>
              <a:t>Purpose is to “serve.”</a:t>
            </a:r>
          </a:p>
          <a:p>
            <a:pPr eaLnBrk="1" hangingPunct="1">
              <a:lnSpc>
                <a:spcPct val="150000"/>
              </a:lnSpc>
            </a:pPr>
            <a:r>
              <a:rPr lang="en-US" altLang="en-US" sz="2000" dirty="0"/>
              <a:t>A computer that has the purpose of supplying its  users with data; usually using a </a:t>
            </a:r>
            <a:r>
              <a:rPr lang="en-US" altLang="en-US" sz="2000" u="sng" dirty="0">
                <a:solidFill>
                  <a:schemeClr val="accent1"/>
                </a:solidFill>
              </a:rPr>
              <a:t>LAN</a:t>
            </a:r>
            <a:r>
              <a:rPr lang="en-US" altLang="en-US" sz="2000" dirty="0"/>
              <a:t> (local area network).</a:t>
            </a:r>
          </a:p>
        </p:txBody>
      </p:sp>
      <p:pic>
        <p:nvPicPr>
          <p:cNvPr id="13318" name="Picture 5" descr="BD06931_[1]">
            <a:extLst>
              <a:ext uri="{FF2B5EF4-FFF2-40B4-BE49-F238E27FC236}">
                <a16:creationId xmlns:a16="http://schemas.microsoft.com/office/drawing/2014/main" id="{6F1FB487-A4EC-650F-D4AF-5ECFB32D558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69050" y="1350886"/>
            <a:ext cx="3841750" cy="3803650"/>
          </a:xfrm>
        </p:spPr>
      </p:pic>
      <p:sp>
        <p:nvSpPr>
          <p:cNvPr id="13315" name="Footer Placeholder 5">
            <a:extLst>
              <a:ext uri="{FF2B5EF4-FFF2-40B4-BE49-F238E27FC236}">
                <a16:creationId xmlns:a16="http://schemas.microsoft.com/office/drawing/2014/main" id="{F8ACEB06-C128-404B-11D7-F5C183B5AFE3}"/>
              </a:ext>
            </a:extLst>
          </p:cNvPr>
          <p:cNvSpPr>
            <a:spLocks noGrp="1"/>
          </p:cNvSpPr>
          <p:nvPr>
            <p:ph type="ftr" sz="quarter" idx="10"/>
          </p:nvPr>
        </p:nvSpPr>
        <p:spPr>
          <a:xfrm>
            <a:off x="3441238" y="6356350"/>
            <a:ext cx="4848687" cy="457200"/>
          </a:xfrm>
        </p:spPr>
        <p:txBody>
          <a:bodyPr vert="horz" lIns="91440" tIns="45720" rIns="91440" bIns="45720" rtlCol="0" anchor="ctr"/>
          <a:lstStyle/>
          <a:p>
            <a:r>
              <a:rPr lang="en-US" altLang="en-US" dirty="0"/>
              <a:t>Basic Concepts of Information Technology, Lecture 1 </a:t>
            </a:r>
          </a:p>
        </p:txBody>
      </p:sp>
      <p:sp>
        <p:nvSpPr>
          <p:cNvPr id="13314" name="Date Placeholder 4">
            <a:extLst>
              <a:ext uri="{FF2B5EF4-FFF2-40B4-BE49-F238E27FC236}">
                <a16:creationId xmlns:a16="http://schemas.microsoft.com/office/drawing/2014/main" id="{720A4FF2-432F-AF69-26E0-B779A0CBC2E7}"/>
              </a:ext>
            </a:extLst>
          </p:cNvPr>
          <p:cNvSpPr>
            <a:spLocks noGrp="1"/>
          </p:cNvSpPr>
          <p:nvPr>
            <p:ph type="dt" sz="half" idx="12"/>
          </p:nvPr>
        </p:nvSpPr>
        <p:spPr>
          <a:xfrm>
            <a:off x="0" y="6408198"/>
            <a:ext cx="2895600" cy="457200"/>
          </a:xfrm>
          <a:ln/>
        </p:spPr>
        <p:txBody>
          <a:bodyPr vert="horz" lIns="91440" tIns="45720" rIns="91440" bIns="45720" rtlCol="0" anchor="ctr"/>
          <a:lstStyle/>
          <a:p>
            <a:pPr algn="ctr"/>
            <a:r>
              <a:rPr lang="en-US" altLang="en-US"/>
              <a:t>11/20/2023</a:t>
            </a:r>
            <a:endParaRPr lang="en-US" altLang="en-US" dirty="0"/>
          </a:p>
        </p:txBody>
      </p:sp>
      <p:sp>
        <p:nvSpPr>
          <p:cNvPr id="2" name="Slide Number Placeholder 1">
            <a:extLst>
              <a:ext uri="{FF2B5EF4-FFF2-40B4-BE49-F238E27FC236}">
                <a16:creationId xmlns:a16="http://schemas.microsoft.com/office/drawing/2014/main" id="{206708D3-94D6-B6D5-232F-BF681CC15708}"/>
              </a:ext>
            </a:extLst>
          </p:cNvPr>
          <p:cNvSpPr>
            <a:spLocks noGrp="1"/>
          </p:cNvSpPr>
          <p:nvPr>
            <p:ph type="sldNum" sz="quarter" idx="11"/>
          </p:nvPr>
        </p:nvSpPr>
        <p:spPr/>
        <p:txBody>
          <a:bodyPr/>
          <a:lstStyle/>
          <a:p>
            <a:fld id="{F9B6C512-CA3A-446C-A8C2-179BA4166B7F}" type="slidenum">
              <a:rPr lang="en-US" altLang="en-US" smtClean="0"/>
              <a:pPr/>
              <a:t>17</a:t>
            </a:fld>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AF26BDFE-784B-4D38-705F-FB6EC9438A16}"/>
              </a:ext>
            </a:extLst>
          </p:cNvPr>
          <p:cNvSpPr>
            <a:spLocks noGrp="1" noChangeArrowheads="1"/>
          </p:cNvSpPr>
          <p:nvPr>
            <p:ph idx="1"/>
          </p:nvPr>
        </p:nvSpPr>
        <p:spPr>
          <a:xfrm>
            <a:off x="2135188" y="685801"/>
            <a:ext cx="7847012" cy="3533775"/>
          </a:xfrm>
          <a:noFill/>
        </p:spPr>
        <p:txBody>
          <a:bodyPr vert="horz" lIns="90488" tIns="44450" rIns="90488" bIns="44450" rtlCol="0">
            <a:normAutofit/>
          </a:bodyPr>
          <a:lstStyle/>
          <a:p>
            <a:pPr eaLnBrk="1" hangingPunct="1">
              <a:lnSpc>
                <a:spcPct val="80000"/>
              </a:lnSpc>
            </a:pPr>
            <a:r>
              <a:rPr lang="en-GB" altLang="en-US" sz="2400">
                <a:solidFill>
                  <a:srgbClr val="0033CC"/>
                </a:solidFill>
              </a:rPr>
              <a:t>Mainframe Computers</a:t>
            </a:r>
          </a:p>
          <a:p>
            <a:pPr eaLnBrk="1" hangingPunct="1">
              <a:lnSpc>
                <a:spcPct val="80000"/>
              </a:lnSpc>
            </a:pPr>
            <a:endParaRPr lang="en-GB" altLang="en-US" sz="1200"/>
          </a:p>
          <a:p>
            <a:pPr lvl="1" eaLnBrk="1" hangingPunct="1">
              <a:lnSpc>
                <a:spcPct val="80000"/>
              </a:lnSpc>
            </a:pPr>
            <a:r>
              <a:rPr lang="en-GB" altLang="en-US" sz="2000"/>
              <a:t>These are very big, powerful and very high speed computers.</a:t>
            </a:r>
          </a:p>
          <a:p>
            <a:pPr lvl="1" eaLnBrk="1" hangingPunct="1">
              <a:lnSpc>
                <a:spcPct val="80000"/>
              </a:lnSpc>
            </a:pPr>
            <a:endParaRPr lang="en-GB" altLang="en-US" sz="1400"/>
          </a:p>
          <a:p>
            <a:pPr lvl="1" eaLnBrk="1" hangingPunct="1">
              <a:lnSpc>
                <a:spcPct val="80000"/>
              </a:lnSpc>
            </a:pPr>
            <a:r>
              <a:rPr lang="en-GB" altLang="en-US" sz="2000"/>
              <a:t>They can do multiple tasks at high speed.</a:t>
            </a:r>
          </a:p>
          <a:p>
            <a:pPr lvl="1" eaLnBrk="1" hangingPunct="1">
              <a:lnSpc>
                <a:spcPct val="80000"/>
              </a:lnSpc>
            </a:pPr>
            <a:endParaRPr lang="en-GB" altLang="en-US" sz="1400"/>
          </a:p>
          <a:p>
            <a:pPr lvl="1" eaLnBrk="1" hangingPunct="1">
              <a:lnSpc>
                <a:spcPct val="80000"/>
              </a:lnSpc>
            </a:pPr>
            <a:r>
              <a:rPr lang="en-GB" altLang="en-US" sz="2000"/>
              <a:t>These are used by large organisations such an banks to control the entire business operation.  </a:t>
            </a:r>
          </a:p>
          <a:p>
            <a:pPr lvl="1" eaLnBrk="1" hangingPunct="1">
              <a:lnSpc>
                <a:spcPct val="80000"/>
              </a:lnSpc>
            </a:pPr>
            <a:endParaRPr lang="en-GB" altLang="en-US" sz="1600"/>
          </a:p>
          <a:p>
            <a:pPr lvl="1" eaLnBrk="1" hangingPunct="1">
              <a:lnSpc>
                <a:spcPct val="80000"/>
              </a:lnSpc>
            </a:pPr>
            <a:r>
              <a:rPr lang="en-GB" altLang="en-US" sz="2000"/>
              <a:t>These are very expensive.</a:t>
            </a:r>
          </a:p>
          <a:p>
            <a:pPr lvl="1" eaLnBrk="1" hangingPunct="1">
              <a:lnSpc>
                <a:spcPct val="80000"/>
              </a:lnSpc>
            </a:pPr>
            <a:endParaRPr lang="en-GB" altLang="en-US" sz="2000"/>
          </a:p>
          <a:p>
            <a:pPr lvl="1" eaLnBrk="1" hangingPunct="1">
              <a:lnSpc>
                <a:spcPct val="80000"/>
              </a:lnSpc>
            </a:pPr>
            <a:r>
              <a:rPr lang="en-GB" altLang="en-US" sz="2000"/>
              <a:t>They are placed in a big room.</a:t>
            </a:r>
          </a:p>
        </p:txBody>
      </p:sp>
      <p:pic>
        <p:nvPicPr>
          <p:cNvPr id="14339" name="Picture 4">
            <a:extLst>
              <a:ext uri="{FF2B5EF4-FFF2-40B4-BE49-F238E27FC236}">
                <a16:creationId xmlns:a16="http://schemas.microsoft.com/office/drawing/2014/main" id="{985FF46C-E34C-F089-CBA0-953ED518D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4556123"/>
            <a:ext cx="20383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5">
            <a:extLst>
              <a:ext uri="{FF2B5EF4-FFF2-40B4-BE49-F238E27FC236}">
                <a16:creationId xmlns:a16="http://schemas.microsoft.com/office/drawing/2014/main" id="{27DB5AA3-F406-6C41-3971-125F43045A67}"/>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Computers</a:t>
            </a:r>
          </a:p>
        </p:txBody>
      </p:sp>
      <p:pic>
        <p:nvPicPr>
          <p:cNvPr id="14341" name="Picture 7" descr="Mainframe">
            <a:extLst>
              <a:ext uri="{FF2B5EF4-FFF2-40B4-BE49-F238E27FC236}">
                <a16:creationId xmlns:a16="http://schemas.microsoft.com/office/drawing/2014/main" id="{8D574A82-56FB-D6F4-BB0B-949F2D6C4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489" y="4327523"/>
            <a:ext cx="15335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mainframe%20computer">
            <a:extLst>
              <a:ext uri="{FF2B5EF4-FFF2-40B4-BE49-F238E27FC236}">
                <a16:creationId xmlns:a16="http://schemas.microsoft.com/office/drawing/2014/main" id="{5DA2A54F-954A-09AF-203C-47AC2DC46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479924"/>
            <a:ext cx="2133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067476B-51AC-5187-F8DB-BCA5D11C5323}"/>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9A0FCA42-1834-FB49-718E-31043E1DD478}"/>
              </a:ext>
            </a:extLst>
          </p:cNvPr>
          <p:cNvSpPr>
            <a:spLocks noGrp="1"/>
          </p:cNvSpPr>
          <p:nvPr>
            <p:ph type="ftr" sz="quarter" idx="11"/>
          </p:nvPr>
        </p:nvSpPr>
        <p:spPr/>
        <p:txBody>
          <a:bodyPr/>
          <a:lstStyle/>
          <a:p>
            <a:r>
              <a:rPr lang="en-US" dirty="0"/>
              <a:t>Basic Concepts of Information Technology, Lecture 1 </a:t>
            </a:r>
          </a:p>
        </p:txBody>
      </p:sp>
      <p:sp>
        <p:nvSpPr>
          <p:cNvPr id="4" name="Slide Number Placeholder 3">
            <a:extLst>
              <a:ext uri="{FF2B5EF4-FFF2-40B4-BE49-F238E27FC236}">
                <a16:creationId xmlns:a16="http://schemas.microsoft.com/office/drawing/2014/main" id="{E5750EBC-7615-AFFC-C951-FE0D11B3F23C}"/>
              </a:ext>
            </a:extLst>
          </p:cNvPr>
          <p:cNvSpPr>
            <a:spLocks noGrp="1"/>
          </p:cNvSpPr>
          <p:nvPr>
            <p:ph type="sldNum" sz="quarter" idx="12"/>
          </p:nvPr>
        </p:nvSpPr>
        <p:spPr/>
        <p:txBody>
          <a:bodyPr/>
          <a:lstStyle/>
          <a:p>
            <a:fld id="{A6D9A568-F71C-477E-8AE6-6343DE0D7C79}"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a:extLst>
              <a:ext uri="{FF2B5EF4-FFF2-40B4-BE49-F238E27FC236}">
                <a16:creationId xmlns:a16="http://schemas.microsoft.com/office/drawing/2014/main" id="{2294AE9C-D757-3057-1D5A-002ADBD7B302}"/>
              </a:ext>
            </a:extLst>
          </p:cNvPr>
          <p:cNvSpPr>
            <a:spLocks noGrp="1" noChangeArrowheads="1"/>
          </p:cNvSpPr>
          <p:nvPr>
            <p:ph type="title"/>
          </p:nvPr>
        </p:nvSpPr>
        <p:spPr>
          <a:noFill/>
        </p:spPr>
        <p:txBody>
          <a:bodyPr vert="horz" lIns="90488" tIns="44450" rIns="90488" bIns="44450" rtlCol="0" anchor="ctr">
            <a:normAutofit/>
          </a:bodyPr>
          <a:lstStyle/>
          <a:p>
            <a:pPr marL="228600" indent="-228600">
              <a:spcBef>
                <a:spcPts val="1000"/>
              </a:spcBef>
              <a:buFont typeface="Arial" panose="020B0604020202020204" pitchFamily="34" charset="0"/>
              <a:buChar char="•"/>
            </a:pPr>
            <a:r>
              <a:rPr lang="en-US" altLang="en-US" sz="2400" dirty="0">
                <a:solidFill>
                  <a:srgbClr val="0033CC"/>
                </a:solidFill>
                <a:latin typeface="+mn-lt"/>
                <a:ea typeface="+mn-ea"/>
                <a:cs typeface="+mn-cs"/>
              </a:rPr>
              <a:t>Supercomputer</a:t>
            </a:r>
          </a:p>
        </p:txBody>
      </p:sp>
      <p:sp>
        <p:nvSpPr>
          <p:cNvPr id="19459" name="Rectangle 3">
            <a:extLst>
              <a:ext uri="{FF2B5EF4-FFF2-40B4-BE49-F238E27FC236}">
                <a16:creationId xmlns:a16="http://schemas.microsoft.com/office/drawing/2014/main" id="{6BEB02A4-9CD2-ADFA-B791-99FC6627A2FE}"/>
              </a:ext>
            </a:extLst>
          </p:cNvPr>
          <p:cNvSpPr>
            <a:spLocks noGrp="1" noChangeArrowheads="1"/>
          </p:cNvSpPr>
          <p:nvPr>
            <p:ph idx="1"/>
          </p:nvPr>
        </p:nvSpPr>
        <p:spPr>
          <a:xfrm>
            <a:off x="838200" y="1541540"/>
            <a:ext cx="10515600" cy="4351338"/>
          </a:xfrm>
        </p:spPr>
        <p:txBody>
          <a:bodyPr>
            <a:normAutofit/>
          </a:bodyPr>
          <a:lstStyle/>
          <a:p>
            <a:pPr eaLnBrk="1" hangingPunct="1">
              <a:lnSpc>
                <a:spcPct val="150000"/>
              </a:lnSpc>
            </a:pPr>
            <a:r>
              <a:rPr lang="en-US" altLang="en-US" sz="2000" dirty="0"/>
              <a:t>A computer that was the fastest in the world at the time it was constructed.</a:t>
            </a:r>
          </a:p>
          <a:p>
            <a:pPr eaLnBrk="1" hangingPunct="1">
              <a:lnSpc>
                <a:spcPct val="150000"/>
              </a:lnSpc>
            </a:pPr>
            <a:r>
              <a:rPr lang="en-US" altLang="en-US" sz="2000" dirty="0"/>
              <a:t>Can tackle tasks that would not be practical for other computers.</a:t>
            </a:r>
          </a:p>
          <a:p>
            <a:pPr lvl="1" eaLnBrk="1" hangingPunct="1">
              <a:lnSpc>
                <a:spcPct val="150000"/>
              </a:lnSpc>
            </a:pPr>
            <a:r>
              <a:rPr lang="en-US" altLang="en-US" sz="2000" dirty="0"/>
              <a:t>Typical uses</a:t>
            </a:r>
          </a:p>
          <a:p>
            <a:pPr lvl="2" eaLnBrk="1" hangingPunct="1">
              <a:lnSpc>
                <a:spcPct val="150000"/>
              </a:lnSpc>
            </a:pPr>
            <a:r>
              <a:rPr lang="en-US" altLang="en-US" dirty="0"/>
              <a:t>Breaking codes</a:t>
            </a:r>
          </a:p>
          <a:p>
            <a:pPr lvl="2" eaLnBrk="1" hangingPunct="1">
              <a:lnSpc>
                <a:spcPct val="150000"/>
              </a:lnSpc>
            </a:pPr>
            <a:r>
              <a:rPr lang="en-US" altLang="en-US" dirty="0"/>
              <a:t>Modeling weather systems</a:t>
            </a:r>
          </a:p>
          <a:p>
            <a:pPr lvl="2">
              <a:lnSpc>
                <a:spcPct val="150000"/>
              </a:lnSpc>
            </a:pPr>
            <a:r>
              <a:rPr lang="en-US" altLang="en-US" dirty="0"/>
              <a:t>Modeling Chemical reactions</a:t>
            </a:r>
          </a:p>
          <a:p>
            <a:pPr marL="914400" lvl="2" indent="0" eaLnBrk="1" hangingPunct="1">
              <a:lnSpc>
                <a:spcPct val="150000"/>
              </a:lnSpc>
              <a:buNone/>
            </a:pPr>
            <a:endParaRPr lang="en-US" altLang="en-US" dirty="0"/>
          </a:p>
        </p:txBody>
      </p:sp>
      <p:sp>
        <p:nvSpPr>
          <p:cNvPr id="16386" name="Date Placeholder 3">
            <a:extLst>
              <a:ext uri="{FF2B5EF4-FFF2-40B4-BE49-F238E27FC236}">
                <a16:creationId xmlns:a16="http://schemas.microsoft.com/office/drawing/2014/main" id="{BF70CB58-11AD-0EC6-12AD-FA23F0700581}"/>
              </a:ext>
            </a:extLst>
          </p:cNvPr>
          <p:cNvSpPr>
            <a:spLocks noGrp="1"/>
          </p:cNvSpPr>
          <p:nvPr>
            <p:ph type="dt" sz="half" idx="10"/>
          </p:nvPr>
        </p:nvSpPr>
        <p:spPr>
          <a:xfrm>
            <a:off x="0" y="6400800"/>
            <a:ext cx="2895600" cy="457200"/>
          </a:xfrm>
          <a:ln/>
        </p:spPr>
        <p:txBody>
          <a:bodyPr vert="horz" lIns="91440" tIns="45720" rIns="91440" bIns="45720" rtlCol="0" anchor="ctr"/>
          <a:lstStyle/>
          <a:p>
            <a:pPr algn="ctr"/>
            <a:r>
              <a:rPr lang="en-US" altLang="en-US"/>
              <a:t>11/20/2023</a:t>
            </a:r>
            <a:endParaRPr lang="en-US" altLang="en-US" dirty="0"/>
          </a:p>
        </p:txBody>
      </p:sp>
      <p:sp>
        <p:nvSpPr>
          <p:cNvPr id="16387" name="Footer Placeholder 4">
            <a:extLst>
              <a:ext uri="{FF2B5EF4-FFF2-40B4-BE49-F238E27FC236}">
                <a16:creationId xmlns:a16="http://schemas.microsoft.com/office/drawing/2014/main" id="{CE33C688-D4E1-BF83-133D-0D834E1700D6}"/>
              </a:ext>
            </a:extLst>
          </p:cNvPr>
          <p:cNvSpPr>
            <a:spLocks noGrp="1"/>
          </p:cNvSpPr>
          <p:nvPr>
            <p:ph type="ftr" sz="quarter" idx="11"/>
          </p:nvPr>
        </p:nvSpPr>
        <p:spPr>
          <a:xfrm>
            <a:off x="4038600" y="6400800"/>
            <a:ext cx="4114800" cy="457200"/>
          </a:xfrm>
          <a:ln/>
        </p:spPr>
        <p:txBody>
          <a:bodyPr vert="horz" lIns="91440" tIns="45720" rIns="91440" bIns="45720" rtlCol="0" anchor="ctr"/>
          <a:lstStyle/>
          <a:p>
            <a:r>
              <a:rPr lang="en-US" altLang="en-US" dirty="0"/>
              <a:t>Basic Concepts of Information Technology, Lecture 1 </a:t>
            </a:r>
          </a:p>
        </p:txBody>
      </p:sp>
      <p:sp>
        <p:nvSpPr>
          <p:cNvPr id="2" name="Slide Number Placeholder 1">
            <a:extLst>
              <a:ext uri="{FF2B5EF4-FFF2-40B4-BE49-F238E27FC236}">
                <a16:creationId xmlns:a16="http://schemas.microsoft.com/office/drawing/2014/main" id="{A00C73A6-BF8F-4099-6645-C5EE73DB5316}"/>
              </a:ext>
            </a:extLst>
          </p:cNvPr>
          <p:cNvSpPr>
            <a:spLocks noGrp="1"/>
          </p:cNvSpPr>
          <p:nvPr>
            <p:ph type="sldNum" sz="quarter" idx="12"/>
          </p:nvPr>
        </p:nvSpPr>
        <p:spPr>
          <a:xfrm>
            <a:off x="9107750" y="6446837"/>
            <a:ext cx="2743200" cy="365125"/>
          </a:xfrm>
        </p:spPr>
        <p:txBody>
          <a:bodyPr/>
          <a:lstStyle/>
          <a:p>
            <a:fld id="{A6D9A568-F71C-477E-8AE6-6343DE0D7C79}" type="slidenum">
              <a:rPr lang="en-US" smtClean="0"/>
              <a:t>19</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183F9DE6-1DDB-782E-1964-F344D6D05778}"/>
              </a:ext>
            </a:extLst>
          </p:cNvPr>
          <p:cNvSpPr>
            <a:spLocks noChangeArrowheads="1"/>
          </p:cNvSpPr>
          <p:nvPr/>
        </p:nvSpPr>
        <p:spPr bwMode="auto">
          <a:xfrm>
            <a:off x="594804" y="266700"/>
            <a:ext cx="7206171"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bg2"/>
              </a:buClr>
              <a:buSzPct val="75000"/>
              <a:buFont typeface="Wingdings" panose="05000000000000000000" pitchFamily="2" charset="2"/>
              <a:buNone/>
            </a:pPr>
            <a:r>
              <a:rPr lang="en-GB" altLang="en-US" sz="2400" dirty="0">
                <a:solidFill>
                  <a:srgbClr val="0033CC"/>
                </a:solidFill>
              </a:rPr>
              <a:t>Computer</a:t>
            </a:r>
          </a:p>
          <a:p>
            <a:pPr eaLnBrk="1" hangingPunct="1">
              <a:lnSpc>
                <a:spcPct val="80000"/>
              </a:lnSpc>
              <a:spcBef>
                <a:spcPct val="20000"/>
              </a:spcBef>
              <a:buClr>
                <a:schemeClr val="bg2"/>
              </a:buClr>
              <a:buSzPct val="75000"/>
              <a:buFont typeface="Wingdings" panose="05000000000000000000" pitchFamily="2" charset="2"/>
              <a:buChar char="n"/>
            </a:pPr>
            <a:endParaRPr lang="en-GB" altLang="en-US" sz="1000" dirty="0"/>
          </a:p>
          <a:p>
            <a:pPr eaLnBrk="1" hangingPunct="1">
              <a:lnSpc>
                <a:spcPct val="80000"/>
              </a:lnSpc>
              <a:spcBef>
                <a:spcPct val="20000"/>
              </a:spcBef>
              <a:buSzPct val="75000"/>
              <a:buFont typeface="Arial" panose="020B0604020202020204" pitchFamily="34" charset="0"/>
              <a:buChar char="•"/>
            </a:pPr>
            <a:r>
              <a:rPr lang="en-GB" altLang="en-US" sz="2000" dirty="0"/>
              <a:t>A computer is an electronic device used to process data, converting data into information that is useful to people.</a:t>
            </a:r>
          </a:p>
          <a:p>
            <a:pPr marL="0" indent="0" eaLnBrk="1" hangingPunct="1">
              <a:lnSpc>
                <a:spcPct val="80000"/>
              </a:lnSpc>
              <a:spcBef>
                <a:spcPct val="20000"/>
              </a:spcBef>
              <a:buSzPct val="75000"/>
            </a:pPr>
            <a:endParaRPr lang="en-GB" altLang="en-US" sz="2000" dirty="0"/>
          </a:p>
          <a:p>
            <a:pPr>
              <a:lnSpc>
                <a:spcPct val="80000"/>
              </a:lnSpc>
              <a:spcBef>
                <a:spcPct val="20000"/>
              </a:spcBef>
              <a:buSzPct val="75000"/>
              <a:buFont typeface="Arial" panose="020B0604020202020204" pitchFamily="34" charset="0"/>
              <a:buChar char="•"/>
            </a:pPr>
            <a:r>
              <a:rPr lang="en-US" altLang="en-US" sz="2000" dirty="0">
                <a:solidFill>
                  <a:schemeClr val="accent1"/>
                </a:solidFill>
              </a:rPr>
              <a:t>Hardware</a:t>
            </a:r>
            <a:r>
              <a:rPr lang="en-US" altLang="en-US" sz="2000" dirty="0"/>
              <a:t> refers to the physical components of a computer. </a:t>
            </a:r>
          </a:p>
          <a:p>
            <a:pPr>
              <a:lnSpc>
                <a:spcPct val="80000"/>
              </a:lnSpc>
              <a:spcBef>
                <a:spcPct val="20000"/>
              </a:spcBef>
              <a:buSzPct val="75000"/>
              <a:buFont typeface="Arial" panose="020B0604020202020204" pitchFamily="34" charset="0"/>
              <a:buChar char="•"/>
            </a:pPr>
            <a:endParaRPr lang="en-US" altLang="en-US" sz="2000" dirty="0"/>
          </a:p>
          <a:p>
            <a:pPr>
              <a:lnSpc>
                <a:spcPct val="80000"/>
              </a:lnSpc>
              <a:spcBef>
                <a:spcPct val="20000"/>
              </a:spcBef>
              <a:buSzPct val="75000"/>
              <a:buFont typeface="Arial" panose="020B0604020202020204" pitchFamily="34" charset="0"/>
              <a:buChar char="•"/>
            </a:pPr>
            <a:r>
              <a:rPr lang="en-US" altLang="en-US" sz="2000" dirty="0">
                <a:solidFill>
                  <a:schemeClr val="accent1"/>
                </a:solidFill>
              </a:rPr>
              <a:t>Software</a:t>
            </a:r>
            <a:r>
              <a:rPr lang="en-US" altLang="en-US" sz="2000" dirty="0"/>
              <a:t> refers to the programs that control the computer and make it function.</a:t>
            </a:r>
          </a:p>
          <a:p>
            <a:pPr>
              <a:lnSpc>
                <a:spcPct val="80000"/>
              </a:lnSpc>
              <a:spcBef>
                <a:spcPct val="20000"/>
              </a:spcBef>
              <a:buSzPct val="75000"/>
              <a:buFont typeface="Arial" panose="020B0604020202020204" pitchFamily="34" charset="0"/>
              <a:buChar char="•"/>
            </a:pPr>
            <a:endParaRPr lang="en-US" altLang="en-US" sz="2000" dirty="0"/>
          </a:p>
          <a:p>
            <a:pPr algn="just">
              <a:lnSpc>
                <a:spcPct val="150000"/>
              </a:lnSpc>
              <a:spcBef>
                <a:spcPct val="20000"/>
              </a:spcBef>
              <a:buSzPct val="75000"/>
              <a:buFont typeface="Arial" panose="020B0604020202020204" pitchFamily="34" charset="0"/>
              <a:buChar char="•"/>
            </a:pPr>
            <a:r>
              <a:rPr lang="en-US" altLang="en-US" sz="2000" dirty="0">
                <a:solidFill>
                  <a:schemeClr val="accent1"/>
                </a:solidFill>
              </a:rPr>
              <a:t>Information Technology </a:t>
            </a:r>
            <a:r>
              <a:rPr lang="en-US" altLang="en-US" sz="2000" dirty="0"/>
              <a:t>is a broad term which covers all aspects of the use of computer technology. It includes not only hardware and software, but also communication technology applied to linking computer systems, software engineering, and the administration and use of computer systems.</a:t>
            </a:r>
          </a:p>
          <a:p>
            <a:pPr eaLnBrk="1" hangingPunct="1">
              <a:lnSpc>
                <a:spcPct val="80000"/>
              </a:lnSpc>
              <a:spcBef>
                <a:spcPct val="20000"/>
              </a:spcBef>
              <a:buSzPct val="75000"/>
              <a:buFont typeface="Arial" panose="020B0604020202020204" pitchFamily="34" charset="0"/>
              <a:buChar char="•"/>
            </a:pPr>
            <a:endParaRPr lang="en-GB" altLang="en-US" sz="2000" dirty="0"/>
          </a:p>
          <a:p>
            <a:pPr eaLnBrk="1" hangingPunct="1">
              <a:lnSpc>
                <a:spcPct val="80000"/>
              </a:lnSpc>
              <a:spcBef>
                <a:spcPct val="20000"/>
              </a:spcBef>
              <a:buSzPct val="75000"/>
              <a:buFont typeface="Arial" panose="020B0604020202020204" pitchFamily="34" charset="0"/>
              <a:buChar char="•"/>
            </a:pPr>
            <a:endParaRPr lang="en-GB" altLang="en-US" sz="2000" dirty="0"/>
          </a:p>
        </p:txBody>
      </p:sp>
      <p:grpSp>
        <p:nvGrpSpPr>
          <p:cNvPr id="6" name="Group 5">
            <a:extLst>
              <a:ext uri="{FF2B5EF4-FFF2-40B4-BE49-F238E27FC236}">
                <a16:creationId xmlns:a16="http://schemas.microsoft.com/office/drawing/2014/main" id="{66DF310F-5826-92B4-4665-14AAF171A5BE}"/>
              </a:ext>
            </a:extLst>
          </p:cNvPr>
          <p:cNvGrpSpPr/>
          <p:nvPr/>
        </p:nvGrpSpPr>
        <p:grpSpPr>
          <a:xfrm>
            <a:off x="7918326" y="640687"/>
            <a:ext cx="3448050" cy="1643063"/>
            <a:chOff x="7955040" y="1359778"/>
            <a:chExt cx="3448050" cy="1643063"/>
          </a:xfrm>
        </p:grpSpPr>
        <p:pic>
          <p:nvPicPr>
            <p:cNvPr id="6147" name="Picture 6" descr="full computer">
              <a:extLst>
                <a:ext uri="{FF2B5EF4-FFF2-40B4-BE49-F238E27FC236}">
                  <a16:creationId xmlns:a16="http://schemas.microsoft.com/office/drawing/2014/main" id="{7EBAFF73-EC77-4B76-031D-705A2446D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4665" y="1359778"/>
              <a:ext cx="18288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7A20E4AD-D667-27CA-AED6-3CA09CD90D62}"/>
                </a:ext>
              </a:extLst>
            </p:cNvPr>
            <p:cNvGrpSpPr/>
            <p:nvPr/>
          </p:nvGrpSpPr>
          <p:grpSpPr>
            <a:xfrm>
              <a:off x="7955040" y="1740778"/>
              <a:ext cx="3448050" cy="701675"/>
              <a:chOff x="7955040" y="1740778"/>
              <a:chExt cx="3448050" cy="701675"/>
            </a:xfrm>
          </p:grpSpPr>
          <p:sp>
            <p:nvSpPr>
              <p:cNvPr id="6148" name="AutoShape 7">
                <a:extLst>
                  <a:ext uri="{FF2B5EF4-FFF2-40B4-BE49-F238E27FC236}">
                    <a16:creationId xmlns:a16="http://schemas.microsoft.com/office/drawing/2014/main" id="{1F65C30B-7270-0579-9102-B9E48493BEC0}"/>
                  </a:ext>
                </a:extLst>
              </p:cNvPr>
              <p:cNvSpPr>
                <a:spLocks noChangeArrowheads="1"/>
              </p:cNvSpPr>
              <p:nvPr/>
            </p:nvSpPr>
            <p:spPr bwMode="auto">
              <a:xfrm>
                <a:off x="7955040" y="1740778"/>
                <a:ext cx="838200" cy="228600"/>
              </a:xfrm>
              <a:prstGeom prst="rightArrow">
                <a:avLst>
                  <a:gd name="adj1" fmla="val 50000"/>
                  <a:gd name="adj2" fmla="val 91667"/>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49" name="AutoShape 8">
                <a:extLst>
                  <a:ext uri="{FF2B5EF4-FFF2-40B4-BE49-F238E27FC236}">
                    <a16:creationId xmlns:a16="http://schemas.microsoft.com/office/drawing/2014/main" id="{E1F663DA-3258-FA36-8670-ABDBEB4ABFCC}"/>
                  </a:ext>
                </a:extLst>
              </p:cNvPr>
              <p:cNvSpPr>
                <a:spLocks noChangeArrowheads="1"/>
              </p:cNvSpPr>
              <p:nvPr/>
            </p:nvSpPr>
            <p:spPr bwMode="auto">
              <a:xfrm>
                <a:off x="10564890" y="1745541"/>
                <a:ext cx="838200" cy="228600"/>
              </a:xfrm>
              <a:prstGeom prst="rightArrow">
                <a:avLst>
                  <a:gd name="adj1" fmla="val 50000"/>
                  <a:gd name="adj2" fmla="val 91667"/>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50" name="Text Box 9">
                <a:extLst>
                  <a:ext uri="{FF2B5EF4-FFF2-40B4-BE49-F238E27FC236}">
                    <a16:creationId xmlns:a16="http://schemas.microsoft.com/office/drawing/2014/main" id="{3AA4A77F-D8AA-9B95-B62B-94C37510D984}"/>
                  </a:ext>
                </a:extLst>
              </p:cNvPr>
              <p:cNvSpPr txBox="1">
                <a:spLocks noChangeArrowheads="1"/>
              </p:cNvSpPr>
              <p:nvPr/>
            </p:nvSpPr>
            <p:spPr bwMode="auto">
              <a:xfrm>
                <a:off x="7955040" y="2075739"/>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t>Input</a:t>
                </a:r>
              </a:p>
            </p:txBody>
          </p:sp>
          <p:sp>
            <p:nvSpPr>
              <p:cNvPr id="6151" name="Text Box 10">
                <a:extLst>
                  <a:ext uri="{FF2B5EF4-FFF2-40B4-BE49-F238E27FC236}">
                    <a16:creationId xmlns:a16="http://schemas.microsoft.com/office/drawing/2014/main" id="{4F4490EF-DE78-24A9-A197-22F4F6585422}"/>
                  </a:ext>
                </a:extLst>
              </p:cNvPr>
              <p:cNvSpPr txBox="1">
                <a:spLocks noChangeArrowheads="1"/>
              </p:cNvSpPr>
              <p:nvPr/>
            </p:nvSpPr>
            <p:spPr bwMode="auto">
              <a:xfrm>
                <a:off x="10469640" y="2075740"/>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t>Output</a:t>
                </a:r>
              </a:p>
            </p:txBody>
          </p:sp>
        </p:grpSp>
      </p:grpSp>
      <p:sp>
        <p:nvSpPr>
          <p:cNvPr id="2" name="Date Placeholder 1">
            <a:extLst>
              <a:ext uri="{FF2B5EF4-FFF2-40B4-BE49-F238E27FC236}">
                <a16:creationId xmlns:a16="http://schemas.microsoft.com/office/drawing/2014/main" id="{460FFE28-4897-354D-5A88-2FD0073540A0}"/>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E2507AD5-D875-D6C6-E36C-9D30FDB280A1}"/>
              </a:ext>
            </a:extLst>
          </p:cNvPr>
          <p:cNvSpPr>
            <a:spLocks noGrp="1"/>
          </p:cNvSpPr>
          <p:nvPr>
            <p:ph type="ftr" sz="quarter" idx="11"/>
          </p:nvPr>
        </p:nvSpPr>
        <p:spPr>
          <a:xfrm>
            <a:off x="4038600" y="6492875"/>
            <a:ext cx="4114800" cy="365125"/>
          </a:xfrm>
        </p:spPr>
        <p:txBody>
          <a:bodyPr/>
          <a:lstStyle/>
          <a:p>
            <a:r>
              <a:rPr lang="en-US" dirty="0"/>
              <a:t>Basic Concepts of Information Technology, Lecture 1 </a:t>
            </a:r>
          </a:p>
        </p:txBody>
      </p:sp>
      <p:sp>
        <p:nvSpPr>
          <p:cNvPr id="4" name="Slide Number Placeholder 3">
            <a:extLst>
              <a:ext uri="{FF2B5EF4-FFF2-40B4-BE49-F238E27FC236}">
                <a16:creationId xmlns:a16="http://schemas.microsoft.com/office/drawing/2014/main" id="{A7475485-1D05-2423-FDB1-32D4AF6D0B39}"/>
              </a:ext>
            </a:extLst>
          </p:cNvPr>
          <p:cNvSpPr>
            <a:spLocks noGrp="1"/>
          </p:cNvSpPr>
          <p:nvPr>
            <p:ph type="sldNum" sz="quarter" idx="12"/>
          </p:nvPr>
        </p:nvSpPr>
        <p:spPr/>
        <p:txBody>
          <a:bodyPr/>
          <a:lstStyle/>
          <a:p>
            <a:fld id="{A6D9A568-F71C-477E-8AE6-6343DE0D7C79}"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3737A699-2C4F-7211-B88F-505037FC7F0B}"/>
              </a:ext>
            </a:extLst>
          </p:cNvPr>
          <p:cNvSpPr>
            <a:spLocks noGrp="1" noChangeArrowheads="1"/>
          </p:cNvSpPr>
          <p:nvPr>
            <p:ph idx="1"/>
          </p:nvPr>
        </p:nvSpPr>
        <p:spPr>
          <a:xfrm>
            <a:off x="846339" y="373602"/>
            <a:ext cx="6690803" cy="5822950"/>
          </a:xfrm>
          <a:noFill/>
        </p:spPr>
        <p:txBody>
          <a:bodyPr vert="horz" lIns="90488" tIns="44450" rIns="90488" bIns="44450" rtlCol="0">
            <a:normAutofit/>
          </a:bodyPr>
          <a:lstStyle/>
          <a:p>
            <a:pPr eaLnBrk="1" hangingPunct="1">
              <a:buFont typeface="Wingdings" panose="05000000000000000000" pitchFamily="2" charset="2"/>
              <a:buNone/>
            </a:pPr>
            <a:r>
              <a:rPr lang="en-GB" altLang="en-US" sz="2600" dirty="0">
                <a:solidFill>
                  <a:srgbClr val="0033CC"/>
                </a:solidFill>
              </a:rPr>
              <a:t>Hardware:</a:t>
            </a:r>
          </a:p>
          <a:p>
            <a:pPr eaLnBrk="1" hangingPunct="1">
              <a:buFont typeface="Wingdings" panose="05000000000000000000" pitchFamily="2" charset="2"/>
              <a:buNone/>
            </a:pPr>
            <a:endParaRPr lang="en-GB" altLang="en-US" sz="1000" dirty="0">
              <a:solidFill>
                <a:srgbClr val="0033CC"/>
              </a:solidFill>
            </a:endParaRPr>
          </a:p>
          <a:p>
            <a:pPr eaLnBrk="1" hangingPunct="1"/>
            <a:r>
              <a:rPr lang="en-US" altLang="en-US" sz="2200" dirty="0"/>
              <a:t>These are the parts that you can see, feel and hear.</a:t>
            </a:r>
            <a:endParaRPr lang="en-GB" altLang="en-US" sz="2200" dirty="0"/>
          </a:p>
          <a:p>
            <a:pPr lvl="1"/>
            <a:r>
              <a:rPr lang="en-GB" altLang="en-US" sz="1800" dirty="0"/>
              <a:t>Keyboard</a:t>
            </a:r>
          </a:p>
          <a:p>
            <a:pPr lvl="1"/>
            <a:r>
              <a:rPr lang="en-GB" altLang="en-US" sz="1800" dirty="0"/>
              <a:t>Monitor</a:t>
            </a:r>
            <a:endParaRPr lang="en-GB" altLang="en-US" sz="700" dirty="0"/>
          </a:p>
          <a:p>
            <a:pPr lvl="1"/>
            <a:r>
              <a:rPr lang="en-GB" altLang="en-US" sz="1800" dirty="0"/>
              <a:t>Mouse</a:t>
            </a:r>
            <a:endParaRPr lang="en-GB" altLang="en-US" sz="600" dirty="0"/>
          </a:p>
          <a:p>
            <a:pPr lvl="1"/>
            <a:r>
              <a:rPr lang="en-GB" altLang="en-US" sz="1800" dirty="0"/>
              <a:t>Case/Box</a:t>
            </a:r>
          </a:p>
          <a:p>
            <a:pPr lvl="2"/>
            <a:r>
              <a:rPr lang="en-GB" altLang="en-US" sz="1800" dirty="0"/>
              <a:t>CPU</a:t>
            </a:r>
          </a:p>
          <a:p>
            <a:pPr lvl="2"/>
            <a:r>
              <a:rPr lang="en-GB" altLang="en-US" sz="1800" dirty="0"/>
              <a:t>HDD (Hard Disk Drive)</a:t>
            </a:r>
          </a:p>
          <a:p>
            <a:pPr lvl="2"/>
            <a:r>
              <a:rPr lang="en-GB" altLang="en-US" sz="1800" dirty="0"/>
              <a:t>SSD (solid State Drive) </a:t>
            </a:r>
          </a:p>
          <a:p>
            <a:pPr lvl="2"/>
            <a:r>
              <a:rPr lang="en-GB" altLang="en-US" sz="1800" dirty="0"/>
              <a:t>RAM (Random Access Memory)</a:t>
            </a:r>
          </a:p>
          <a:p>
            <a:pPr lvl="2"/>
            <a:r>
              <a:rPr lang="en-GB" altLang="en-US" sz="1800" dirty="0"/>
              <a:t>CD-ROM Drive</a:t>
            </a:r>
          </a:p>
          <a:p>
            <a:pPr lvl="2"/>
            <a:r>
              <a:rPr lang="en-GB" altLang="en-US" sz="1800" dirty="0"/>
              <a:t>Power supply</a:t>
            </a:r>
            <a:endParaRPr lang="en-GB" altLang="en-US" sz="1100" dirty="0"/>
          </a:p>
          <a:p>
            <a:pPr lvl="1"/>
            <a:r>
              <a:rPr lang="en-GB" altLang="en-US" sz="1800" dirty="0"/>
              <a:t>Speakers</a:t>
            </a:r>
            <a:endParaRPr lang="en-GB" altLang="en-US" sz="900" dirty="0"/>
          </a:p>
          <a:p>
            <a:pPr lvl="1"/>
            <a:r>
              <a:rPr lang="en-GB" altLang="en-US" sz="1800" dirty="0"/>
              <a:t>LAN card, WLAN card, Modem</a:t>
            </a:r>
          </a:p>
          <a:p>
            <a:pPr lvl="1"/>
            <a:r>
              <a:rPr lang="en-GB" altLang="en-US" sz="1800" dirty="0"/>
              <a:t>Cables</a:t>
            </a:r>
          </a:p>
          <a:p>
            <a:pPr eaLnBrk="1" hangingPunct="1"/>
            <a:endParaRPr lang="en-GB" altLang="en-US" sz="2000" dirty="0"/>
          </a:p>
        </p:txBody>
      </p:sp>
      <p:sp>
        <p:nvSpPr>
          <p:cNvPr id="18435" name="Rectangle 4">
            <a:extLst>
              <a:ext uri="{FF2B5EF4-FFF2-40B4-BE49-F238E27FC236}">
                <a16:creationId xmlns:a16="http://schemas.microsoft.com/office/drawing/2014/main" id="{CF32529E-3B1B-E3A4-73E7-53DDF4ED4163}"/>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sp>
        <p:nvSpPr>
          <p:cNvPr id="2" name="Date Placeholder 1">
            <a:extLst>
              <a:ext uri="{FF2B5EF4-FFF2-40B4-BE49-F238E27FC236}">
                <a16:creationId xmlns:a16="http://schemas.microsoft.com/office/drawing/2014/main" id="{D5DDD634-8FE9-2CF7-1960-7094095B9BB1}"/>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3B25C685-1A49-A0C5-7FC9-ED4B383122AF}"/>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5098003E-9280-4231-DE3E-4CF0C89ACFF7}"/>
              </a:ext>
            </a:extLst>
          </p:cNvPr>
          <p:cNvSpPr>
            <a:spLocks noGrp="1"/>
          </p:cNvSpPr>
          <p:nvPr>
            <p:ph type="sldNum" sz="quarter" idx="12"/>
          </p:nvPr>
        </p:nvSpPr>
        <p:spPr/>
        <p:txBody>
          <a:bodyPr/>
          <a:lstStyle/>
          <a:p>
            <a:fld id="{A6D9A568-F71C-477E-8AE6-6343DE0D7C79}" type="slidenum">
              <a:rPr lang="en-US" smtClean="0"/>
              <a:t>3</a:t>
            </a:fld>
            <a:endParaRPr lang="en-US"/>
          </a:p>
        </p:txBody>
      </p:sp>
      <p:pic>
        <p:nvPicPr>
          <p:cNvPr id="6" name="Picture 5" descr="A picture containing electronics, computer, indoor, desk">
            <a:extLst>
              <a:ext uri="{FF2B5EF4-FFF2-40B4-BE49-F238E27FC236}">
                <a16:creationId xmlns:a16="http://schemas.microsoft.com/office/drawing/2014/main" id="{4ACECFD1-05B2-5D21-7EE5-2634B26E24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3017329"/>
            <a:ext cx="5819776" cy="3552825"/>
          </a:xfrm>
          <a:prstGeom prst="rect">
            <a:avLst/>
          </a:prstGeom>
        </p:spPr>
      </p:pic>
      <p:pic>
        <p:nvPicPr>
          <p:cNvPr id="9" name="Picture 8" descr="A picture containing text, electronics">
            <a:extLst>
              <a:ext uri="{FF2B5EF4-FFF2-40B4-BE49-F238E27FC236}">
                <a16:creationId xmlns:a16="http://schemas.microsoft.com/office/drawing/2014/main" id="{269445F2-5832-BE95-D0CD-6E157BFEE95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22379" y="235334"/>
            <a:ext cx="4693396" cy="2552254"/>
          </a:xfrm>
          <a:prstGeom prst="rect">
            <a:avLst/>
          </a:prstGeom>
        </p:spPr>
      </p:pic>
    </p:spTree>
    <p:extLst>
      <p:ext uri="{BB962C8B-B14F-4D97-AF65-F5344CB8AC3E}">
        <p14:creationId xmlns:p14="http://schemas.microsoft.com/office/powerpoint/2010/main" val="404681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mputer mouse on a keyboard&#10;&#10;Description automatically generated with medium confidence">
            <a:extLst>
              <a:ext uri="{FF2B5EF4-FFF2-40B4-BE49-F238E27FC236}">
                <a16:creationId xmlns:a16="http://schemas.microsoft.com/office/drawing/2014/main" id="{9174C46D-A44A-B25A-4390-413D82A26E8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55861" y="391358"/>
            <a:ext cx="5285543" cy="3523695"/>
          </a:xfrm>
          <a:prstGeom prst="rect">
            <a:avLst/>
          </a:prstGeom>
        </p:spPr>
      </p:pic>
      <p:sp>
        <p:nvSpPr>
          <p:cNvPr id="19458" name="Rectangle 3">
            <a:extLst>
              <a:ext uri="{FF2B5EF4-FFF2-40B4-BE49-F238E27FC236}">
                <a16:creationId xmlns:a16="http://schemas.microsoft.com/office/drawing/2014/main" id="{28829D61-3E43-98EA-91A1-2D9D660990A6}"/>
              </a:ext>
            </a:extLst>
          </p:cNvPr>
          <p:cNvSpPr>
            <a:spLocks noGrp="1" noChangeArrowheads="1"/>
          </p:cNvSpPr>
          <p:nvPr>
            <p:ph idx="1"/>
          </p:nvPr>
        </p:nvSpPr>
        <p:spPr>
          <a:xfrm>
            <a:off x="943994" y="549275"/>
            <a:ext cx="7847013" cy="5791200"/>
          </a:xfrm>
          <a:noFill/>
        </p:spPr>
        <p:txBody>
          <a:bodyPr vert="horz" lIns="90488" tIns="44450" rIns="90488" bIns="44450" rtlCol="0">
            <a:normAutofit/>
          </a:bodyPr>
          <a:lstStyle/>
          <a:p>
            <a:pPr eaLnBrk="1" hangingPunct="1">
              <a:buFont typeface="Wingdings" panose="05000000000000000000" pitchFamily="2" charset="2"/>
              <a:buNone/>
            </a:pPr>
            <a:r>
              <a:rPr lang="en-GB" altLang="en-US" sz="2400" dirty="0">
                <a:solidFill>
                  <a:srgbClr val="0033CC"/>
                </a:solidFill>
              </a:rPr>
              <a:t>Keyboard</a:t>
            </a:r>
          </a:p>
          <a:p>
            <a:pPr eaLnBrk="1" hangingPunct="1"/>
            <a:r>
              <a:rPr lang="en-GB" altLang="en-US" sz="2000" dirty="0"/>
              <a:t>It is used to enter information in the computer.</a:t>
            </a:r>
          </a:p>
          <a:p>
            <a:pPr eaLnBrk="1" hangingPunct="1"/>
            <a:endParaRPr lang="en-GB" altLang="en-US" sz="1000" dirty="0"/>
          </a:p>
          <a:p>
            <a:pPr eaLnBrk="1" hangingPunct="1"/>
            <a:r>
              <a:rPr lang="en-GB" altLang="en-US" sz="2000" dirty="0"/>
              <a:t>Its like a board having Keys (buttons)</a:t>
            </a:r>
          </a:p>
          <a:p>
            <a:pPr eaLnBrk="1" hangingPunct="1"/>
            <a:endParaRPr lang="en-GB" altLang="en-US" sz="2000" dirty="0"/>
          </a:p>
          <a:p>
            <a:pPr marL="0" indent="0" eaLnBrk="1" hangingPunct="1">
              <a:buNone/>
            </a:pPr>
            <a:endParaRPr lang="en-GB" altLang="en-US" sz="2000" dirty="0"/>
          </a:p>
          <a:p>
            <a:pPr eaLnBrk="1" hangingPunct="1">
              <a:buFont typeface="Wingdings" panose="05000000000000000000" pitchFamily="2" charset="2"/>
              <a:buNone/>
            </a:pPr>
            <a:r>
              <a:rPr lang="en-GB" altLang="en-US" sz="2400" dirty="0">
                <a:solidFill>
                  <a:srgbClr val="0033CC"/>
                </a:solidFill>
              </a:rPr>
              <a:t>Mouse</a:t>
            </a:r>
          </a:p>
          <a:p>
            <a:pPr eaLnBrk="1" hangingPunct="1"/>
            <a:r>
              <a:rPr lang="en-GB" altLang="en-US" sz="2000" dirty="0"/>
              <a:t>It is used to operate or control the computer.</a:t>
            </a:r>
          </a:p>
          <a:p>
            <a:pPr eaLnBrk="1" hangingPunct="1"/>
            <a:endParaRPr lang="en-GB" altLang="en-US" sz="1000" dirty="0"/>
          </a:p>
          <a:p>
            <a:pPr eaLnBrk="1" hangingPunct="1"/>
            <a:r>
              <a:rPr lang="en-GB" altLang="en-US" sz="2000" dirty="0"/>
              <a:t>When mouse is moved then a cursor is moved on the computer screen.</a:t>
            </a:r>
          </a:p>
          <a:p>
            <a:pPr eaLnBrk="1" hangingPunct="1"/>
            <a:endParaRPr lang="en-GB" altLang="en-US" sz="1000" dirty="0"/>
          </a:p>
          <a:p>
            <a:pPr eaLnBrk="1" hangingPunct="1"/>
            <a:r>
              <a:rPr lang="en-GB" altLang="en-US" sz="2000" dirty="0"/>
              <a:t>With mouse we can select menu options, drag &amp; drop and point &amp; click.</a:t>
            </a:r>
          </a:p>
        </p:txBody>
      </p:sp>
      <p:sp>
        <p:nvSpPr>
          <p:cNvPr id="19461" name="Rectangle 6">
            <a:extLst>
              <a:ext uri="{FF2B5EF4-FFF2-40B4-BE49-F238E27FC236}">
                <a16:creationId xmlns:a16="http://schemas.microsoft.com/office/drawing/2014/main" id="{FD99B66A-17DA-A8C5-67E3-0CD9005B3CEA}"/>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sp>
        <p:nvSpPr>
          <p:cNvPr id="2" name="Date Placeholder 1">
            <a:extLst>
              <a:ext uri="{FF2B5EF4-FFF2-40B4-BE49-F238E27FC236}">
                <a16:creationId xmlns:a16="http://schemas.microsoft.com/office/drawing/2014/main" id="{28F329B1-C544-F849-6D52-84993960F6E2}"/>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7B858C87-1B26-722C-21D6-10145386A10C}"/>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8F96E4AC-3175-0191-D7B4-E7DF42BB7DD8}"/>
              </a:ext>
            </a:extLst>
          </p:cNvPr>
          <p:cNvSpPr>
            <a:spLocks noGrp="1"/>
          </p:cNvSpPr>
          <p:nvPr>
            <p:ph type="sldNum" sz="quarter" idx="12"/>
          </p:nvPr>
        </p:nvSpPr>
        <p:spPr/>
        <p:txBody>
          <a:bodyPr/>
          <a:lstStyle/>
          <a:p>
            <a:fld id="{A6D9A568-F71C-477E-8AE6-6343DE0D7C79}"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88813989-5E94-F61E-25A8-861B1C3B297B}"/>
              </a:ext>
            </a:extLst>
          </p:cNvPr>
          <p:cNvSpPr>
            <a:spLocks noGrp="1" noChangeArrowheads="1"/>
          </p:cNvSpPr>
          <p:nvPr>
            <p:ph idx="1"/>
          </p:nvPr>
        </p:nvSpPr>
        <p:spPr>
          <a:xfrm>
            <a:off x="677663" y="647700"/>
            <a:ext cx="8153400" cy="5255950"/>
          </a:xfrm>
          <a:noFill/>
        </p:spPr>
        <p:txBody>
          <a:bodyPr vert="horz" lIns="90488" tIns="44450" rIns="90488" bIns="44450" rtlCol="0">
            <a:normAutofit/>
          </a:bodyPr>
          <a:lstStyle/>
          <a:p>
            <a:pPr eaLnBrk="1" hangingPunct="1">
              <a:lnSpc>
                <a:spcPct val="80000"/>
              </a:lnSpc>
              <a:buFont typeface="Wingdings" panose="05000000000000000000" pitchFamily="2" charset="2"/>
              <a:buNone/>
            </a:pPr>
            <a:r>
              <a:rPr lang="en-GB" altLang="en-US" sz="2400" dirty="0">
                <a:solidFill>
                  <a:srgbClr val="0033CC"/>
                </a:solidFill>
              </a:rPr>
              <a:t>Monitor / VDU (Video Display Unit)</a:t>
            </a:r>
            <a:endParaRPr lang="en-GB" altLang="en-US" sz="2000" dirty="0"/>
          </a:p>
          <a:p>
            <a:pPr eaLnBrk="1" hangingPunct="1">
              <a:lnSpc>
                <a:spcPct val="80000"/>
              </a:lnSpc>
            </a:pPr>
            <a:r>
              <a:rPr lang="en-GB" altLang="en-US" sz="2000" dirty="0"/>
              <a:t>It is used to view information or results from the computer.</a:t>
            </a:r>
          </a:p>
          <a:p>
            <a:pPr eaLnBrk="1" hangingPunct="1">
              <a:lnSpc>
                <a:spcPct val="80000"/>
              </a:lnSpc>
            </a:pPr>
            <a:endParaRPr lang="en-GB" altLang="en-US" sz="1200" dirty="0"/>
          </a:p>
          <a:p>
            <a:pPr eaLnBrk="1" hangingPunct="1">
              <a:lnSpc>
                <a:spcPct val="80000"/>
              </a:lnSpc>
            </a:pPr>
            <a:r>
              <a:rPr lang="en-GB" altLang="en-US" sz="2000" dirty="0"/>
              <a:t>Monitors are of many sizes and qualities.</a:t>
            </a:r>
          </a:p>
          <a:p>
            <a:pPr eaLnBrk="1" hangingPunct="1">
              <a:lnSpc>
                <a:spcPct val="80000"/>
              </a:lnSpc>
            </a:pPr>
            <a:endParaRPr lang="en-GB" altLang="en-US" sz="1200" dirty="0"/>
          </a:p>
          <a:p>
            <a:pPr eaLnBrk="1" hangingPunct="1">
              <a:lnSpc>
                <a:spcPct val="80000"/>
              </a:lnSpc>
            </a:pPr>
            <a:r>
              <a:rPr lang="en-GB" altLang="en-US" sz="2000" dirty="0"/>
              <a:t>LEDs, LCDs are new shapes of monitors.</a:t>
            </a:r>
          </a:p>
          <a:p>
            <a:pPr marL="0" indent="0" eaLnBrk="1" hangingPunct="1">
              <a:lnSpc>
                <a:spcPct val="80000"/>
              </a:lnSpc>
              <a:buNone/>
            </a:pPr>
            <a:endParaRPr lang="en-GB" altLang="en-US" sz="2000" dirty="0"/>
          </a:p>
          <a:p>
            <a:pPr eaLnBrk="1" hangingPunct="1">
              <a:lnSpc>
                <a:spcPct val="80000"/>
              </a:lnSpc>
            </a:pPr>
            <a:endParaRPr lang="en-GB" altLang="en-US" sz="2000" dirty="0"/>
          </a:p>
          <a:p>
            <a:pPr eaLnBrk="1" hangingPunct="1">
              <a:lnSpc>
                <a:spcPct val="80000"/>
              </a:lnSpc>
              <a:buFont typeface="Wingdings" panose="05000000000000000000" pitchFamily="2" charset="2"/>
              <a:buNone/>
            </a:pPr>
            <a:r>
              <a:rPr lang="en-GB" altLang="en-US" sz="2400" dirty="0">
                <a:solidFill>
                  <a:srgbClr val="0033CC"/>
                </a:solidFill>
              </a:rPr>
              <a:t>System Unit/Case/Box</a:t>
            </a:r>
            <a:endParaRPr lang="en-GB" altLang="en-US" sz="1400" dirty="0">
              <a:solidFill>
                <a:srgbClr val="0033CC"/>
              </a:solidFill>
            </a:endParaRPr>
          </a:p>
          <a:p>
            <a:pPr eaLnBrk="1" hangingPunct="1">
              <a:lnSpc>
                <a:spcPct val="80000"/>
              </a:lnSpc>
            </a:pPr>
            <a:r>
              <a:rPr lang="en-GB" altLang="en-US" sz="2000" dirty="0"/>
              <a:t>It is a plastic or metal box.</a:t>
            </a:r>
            <a:endParaRPr lang="en-GB" altLang="en-US" sz="1400" dirty="0"/>
          </a:p>
          <a:p>
            <a:pPr eaLnBrk="1" hangingPunct="1">
              <a:lnSpc>
                <a:spcPct val="80000"/>
              </a:lnSpc>
            </a:pPr>
            <a:r>
              <a:rPr lang="en-GB" altLang="en-US" sz="2000" dirty="0"/>
              <a:t>Box has many other parts of the computer like CPU, </a:t>
            </a:r>
          </a:p>
          <a:p>
            <a:pPr marL="0" indent="0" eaLnBrk="1" hangingPunct="1">
              <a:lnSpc>
                <a:spcPct val="80000"/>
              </a:lnSpc>
              <a:buNone/>
            </a:pPr>
            <a:r>
              <a:rPr lang="en-GB" altLang="en-US" sz="2000" dirty="0"/>
              <a:t>    Motherboard, Hard disk, CD-ROM.</a:t>
            </a:r>
            <a:endParaRPr lang="en-GB" altLang="en-US" sz="1400" dirty="0"/>
          </a:p>
          <a:p>
            <a:pPr eaLnBrk="1" hangingPunct="1">
              <a:lnSpc>
                <a:spcPct val="80000"/>
              </a:lnSpc>
            </a:pPr>
            <a:r>
              <a:rPr lang="en-GB" altLang="en-US" sz="2000" dirty="0"/>
              <a:t>Box may be Tower-top or Desk-top.</a:t>
            </a:r>
          </a:p>
          <a:p>
            <a:pPr eaLnBrk="1" hangingPunct="1">
              <a:lnSpc>
                <a:spcPct val="80000"/>
              </a:lnSpc>
            </a:pPr>
            <a:endParaRPr lang="en-GB" altLang="en-US" sz="2000" dirty="0"/>
          </a:p>
        </p:txBody>
      </p:sp>
      <p:sp>
        <p:nvSpPr>
          <p:cNvPr id="20485" name="Rectangle 6">
            <a:extLst>
              <a:ext uri="{FF2B5EF4-FFF2-40B4-BE49-F238E27FC236}">
                <a16:creationId xmlns:a16="http://schemas.microsoft.com/office/drawing/2014/main" id="{CC076DB3-9E31-3443-F3D2-1BBDCF6FC172}"/>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sp>
        <p:nvSpPr>
          <p:cNvPr id="2" name="Date Placeholder 1">
            <a:extLst>
              <a:ext uri="{FF2B5EF4-FFF2-40B4-BE49-F238E27FC236}">
                <a16:creationId xmlns:a16="http://schemas.microsoft.com/office/drawing/2014/main" id="{FEA15FB5-6B88-B06E-D59D-B39D877E2039}"/>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6DBC0ACD-BB4E-72E9-2119-8FC53EE467AE}"/>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C9EB679E-7E40-B4DE-A11F-EBBC0C034650}"/>
              </a:ext>
            </a:extLst>
          </p:cNvPr>
          <p:cNvSpPr>
            <a:spLocks noGrp="1"/>
          </p:cNvSpPr>
          <p:nvPr>
            <p:ph type="sldNum" sz="quarter" idx="12"/>
          </p:nvPr>
        </p:nvSpPr>
        <p:spPr/>
        <p:txBody>
          <a:bodyPr/>
          <a:lstStyle/>
          <a:p>
            <a:fld id="{A6D9A568-F71C-477E-8AE6-6343DE0D7C79}" type="slidenum">
              <a:rPr lang="en-US" smtClean="0"/>
              <a:t>5</a:t>
            </a:fld>
            <a:endParaRPr lang="en-US"/>
          </a:p>
        </p:txBody>
      </p:sp>
      <p:pic>
        <p:nvPicPr>
          <p:cNvPr id="6" name="Picture 5" descr="A picture containing indoor, electronics, microwave, computer&#10;&#10;Description automatically generated">
            <a:extLst>
              <a:ext uri="{FF2B5EF4-FFF2-40B4-BE49-F238E27FC236}">
                <a16:creationId xmlns:a16="http://schemas.microsoft.com/office/drawing/2014/main" id="{FB635E45-0E4D-B2BD-BC25-2905D10474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44000" y="3249197"/>
            <a:ext cx="2016341" cy="2688455"/>
          </a:xfrm>
          <a:prstGeom prst="rect">
            <a:avLst/>
          </a:prstGeom>
        </p:spPr>
      </p:pic>
      <p:pic>
        <p:nvPicPr>
          <p:cNvPr id="9" name="Picture 8" descr="A picture containing text, electronics, display&#10;&#10;Description automatically generated">
            <a:extLst>
              <a:ext uri="{FF2B5EF4-FFF2-40B4-BE49-F238E27FC236}">
                <a16:creationId xmlns:a16="http://schemas.microsoft.com/office/drawing/2014/main" id="{D5E2441C-96FB-1DF8-754F-60155EF3408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27337" y="395100"/>
            <a:ext cx="3909726" cy="24435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D1EDC99-D981-A6B3-F9CF-33155D89E7FC}"/>
              </a:ext>
            </a:extLst>
          </p:cNvPr>
          <p:cNvSpPr>
            <a:spLocks noGrp="1" noChangeArrowheads="1"/>
          </p:cNvSpPr>
          <p:nvPr>
            <p:ph idx="1"/>
          </p:nvPr>
        </p:nvSpPr>
        <p:spPr>
          <a:xfrm>
            <a:off x="816769" y="423862"/>
            <a:ext cx="7847013" cy="5638800"/>
          </a:xfrm>
          <a:noFill/>
        </p:spPr>
        <p:txBody>
          <a:bodyPr vert="horz" lIns="90488" tIns="44450" rIns="90488" bIns="44450" rtlCol="0">
            <a:normAutofit/>
          </a:bodyPr>
          <a:lstStyle/>
          <a:p>
            <a:pPr eaLnBrk="1" hangingPunct="1">
              <a:buFont typeface="Wingdings" panose="05000000000000000000" pitchFamily="2" charset="2"/>
              <a:buNone/>
            </a:pPr>
            <a:r>
              <a:rPr lang="en-GB" altLang="en-US" sz="2400" dirty="0">
                <a:solidFill>
                  <a:srgbClr val="0033CC"/>
                </a:solidFill>
              </a:rPr>
              <a:t>Hard Disk Drive (HDD)</a:t>
            </a:r>
          </a:p>
          <a:p>
            <a:pPr eaLnBrk="1" hangingPunct="1">
              <a:buFont typeface="Wingdings" panose="05000000000000000000" pitchFamily="2" charset="2"/>
              <a:buNone/>
            </a:pPr>
            <a:endParaRPr lang="en-GB" altLang="en-US" sz="1000" dirty="0"/>
          </a:p>
          <a:p>
            <a:pPr eaLnBrk="1" hangingPunct="1"/>
            <a:r>
              <a:rPr lang="en-GB" altLang="en-US" sz="2000" dirty="0"/>
              <a:t>Hard disk is inside the computer box.</a:t>
            </a:r>
          </a:p>
          <a:p>
            <a:pPr eaLnBrk="1" hangingPunct="1"/>
            <a:endParaRPr lang="en-GB" altLang="en-US" sz="800" dirty="0"/>
          </a:p>
          <a:p>
            <a:pPr eaLnBrk="1" hangingPunct="1"/>
            <a:r>
              <a:rPr lang="en-GB" altLang="en-US" sz="2000" dirty="0"/>
              <a:t>It is used to store data and programs.</a:t>
            </a:r>
          </a:p>
          <a:p>
            <a:pPr eaLnBrk="1" hangingPunct="1"/>
            <a:endParaRPr lang="en-GB" altLang="en-US" sz="900" dirty="0"/>
          </a:p>
          <a:p>
            <a:pPr eaLnBrk="1" hangingPunct="1"/>
            <a:r>
              <a:rPr lang="en-GB" altLang="en-US" sz="2000" dirty="0"/>
              <a:t>Hard disk may be external or internal.</a:t>
            </a:r>
          </a:p>
          <a:p>
            <a:pPr marL="0" indent="0" eaLnBrk="1" hangingPunct="1">
              <a:buNone/>
            </a:pPr>
            <a:endParaRPr lang="en-GB" altLang="en-US" sz="2000" dirty="0"/>
          </a:p>
          <a:p>
            <a:pPr eaLnBrk="1" hangingPunct="1">
              <a:buFont typeface="Wingdings" panose="05000000000000000000" pitchFamily="2" charset="2"/>
              <a:buNone/>
            </a:pPr>
            <a:r>
              <a:rPr lang="en-GB" altLang="en-US" sz="2400" dirty="0">
                <a:solidFill>
                  <a:srgbClr val="0033CC"/>
                </a:solidFill>
              </a:rPr>
              <a:t>Solid State Drive (SSD)</a:t>
            </a:r>
          </a:p>
          <a:p>
            <a:pPr eaLnBrk="1" hangingPunct="1">
              <a:buFont typeface="Wingdings" panose="05000000000000000000" pitchFamily="2" charset="2"/>
              <a:buNone/>
            </a:pPr>
            <a:endParaRPr lang="en-GB" altLang="en-US" sz="1200" dirty="0"/>
          </a:p>
          <a:p>
            <a:pPr eaLnBrk="1" hangingPunct="1"/>
            <a:r>
              <a:rPr lang="en-US" altLang="en-US" sz="2000" dirty="0"/>
              <a:t>A solid-state drive is a storage device that uses integrated circuit to store data persistently and functioning as secondary storage in the hierarchy of computer storage.</a:t>
            </a:r>
            <a:endParaRPr lang="en-GB" altLang="en-US" sz="1000" dirty="0"/>
          </a:p>
          <a:p>
            <a:pPr eaLnBrk="1" hangingPunct="1"/>
            <a:r>
              <a:rPr lang="en-GB" altLang="en-US" sz="2000" dirty="0"/>
              <a:t>Also, we have Memory sticks/Flash drive.</a:t>
            </a:r>
          </a:p>
          <a:p>
            <a:pPr eaLnBrk="1" hangingPunct="1"/>
            <a:endParaRPr lang="en-GB" altLang="en-US" sz="2000" dirty="0"/>
          </a:p>
        </p:txBody>
      </p:sp>
      <p:pic>
        <p:nvPicPr>
          <p:cNvPr id="21508" name="Picture 5">
            <a:extLst>
              <a:ext uri="{FF2B5EF4-FFF2-40B4-BE49-F238E27FC236}">
                <a16:creationId xmlns:a16="http://schemas.microsoft.com/office/drawing/2014/main" id="{DDBBEA9A-1291-1165-C7AB-B1ACC8C50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780" y="309531"/>
            <a:ext cx="1904820" cy="212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6">
            <a:extLst>
              <a:ext uri="{FF2B5EF4-FFF2-40B4-BE49-F238E27FC236}">
                <a16:creationId xmlns:a16="http://schemas.microsoft.com/office/drawing/2014/main" id="{585602A9-892C-7EB4-1414-56756ACC4BBF}"/>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pic>
        <p:nvPicPr>
          <p:cNvPr id="21511" name="Picture 9" descr="Hard-Disk-Drive">
            <a:extLst>
              <a:ext uri="{FF2B5EF4-FFF2-40B4-BE49-F238E27FC236}">
                <a16:creationId xmlns:a16="http://schemas.microsoft.com/office/drawing/2014/main" id="{892BAC24-75A1-45A9-8F30-DAAED53BB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1584" y="556966"/>
            <a:ext cx="2571613" cy="163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8E8ED5A-809E-9C7A-B14C-6EA3915C88D7}"/>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B22EB108-C5EB-0E23-1350-38296B42514E}"/>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5C02C8CE-29B8-87E7-A088-B94939A3B353}"/>
              </a:ext>
            </a:extLst>
          </p:cNvPr>
          <p:cNvSpPr>
            <a:spLocks noGrp="1"/>
          </p:cNvSpPr>
          <p:nvPr>
            <p:ph type="sldNum" sz="quarter" idx="12"/>
          </p:nvPr>
        </p:nvSpPr>
        <p:spPr/>
        <p:txBody>
          <a:bodyPr/>
          <a:lstStyle/>
          <a:p>
            <a:fld id="{A6D9A568-F71C-477E-8AE6-6343DE0D7C79}" type="slidenum">
              <a:rPr lang="en-US" smtClean="0"/>
              <a:t>6</a:t>
            </a:fld>
            <a:endParaRPr lang="en-US"/>
          </a:p>
        </p:txBody>
      </p:sp>
      <p:pic>
        <p:nvPicPr>
          <p:cNvPr id="6" name="Picture 5" descr="A picture containing electronics, drive, hard disc, projector">
            <a:extLst>
              <a:ext uri="{FF2B5EF4-FFF2-40B4-BE49-F238E27FC236}">
                <a16:creationId xmlns:a16="http://schemas.microsoft.com/office/drawing/2014/main" id="{A9E9CEA6-BA3E-6425-C510-D0B908075A6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982200" y="4780896"/>
            <a:ext cx="1816701" cy="1162050"/>
          </a:xfrm>
          <a:prstGeom prst="rect">
            <a:avLst/>
          </a:prstGeom>
        </p:spPr>
      </p:pic>
      <p:pic>
        <p:nvPicPr>
          <p:cNvPr id="9" name="Picture 8" descr="A picture containing text, electronics">
            <a:extLst>
              <a:ext uri="{FF2B5EF4-FFF2-40B4-BE49-F238E27FC236}">
                <a16:creationId xmlns:a16="http://schemas.microsoft.com/office/drawing/2014/main" id="{1BE64C13-F578-CC0D-A1CD-A129292BD9B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434063" y="2872426"/>
            <a:ext cx="1941168" cy="1455876"/>
          </a:xfrm>
          <a:prstGeom prst="rect">
            <a:avLst/>
          </a:prstGeom>
        </p:spPr>
      </p:pic>
      <p:pic>
        <p:nvPicPr>
          <p:cNvPr id="12" name="Picture 11">
            <a:extLst>
              <a:ext uri="{FF2B5EF4-FFF2-40B4-BE49-F238E27FC236}">
                <a16:creationId xmlns:a16="http://schemas.microsoft.com/office/drawing/2014/main" id="{EAB8E1E2-6DF0-82E7-0B20-919543A4454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113211" y="4798150"/>
            <a:ext cx="1935712" cy="12880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66C02FC2-C0D3-A4A5-63AD-4B936959A2A7}"/>
              </a:ext>
            </a:extLst>
          </p:cNvPr>
          <p:cNvSpPr>
            <a:spLocks noGrp="1" noChangeArrowheads="1"/>
          </p:cNvSpPr>
          <p:nvPr>
            <p:ph idx="1"/>
          </p:nvPr>
        </p:nvSpPr>
        <p:spPr>
          <a:xfrm>
            <a:off x="455615" y="685800"/>
            <a:ext cx="9601200" cy="5715000"/>
          </a:xfrm>
          <a:noFill/>
        </p:spPr>
        <p:txBody>
          <a:bodyPr vert="horz" lIns="90488" tIns="44450" rIns="90488" bIns="44450" rtlCol="0">
            <a:normAutofit/>
          </a:bodyPr>
          <a:lstStyle/>
          <a:p>
            <a:pPr>
              <a:buNone/>
            </a:pPr>
            <a:r>
              <a:rPr lang="en-GB" altLang="en-US" sz="2400" dirty="0">
                <a:solidFill>
                  <a:srgbClr val="0033CC"/>
                </a:solidFill>
              </a:rPr>
              <a:t>CD-ROM Drive (CD-ROM) or DVD-ROM Drive (DVD-ROM)</a:t>
            </a:r>
          </a:p>
          <a:p>
            <a:pPr eaLnBrk="1" hangingPunct="1">
              <a:buFont typeface="Wingdings" panose="05000000000000000000" pitchFamily="2" charset="2"/>
              <a:buNone/>
            </a:pPr>
            <a:endParaRPr lang="en-GB" altLang="en-US" sz="1400" dirty="0">
              <a:solidFill>
                <a:srgbClr val="0033CC"/>
              </a:solidFill>
            </a:endParaRPr>
          </a:p>
          <a:p>
            <a:pPr eaLnBrk="1" hangingPunct="1"/>
            <a:r>
              <a:rPr lang="en-GB" altLang="en-US" sz="2000" dirty="0"/>
              <a:t>CD or DVD is used to read information.</a:t>
            </a:r>
          </a:p>
          <a:p>
            <a:pPr eaLnBrk="1" hangingPunct="1"/>
            <a:endParaRPr lang="en-GB" altLang="en-US" sz="900" dirty="0"/>
          </a:p>
          <a:p>
            <a:pPr eaLnBrk="1" hangingPunct="1"/>
            <a:r>
              <a:rPr lang="en-GB" altLang="en-US" sz="2000" dirty="0"/>
              <a:t>CD or DVD may contain computer software, data or music.</a:t>
            </a:r>
          </a:p>
          <a:p>
            <a:pPr eaLnBrk="1" hangingPunct="1"/>
            <a:endParaRPr lang="en-GB" altLang="en-US" sz="900" dirty="0"/>
          </a:p>
          <a:p>
            <a:pPr eaLnBrk="1" hangingPunct="1"/>
            <a:r>
              <a:rPr lang="en-GB" altLang="en-US" sz="2000" dirty="0"/>
              <a:t>We can also rewrite data/information on rewriteable CDs and DVDs.</a:t>
            </a:r>
          </a:p>
          <a:p>
            <a:pPr marL="0" indent="0" eaLnBrk="1" hangingPunct="1">
              <a:buNone/>
            </a:pPr>
            <a:endParaRPr lang="en-GB" altLang="en-US" sz="2000" dirty="0"/>
          </a:p>
          <a:p>
            <a:pPr eaLnBrk="1" hangingPunct="1"/>
            <a:endParaRPr lang="en-GB" altLang="en-US" sz="2000" dirty="0"/>
          </a:p>
          <a:p>
            <a:pPr eaLnBrk="1" hangingPunct="1">
              <a:buFont typeface="Wingdings" panose="05000000000000000000" pitchFamily="2" charset="2"/>
              <a:buNone/>
            </a:pPr>
            <a:r>
              <a:rPr lang="en-GB" altLang="en-US" sz="2400" dirty="0">
                <a:solidFill>
                  <a:srgbClr val="0033CC"/>
                </a:solidFill>
              </a:rPr>
              <a:t>Speakers</a:t>
            </a:r>
          </a:p>
          <a:p>
            <a:pPr eaLnBrk="1" hangingPunct="1">
              <a:buFont typeface="Wingdings" panose="05000000000000000000" pitchFamily="2" charset="2"/>
              <a:buNone/>
            </a:pPr>
            <a:endParaRPr lang="en-GB" altLang="en-US" sz="900" dirty="0">
              <a:solidFill>
                <a:srgbClr val="0033CC"/>
              </a:solidFill>
            </a:endParaRPr>
          </a:p>
          <a:p>
            <a:pPr eaLnBrk="1" hangingPunct="1"/>
            <a:r>
              <a:rPr lang="en-GB" altLang="en-US" sz="2000" dirty="0"/>
              <a:t>Speakers are used to play music or any audio.</a:t>
            </a:r>
          </a:p>
          <a:p>
            <a:pPr eaLnBrk="1" hangingPunct="1"/>
            <a:endParaRPr lang="en-GB" altLang="en-US" sz="800" dirty="0"/>
          </a:p>
          <a:p>
            <a:pPr eaLnBrk="1" hangingPunct="1"/>
            <a:r>
              <a:rPr lang="en-GB" altLang="en-US" sz="2000" dirty="0"/>
              <a:t>There are many types of speakers.</a:t>
            </a:r>
          </a:p>
          <a:p>
            <a:pPr eaLnBrk="1" hangingPunct="1"/>
            <a:endParaRPr lang="en-GB" altLang="en-US" sz="2000" dirty="0"/>
          </a:p>
        </p:txBody>
      </p:sp>
      <p:sp>
        <p:nvSpPr>
          <p:cNvPr id="22531" name="Rectangle 5">
            <a:extLst>
              <a:ext uri="{FF2B5EF4-FFF2-40B4-BE49-F238E27FC236}">
                <a16:creationId xmlns:a16="http://schemas.microsoft.com/office/drawing/2014/main" id="{F21517FD-AEAC-9280-4EE4-37F15382617E}"/>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pic>
        <p:nvPicPr>
          <p:cNvPr id="22532" name="Picture 7" descr="30557956-300x300-0-0_Dell+DELL+Dell+24x+Notebook+CD+ROM+Drive+This+Dell">
            <a:extLst>
              <a:ext uri="{FF2B5EF4-FFF2-40B4-BE49-F238E27FC236}">
                <a16:creationId xmlns:a16="http://schemas.microsoft.com/office/drawing/2014/main" id="{866C5966-F9F2-BFAB-9481-9C5370F592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09600"/>
            <a:ext cx="2957004" cy="295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descr="logitech_z-10_speakers">
            <a:extLst>
              <a:ext uri="{FF2B5EF4-FFF2-40B4-BE49-F238E27FC236}">
                <a16:creationId xmlns:a16="http://schemas.microsoft.com/office/drawing/2014/main" id="{9280B049-3B4F-E911-427F-B22EB05ED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566604"/>
            <a:ext cx="2800548" cy="270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7D6E4256-19B8-E198-1ED9-E0E4285788BD}"/>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97DE4E29-C901-42A2-8712-16AA6EC7658C}"/>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B12DF544-F970-3DA7-A24B-A725B3511C4E}"/>
              </a:ext>
            </a:extLst>
          </p:cNvPr>
          <p:cNvSpPr>
            <a:spLocks noGrp="1"/>
          </p:cNvSpPr>
          <p:nvPr>
            <p:ph type="sldNum" sz="quarter" idx="12"/>
          </p:nvPr>
        </p:nvSpPr>
        <p:spPr/>
        <p:txBody>
          <a:bodyPr/>
          <a:lstStyle/>
          <a:p>
            <a:fld id="{A6D9A568-F71C-477E-8AE6-6343DE0D7C79}"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C9B1E17A-FE74-8600-2404-F31EDE63EFD4}"/>
              </a:ext>
            </a:extLst>
          </p:cNvPr>
          <p:cNvSpPr>
            <a:spLocks noGrp="1" noChangeArrowheads="1"/>
          </p:cNvSpPr>
          <p:nvPr>
            <p:ph idx="1"/>
          </p:nvPr>
        </p:nvSpPr>
        <p:spPr>
          <a:xfrm>
            <a:off x="1645329" y="533400"/>
            <a:ext cx="7847013" cy="3533775"/>
          </a:xfrm>
          <a:noFill/>
        </p:spPr>
        <p:txBody>
          <a:bodyPr vert="horz" lIns="90488" tIns="44450" rIns="90488" bIns="44450" rtlCol="0">
            <a:normAutofit/>
          </a:bodyPr>
          <a:lstStyle/>
          <a:p>
            <a:pPr eaLnBrk="1" hangingPunct="1">
              <a:buFont typeface="Wingdings" panose="05000000000000000000" pitchFamily="2" charset="2"/>
              <a:buNone/>
            </a:pPr>
            <a:r>
              <a:rPr lang="en-GB" altLang="en-US" sz="2400" dirty="0">
                <a:solidFill>
                  <a:srgbClr val="0033CC"/>
                </a:solidFill>
              </a:rPr>
              <a:t>Modem</a:t>
            </a:r>
          </a:p>
          <a:p>
            <a:pPr eaLnBrk="1" hangingPunct="1">
              <a:buFont typeface="Wingdings" panose="05000000000000000000" pitchFamily="2" charset="2"/>
              <a:buNone/>
            </a:pPr>
            <a:endParaRPr lang="en-GB" altLang="en-US" sz="900" dirty="0"/>
          </a:p>
          <a:p>
            <a:pPr eaLnBrk="1" hangingPunct="1"/>
            <a:r>
              <a:rPr lang="en-GB" altLang="en-US" sz="2000" dirty="0"/>
              <a:t>Modem is used to connect to internet via a telephone line.</a:t>
            </a:r>
          </a:p>
          <a:p>
            <a:pPr eaLnBrk="1" hangingPunct="1"/>
            <a:endParaRPr lang="en-GB" altLang="en-US" sz="1000" dirty="0"/>
          </a:p>
          <a:p>
            <a:pPr eaLnBrk="1" hangingPunct="1"/>
            <a:r>
              <a:rPr lang="en-GB" altLang="en-US" sz="2000" dirty="0"/>
              <a:t>Modem can be internal or external.</a:t>
            </a:r>
          </a:p>
        </p:txBody>
      </p:sp>
      <p:sp>
        <p:nvSpPr>
          <p:cNvPr id="23555" name="Rectangle 4">
            <a:extLst>
              <a:ext uri="{FF2B5EF4-FFF2-40B4-BE49-F238E27FC236}">
                <a16:creationId xmlns:a16="http://schemas.microsoft.com/office/drawing/2014/main" id="{1DD589F7-7CF5-8155-2853-BC1A0F7EAD2D}"/>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pic>
        <p:nvPicPr>
          <p:cNvPr id="23556" name="Picture 6" descr="56K_Internal_Modem">
            <a:extLst>
              <a:ext uri="{FF2B5EF4-FFF2-40B4-BE49-F238E27FC236}">
                <a16:creationId xmlns:a16="http://schemas.microsoft.com/office/drawing/2014/main" id="{310362B9-6CF3-ACE7-B982-7B99BEEB3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573" y="3657599"/>
            <a:ext cx="2334827" cy="233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external modem">
            <a:extLst>
              <a:ext uri="{FF2B5EF4-FFF2-40B4-BE49-F238E27FC236}">
                <a16:creationId xmlns:a16="http://schemas.microsoft.com/office/drawing/2014/main" id="{DD4493F0-E846-85E7-4122-E37DDBFCB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99" y="3428999"/>
            <a:ext cx="2396971" cy="239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3C9802FE-8460-9AF7-7FC8-60116B13618D}"/>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1280C63A-9210-0282-F338-EBD0E2F2F174}"/>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8591C693-2D30-9B6C-5FE6-607D8A711D99}"/>
              </a:ext>
            </a:extLst>
          </p:cNvPr>
          <p:cNvSpPr>
            <a:spLocks noGrp="1"/>
          </p:cNvSpPr>
          <p:nvPr>
            <p:ph type="sldNum" sz="quarter" idx="12"/>
          </p:nvPr>
        </p:nvSpPr>
        <p:spPr/>
        <p:txBody>
          <a:bodyPr/>
          <a:lstStyle/>
          <a:p>
            <a:fld id="{A6D9A568-F71C-477E-8AE6-6343DE0D7C79}"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C9B1E17A-FE74-8600-2404-F31EDE63EFD4}"/>
              </a:ext>
            </a:extLst>
          </p:cNvPr>
          <p:cNvSpPr>
            <a:spLocks noGrp="1" noChangeArrowheads="1"/>
          </p:cNvSpPr>
          <p:nvPr>
            <p:ph idx="1"/>
          </p:nvPr>
        </p:nvSpPr>
        <p:spPr>
          <a:xfrm>
            <a:off x="2133601" y="838201"/>
            <a:ext cx="7847013" cy="3533775"/>
          </a:xfrm>
          <a:noFill/>
        </p:spPr>
        <p:txBody>
          <a:bodyPr vert="horz" lIns="90488" tIns="44450" rIns="90488" bIns="44450" rtlCol="0">
            <a:normAutofit/>
          </a:bodyPr>
          <a:lstStyle/>
          <a:p>
            <a:pPr eaLnBrk="1" hangingPunct="1">
              <a:buFont typeface="Wingdings" panose="05000000000000000000" pitchFamily="2" charset="2"/>
              <a:buNone/>
            </a:pPr>
            <a:r>
              <a:rPr lang="en-GB" altLang="en-US" sz="2400" dirty="0">
                <a:solidFill>
                  <a:srgbClr val="0033CC"/>
                </a:solidFill>
              </a:rPr>
              <a:t>LAN (Local Area Network)</a:t>
            </a:r>
          </a:p>
          <a:p>
            <a:pPr eaLnBrk="1" hangingPunct="1">
              <a:buFont typeface="Wingdings" panose="05000000000000000000" pitchFamily="2" charset="2"/>
              <a:buNone/>
            </a:pPr>
            <a:endParaRPr lang="en-GB" altLang="en-US" sz="900" dirty="0"/>
          </a:p>
          <a:p>
            <a:pPr eaLnBrk="1" hangingPunct="1"/>
            <a:r>
              <a:rPr lang="en-US" altLang="en-US" sz="2000" dirty="0"/>
              <a:t>LAN is a computer network that interconnects computers within a limited area such as a residence, school, laboratory, university campus or office building.</a:t>
            </a:r>
            <a:r>
              <a:rPr lang="en-GB" altLang="en-US" sz="2000" dirty="0"/>
              <a:t> </a:t>
            </a:r>
          </a:p>
          <a:p>
            <a:pPr eaLnBrk="1" hangingPunct="1"/>
            <a:r>
              <a:rPr lang="en-GB" altLang="en-US" sz="2000" dirty="0"/>
              <a:t>LAN is used to connect to internet.</a:t>
            </a:r>
          </a:p>
          <a:p>
            <a:pPr eaLnBrk="1" hangingPunct="1"/>
            <a:endParaRPr lang="en-GB" altLang="en-US" sz="1000" dirty="0"/>
          </a:p>
          <a:p>
            <a:pPr eaLnBrk="1" hangingPunct="1"/>
            <a:r>
              <a:rPr lang="en-GB" altLang="en-US" sz="2000" dirty="0"/>
              <a:t>LAN card can be internal or external.</a:t>
            </a:r>
          </a:p>
        </p:txBody>
      </p:sp>
      <p:sp>
        <p:nvSpPr>
          <p:cNvPr id="23555" name="Rectangle 4">
            <a:extLst>
              <a:ext uri="{FF2B5EF4-FFF2-40B4-BE49-F238E27FC236}">
                <a16:creationId xmlns:a16="http://schemas.microsoft.com/office/drawing/2014/main" id="{1DD589F7-7CF5-8155-2853-BC1A0F7EAD2D}"/>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sp>
        <p:nvSpPr>
          <p:cNvPr id="2" name="Date Placeholder 1">
            <a:extLst>
              <a:ext uri="{FF2B5EF4-FFF2-40B4-BE49-F238E27FC236}">
                <a16:creationId xmlns:a16="http://schemas.microsoft.com/office/drawing/2014/main" id="{3C9802FE-8460-9AF7-7FC8-60116B13618D}"/>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1280C63A-9210-0282-F338-EBD0E2F2F174}"/>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8591C693-2D30-9B6C-5FE6-607D8A711D99}"/>
              </a:ext>
            </a:extLst>
          </p:cNvPr>
          <p:cNvSpPr>
            <a:spLocks noGrp="1"/>
          </p:cNvSpPr>
          <p:nvPr>
            <p:ph type="sldNum" sz="quarter" idx="12"/>
          </p:nvPr>
        </p:nvSpPr>
        <p:spPr/>
        <p:txBody>
          <a:bodyPr/>
          <a:lstStyle/>
          <a:p>
            <a:fld id="{A6D9A568-F71C-477E-8AE6-6343DE0D7C79}" type="slidenum">
              <a:rPr lang="en-US" smtClean="0"/>
              <a:t>9</a:t>
            </a:fld>
            <a:endParaRPr lang="en-US"/>
          </a:p>
        </p:txBody>
      </p:sp>
      <p:pic>
        <p:nvPicPr>
          <p:cNvPr id="6" name="Picture 5" descr="Diagram, engineering drawing&#10;&#10;Description automatically generated">
            <a:extLst>
              <a:ext uri="{FF2B5EF4-FFF2-40B4-BE49-F238E27FC236}">
                <a16:creationId xmlns:a16="http://schemas.microsoft.com/office/drawing/2014/main" id="{0EEB9AA6-ECED-017E-9F14-247488E7289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07997" y="4200890"/>
            <a:ext cx="2394664" cy="1700212"/>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69745A5E-4B24-0F87-BF5C-EBFFE4A15D8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91815" y="4184996"/>
            <a:ext cx="2662648" cy="1700212"/>
          </a:xfrm>
          <a:prstGeom prst="rect">
            <a:avLst/>
          </a:prstGeom>
        </p:spPr>
      </p:pic>
      <p:sp>
        <p:nvSpPr>
          <p:cNvPr id="10" name="TextBox 9">
            <a:extLst>
              <a:ext uri="{FF2B5EF4-FFF2-40B4-BE49-F238E27FC236}">
                <a16:creationId xmlns:a16="http://schemas.microsoft.com/office/drawing/2014/main" id="{C3E06D9C-7670-6A90-3436-C7BBBD255DF9}"/>
              </a:ext>
            </a:extLst>
          </p:cNvPr>
          <p:cNvSpPr txBox="1"/>
          <p:nvPr/>
        </p:nvSpPr>
        <p:spPr>
          <a:xfrm>
            <a:off x="3764131" y="7367094"/>
            <a:ext cx="3919447" cy="230832"/>
          </a:xfrm>
          <a:prstGeom prst="rect">
            <a:avLst/>
          </a:prstGeom>
          <a:noFill/>
        </p:spPr>
        <p:txBody>
          <a:bodyPr wrap="square" rtlCol="0">
            <a:spAutoFit/>
          </a:bodyPr>
          <a:lstStyle/>
          <a:p>
            <a:r>
              <a:rPr lang="en-US" sz="900">
                <a:hlinkClick r:id="rId5" tooltip="https://www.flickr.com/photos/diversey/29162483347/"/>
              </a:rPr>
              <a:t>This Photo</a:t>
            </a:r>
            <a:r>
              <a:rPr lang="en-US" sz="900"/>
              <a:t> by Unknown Author is licensed under </a:t>
            </a:r>
            <a:r>
              <a:rPr lang="en-US" sz="900">
                <a:hlinkClick r:id="rId6" tooltip="https://creativecommons.org/licenses/by/3.0/"/>
              </a:rPr>
              <a:t>CC BY</a:t>
            </a:r>
            <a:endParaRPr lang="en-US" sz="900"/>
          </a:p>
        </p:txBody>
      </p:sp>
      <p:pic>
        <p:nvPicPr>
          <p:cNvPr id="12" name="Picture 11" descr="A picture containing cable, connector, adapter">
            <a:extLst>
              <a:ext uri="{FF2B5EF4-FFF2-40B4-BE49-F238E27FC236}">
                <a16:creationId xmlns:a16="http://schemas.microsoft.com/office/drawing/2014/main" id="{36D577F8-F72A-DCD8-D91E-57BDF7F6DEC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143618" y="4371976"/>
            <a:ext cx="1751868" cy="1543781"/>
          </a:xfrm>
          <a:prstGeom prst="rect">
            <a:avLst/>
          </a:prstGeom>
        </p:spPr>
      </p:pic>
    </p:spTree>
    <p:extLst>
      <p:ext uri="{BB962C8B-B14F-4D97-AF65-F5344CB8AC3E}">
        <p14:creationId xmlns:p14="http://schemas.microsoft.com/office/powerpoint/2010/main" val="3164281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1452</TotalTime>
  <Words>1362</Words>
  <Application>Microsoft Office PowerPoint</Application>
  <PresentationFormat>Widescreen</PresentationFormat>
  <Paragraphs>267</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Computer Laboratory Lecture 1  Basic Concepts of Information Technology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Server</vt:lpstr>
      <vt:lpstr>PowerPoint Presentation</vt:lpstr>
      <vt:lpstr>Supercomputer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Laboratory Lecture 1  Basic Concepts of Information Technology </dc:title>
  <dc:creator>Safaa Al-Qaysi</dc:creator>
  <cp:lastModifiedBy>Safaa Al-Qaysi</cp:lastModifiedBy>
  <cp:revision>6</cp:revision>
  <dcterms:created xsi:type="dcterms:W3CDTF">2022-11-26T12:10:21Z</dcterms:created>
  <dcterms:modified xsi:type="dcterms:W3CDTF">2023-11-18T08:43:43Z</dcterms:modified>
</cp:coreProperties>
</file>