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>
      <p:cViewPr varScale="1">
        <p:scale>
          <a:sx n="81" d="100"/>
          <a:sy n="81" d="100"/>
        </p:scale>
        <p:origin x="10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9864F-332D-4253-9BA8-5D8B204C736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introductorygeneralphysics2phys1207/chapter/14-4-heat-transfer-method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Thermometer </a:t>
            </a:r>
          </a:p>
        </p:txBody>
      </p:sp>
      <p:pic>
        <p:nvPicPr>
          <p:cNvPr id="1026" name="Picture 2" descr="Liquid in Glass Thermometer | SPM Physics Form 4/Form 5 Revision Notes">
            <a:extLst>
              <a:ext uri="{FF2B5EF4-FFF2-40B4-BE49-F238E27FC236}">
                <a16:creationId xmlns:a16="http://schemas.microsoft.com/office/drawing/2014/main" id="{CFA1ABE8-F630-B1E7-CDC4-488D95114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263" y="4374298"/>
            <a:ext cx="4847475" cy="243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5606083"/>
          </a:xfrm>
        </p:spPr>
        <p:txBody>
          <a:bodyPr>
            <a:normAutofit/>
          </a:bodyPr>
          <a:lstStyle/>
          <a:p>
            <a:r>
              <a:rPr lang="en-US" dirty="0"/>
              <a:t>A thermometer is a device that measure temperature.</a:t>
            </a:r>
          </a:p>
          <a:p>
            <a:r>
              <a:rPr lang="en-US" dirty="0"/>
              <a:t>Types of thermometers: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Glass-liquid thermometer</a:t>
            </a:r>
          </a:p>
          <a:p>
            <a:pPr marL="514350" indent="-514350">
              <a:buNone/>
            </a:pPr>
            <a:r>
              <a:rPr lang="en-US" dirty="0"/>
              <a:t>This type has two main parts: 1. the sensor part which is the bulb of mercury-in-glass. 2. the visible scale to read temperature.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E74052-1405-E7F6-8147-4580AD20B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518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	</a:t>
            </a:r>
            <a:endParaRPr lang="ar-IQ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51F4C7-9B4A-97BF-6C38-32225529D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Infrared thermometer which measure the temperature of infrared radiation that is radiated from body.</a:t>
            </a:r>
            <a:br>
              <a:rPr lang="en-US" dirty="0"/>
            </a:b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4185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Thermocouple thermometer: A thermocouple is an electrical device consisting of two dissimilar electrical conductors forming electrical junctions at different temperatures. A thermocouple produces a temperature-dependent voltage (potential difference), and this variation in voltage can be interpreted to measure temperature.</a:t>
            </a:r>
          </a:p>
        </p:txBody>
      </p:sp>
      <p:pic>
        <p:nvPicPr>
          <p:cNvPr id="1028" name="Picture 4" descr="C:\Users\USER\Pictures\thermocoup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068" y="4017992"/>
            <a:ext cx="4111149" cy="2883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F7EC81-27D1-EC5B-F320-E924B556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B4068543-3420-D5AB-6D1F-EDDF5B5E2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1427" y="1740098"/>
            <a:ext cx="5334000" cy="4443984"/>
          </a:xfr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88F0D94A-2E45-F0CB-26E2-566AC997FF72}"/>
              </a:ext>
            </a:extLst>
          </p:cNvPr>
          <p:cNvSpPr txBox="1"/>
          <p:nvPr/>
        </p:nvSpPr>
        <p:spPr>
          <a:xfrm>
            <a:off x="707521" y="6184082"/>
            <a:ext cx="533400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900">
                <a:hlinkClick r:id="rId3" tooltip="https://pressbooks.bccampus.ca/introductorygeneralphysics2phys1207/chapter/14-4-heat-transfer-methods/"/>
              </a:rPr>
              <a:t>هذه الصورة</a:t>
            </a:r>
            <a:r>
              <a:rPr lang="ar-IQ" sz="900"/>
              <a:t> بواسطة كاتب غير معروف مرخصة بالاسم </a:t>
            </a:r>
            <a:r>
              <a:rPr lang="ar-IQ" sz="900">
                <a:hlinkClick r:id="rId4" tooltip="https://creativecommons.org/licenses/by/3.0/"/>
              </a:rPr>
              <a:t>CC BY</a:t>
            </a:r>
            <a:endParaRPr lang="ar-IQ" sz="900"/>
          </a:p>
        </p:txBody>
      </p:sp>
    </p:spTree>
    <p:extLst>
      <p:ext uri="{BB962C8B-B14F-4D97-AF65-F5344CB8AC3E}">
        <p14:creationId xmlns:p14="http://schemas.microsoft.com/office/powerpoint/2010/main" val="87705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115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Thermometer </vt:lpstr>
      <vt:lpstr>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Thermometer</dc:title>
  <dc:creator>HUSSEIN ALQAZAZ</dc:creator>
  <cp:lastModifiedBy>abbas alqazaz</cp:lastModifiedBy>
  <cp:revision>4</cp:revision>
  <dcterms:created xsi:type="dcterms:W3CDTF">2018-02-17T17:27:59Z</dcterms:created>
  <dcterms:modified xsi:type="dcterms:W3CDTF">2023-04-17T18:12:20Z</dcterms:modified>
</cp:coreProperties>
</file>