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Heat  therapy methods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There  are several types of therapy by heat: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Therapy by hot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Ultrasonic waves.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Infrared radiation.</a:t>
            </a:r>
          </a:p>
          <a:p>
            <a:pPr marL="514350" indent="-514350">
              <a:buNone/>
            </a:pPr>
            <a:r>
              <a:rPr lang="en-US" dirty="0"/>
              <a:t>All these types make body get hot because heat make arteries become wider, and blood and oxygen can enter them making infected regions to be healed. Heat also </a:t>
            </a:r>
            <a:r>
              <a:rPr lang="en-US"/>
              <a:t>make metabolism get </a:t>
            </a:r>
            <a:r>
              <a:rPr lang="en-US" dirty="0"/>
              <a:t>better. 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524000" y="4648200"/>
            <a:ext cx="609600" cy="609600"/>
          </a:xfrm>
          <a:prstGeom prst="rect">
            <a:avLst/>
          </a:prstGeom>
        </p:spPr>
      </p:pic>
      <p:pic>
        <p:nvPicPr>
          <p:cNvPr id="5" name="محاضر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10400" y="4648200"/>
            <a:ext cx="609600" cy="609600"/>
          </a:xfrm>
          <a:prstGeom prst="rect">
            <a:avLst/>
          </a:prstGeom>
        </p:spPr>
      </p:pic>
      <p:pic>
        <p:nvPicPr>
          <p:cNvPr id="6" name="صوت مسجّل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A66817-6BA3-65AC-74E1-0321B9CD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Ultrasound Warms Neck or Back Muscles for Active Physical Therapy">
            <a:extLst>
              <a:ext uri="{FF2B5EF4-FFF2-40B4-BE49-F238E27FC236}">
                <a16:creationId xmlns:a16="http://schemas.microsoft.com/office/drawing/2014/main" id="{8B9264DA-3FD7-9C26-2865-5D2B7ADB1F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1" y="39814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ltrasound therapy (US) features, types, advantages &amp; disadvantages |  Science online">
            <a:extLst>
              <a:ext uri="{FF2B5EF4-FFF2-40B4-BE49-F238E27FC236}">
                <a16:creationId xmlns:a16="http://schemas.microsoft.com/office/drawing/2014/main" id="{86E3CFEA-7D73-CC3D-4C2E-158AE6093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21" y="1551824"/>
            <a:ext cx="5772082" cy="44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E12A5E-056B-9A94-C61A-BE0B8009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448"/>
            <a:ext cx="8229600" cy="1143000"/>
          </a:xfrm>
        </p:spPr>
        <p:txBody>
          <a:bodyPr/>
          <a:lstStyle/>
          <a:p>
            <a:r>
              <a:rPr lang="en-US" dirty="0"/>
              <a:t>Infrared radiation therapy</a:t>
            </a:r>
            <a:endParaRPr lang="ar-IQ" dirty="0"/>
          </a:p>
        </p:txBody>
      </p:sp>
      <p:pic>
        <p:nvPicPr>
          <p:cNvPr id="2050" name="Picture 2" descr="What's Infrared in Physiotherapy? How to Use, Indications">
            <a:extLst>
              <a:ext uri="{FF2B5EF4-FFF2-40B4-BE49-F238E27FC236}">
                <a16:creationId xmlns:a16="http://schemas.microsoft.com/office/drawing/2014/main" id="{D6CD4C94-2CAB-6E03-040E-DD1991ACAB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4" y="2011574"/>
            <a:ext cx="5062236" cy="283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frared radiation Therapy light : Physiotherapy Treatment -">
            <a:extLst>
              <a:ext uri="{FF2B5EF4-FFF2-40B4-BE49-F238E27FC236}">
                <a16:creationId xmlns:a16="http://schemas.microsoft.com/office/drawing/2014/main" id="{2E75323B-EFF2-BB6D-B848-49366279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22" y="2700498"/>
            <a:ext cx="3796678" cy="37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67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61</Words>
  <Application>Microsoft Office PowerPoint</Application>
  <PresentationFormat>عرض على الشاشة (4:3)</PresentationFormat>
  <Paragraphs>7</Paragraphs>
  <Slides>4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Heat  therapy methods  </vt:lpstr>
      <vt:lpstr>There  are several types of therapy by heat:</vt:lpstr>
      <vt:lpstr>عرض تقديمي في PowerPoint</vt:lpstr>
      <vt:lpstr>Infrared radiation therapy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 therapy methods  </dc:title>
  <dc:creator>HUSSEIN ALQAZAZ</dc:creator>
  <cp:lastModifiedBy>abbas alqazaz</cp:lastModifiedBy>
  <cp:revision>6</cp:revision>
  <dcterms:created xsi:type="dcterms:W3CDTF">2006-08-16T00:00:00Z</dcterms:created>
  <dcterms:modified xsi:type="dcterms:W3CDTF">2023-04-17T18:50:48Z</dcterms:modified>
</cp:coreProperties>
</file>