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2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1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9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5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1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6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3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5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6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14A62-8B00-41B6-B591-568D5630A483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4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calculate K+ deficit ?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 algn="l"/>
            <a:r>
              <a:rPr lang="en-US" dirty="0"/>
              <a:t>K+ deficit = (4 – seen K+)</a:t>
            </a:r>
            <a:r>
              <a:rPr lang="en-US" dirty="0" err="1"/>
              <a:t>wt</a:t>
            </a:r>
            <a:r>
              <a:rPr lang="en-US"/>
              <a:t>(kg) </a:t>
            </a:r>
            <a:r>
              <a:rPr lang="en-US" dirty="0"/>
              <a:t>x 0.4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/>
              <a:t>But first we should calculate daily requirement </a:t>
            </a:r>
            <a:endParaRPr lang="ar-IQ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/>
              <a:t>Daily requirement of K+ =1 </a:t>
            </a:r>
            <a:r>
              <a:rPr lang="en-US" dirty="0" err="1"/>
              <a:t>mmol</a:t>
            </a:r>
            <a:r>
              <a:rPr lang="ar-IQ" dirty="0"/>
              <a:t>/</a:t>
            </a:r>
            <a:r>
              <a:rPr lang="en-US" dirty="0"/>
              <a:t> kg</a:t>
            </a:r>
            <a:endParaRPr lang="ar-IQ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/>
              <a:t>Total K+=K+ deficit + daily requirement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9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calculate the K+ replacement for 70 kg patient with a serum K+ of 3 </a:t>
            </a:r>
            <a:r>
              <a:rPr lang="en-US" dirty="0" err="1"/>
              <a:t>mmol</a:t>
            </a:r>
            <a:r>
              <a:rPr lang="ar-IQ" dirty="0"/>
              <a:t>/</a:t>
            </a:r>
            <a:r>
              <a:rPr lang="en-US" dirty="0"/>
              <a:t> 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K+ deficit = (4-3)x70 kg x0.4= 28mmol</a:t>
            </a:r>
          </a:p>
          <a:p>
            <a:r>
              <a:rPr lang="en-US" dirty="0"/>
              <a:t>Daily requirement = 1x70 = 70 </a:t>
            </a:r>
            <a:r>
              <a:rPr lang="en-US" dirty="0" err="1"/>
              <a:t>mmol</a:t>
            </a:r>
            <a:endParaRPr lang="en-US" dirty="0"/>
          </a:p>
          <a:p>
            <a:r>
              <a:rPr lang="en-US" dirty="0"/>
              <a:t>Total K+ = 28 + 70 = 98 </a:t>
            </a:r>
            <a:r>
              <a:rPr lang="en-US" dirty="0" err="1"/>
              <a:t>mmol</a:t>
            </a:r>
            <a:endParaRPr lang="en-US" dirty="0"/>
          </a:p>
          <a:p>
            <a:r>
              <a:rPr lang="en-US" dirty="0"/>
              <a:t>Note: 1 amp of 15% of </a:t>
            </a:r>
            <a:r>
              <a:rPr lang="en-US" dirty="0" err="1"/>
              <a:t>kcl</a:t>
            </a:r>
            <a:r>
              <a:rPr lang="en-US" dirty="0"/>
              <a:t>  contain  20 </a:t>
            </a:r>
            <a:r>
              <a:rPr lang="en-US" dirty="0" err="1"/>
              <a:t>mEq</a:t>
            </a:r>
            <a:endParaRPr lang="en-US" dirty="0"/>
          </a:p>
          <a:p>
            <a:r>
              <a:rPr lang="en-US" dirty="0"/>
              <a:t>So this patients required 5 amps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86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How to calculate K+ deficit ?  </vt:lpstr>
      <vt:lpstr>Example calculate the K+ replacement for 70 kg patient with a serum K+ of 3 mmol/ 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calculate K+ deficit ?  </dc:title>
  <dc:creator>Windows User</dc:creator>
  <cp:lastModifiedBy>HP</cp:lastModifiedBy>
  <cp:revision>4</cp:revision>
  <dcterms:created xsi:type="dcterms:W3CDTF">2020-02-22T19:24:01Z</dcterms:created>
  <dcterms:modified xsi:type="dcterms:W3CDTF">2020-06-02T08:41:15Z</dcterms:modified>
</cp:coreProperties>
</file>