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75" r:id="rId5"/>
    <p:sldId id="276" r:id="rId6"/>
    <p:sldId id="264" r:id="rId7"/>
    <p:sldId id="277" r:id="rId8"/>
    <p:sldId id="257" r:id="rId9"/>
    <p:sldId id="258" r:id="rId10"/>
    <p:sldId id="259" r:id="rId11"/>
    <p:sldId id="271" r:id="rId12"/>
    <p:sldId id="260" r:id="rId13"/>
    <p:sldId id="272" r:id="rId14"/>
    <p:sldId id="265" r:id="rId15"/>
    <p:sldId id="262" r:id="rId16"/>
    <p:sldId id="274" r:id="rId17"/>
    <p:sldId id="270" r:id="rId18"/>
    <p:sldId id="267" r:id="rId19"/>
    <p:sldId id="266" r:id="rId20"/>
    <p:sldId id="268" r:id="rId21"/>
    <p:sldId id="273" r:id="rId22"/>
    <p:sldId id="278" r:id="rId23"/>
    <p:sldId id="279" r:id="rId24"/>
    <p:sldId id="280" r:id="rId25"/>
    <p:sldId id="281" r:id="rId26"/>
    <p:sldId id="282" r:id="rId27"/>
    <p:sldId id="294" r:id="rId28"/>
    <p:sldId id="283" r:id="rId29"/>
    <p:sldId id="285" r:id="rId30"/>
    <p:sldId id="286" r:id="rId31"/>
    <p:sldId id="287" r:id="rId32"/>
    <p:sldId id="289" r:id="rId33"/>
    <p:sldId id="290" r:id="rId34"/>
    <p:sldId id="288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594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57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429577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956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172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143000"/>
            <a:ext cx="2819400" cy="464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latin typeface="+mn-lt"/>
              </a:rPr>
              <a:t>Anti-</a:t>
            </a:r>
            <a:r>
              <a:rPr lang="en-US" sz="6000" dirty="0" err="1" smtClean="0">
                <a:latin typeface="+mn-lt"/>
              </a:rPr>
              <a:t>pruritics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548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deel_delman-53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3962400" cy="3124200"/>
          </a:xfrm>
          <a:prstGeom prst="rect">
            <a:avLst/>
          </a:prstGeom>
          <a:noFill/>
        </p:spPr>
      </p:pic>
      <p:pic>
        <p:nvPicPr>
          <p:cNvPr id="3075" name="Picture 3" descr="C:\Users\hadeel_delman-53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0400"/>
            <a:ext cx="3733800" cy="3143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685800"/>
            <a:ext cx="6858000" cy="198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1" anchor="ctr"/>
          <a:lstStyle/>
          <a:p>
            <a:pPr algn="ctr"/>
            <a:r>
              <a:rPr lang="en-US" sz="10000" b="1" dirty="0" smtClean="0">
                <a:latin typeface="Bradley Hand ITC" pitchFamily="66" charset="0"/>
              </a:rPr>
              <a:t>SCABIES</a:t>
            </a:r>
            <a:endParaRPr lang="ar-IQ" sz="100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746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deel_delman-53\Desktop\New folder\derbac-m-200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562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07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deel_delman-53\Desktop\New folder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791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5020733" cy="341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295400" y="838200"/>
            <a:ext cx="6324600" cy="1447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7200" dirty="0" smtClean="0">
                <a:latin typeface="Comic Sans MS" pitchFamily="66" charset="0"/>
              </a:rPr>
              <a:t>Cold Sore</a:t>
            </a:r>
            <a:endParaRPr lang="ar-IQ" sz="7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543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XjHMfTdJB5W0KDC0BbjvFGDO-AEafrpATbr8letBaV-1lb-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aposhop.at/images/wysiwyg/OTC/Zovir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524"/>
            <a:ext cx="8263835" cy="682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304800"/>
            <a:ext cx="8001000" cy="6096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WARTS</a:t>
            </a:r>
            <a:endParaRPr lang="ar-IQ" sz="100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lm.nih.gov/medlineplus/ency/images/ency/fullsize/19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49" cy="4343400"/>
          </a:xfrm>
          <a:prstGeom prst="rect">
            <a:avLst/>
          </a:prstGeom>
          <a:noFill/>
        </p:spPr>
      </p:pic>
      <p:pic>
        <p:nvPicPr>
          <p:cNvPr id="3" name="Picture 2" descr="https://www.nlm.nih.gov/medlineplus/ency/images/ency/fullsize/19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9" y="2606040"/>
            <a:ext cx="5314949" cy="4251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.webmd.com/dtmcms/live/webmd/consumer_assets/site_images/articles/health_tools/common_foot_problems/composite_photo_of_corn_and_callus_on_f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8990"/>
            <a:ext cx="8861944" cy="602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ecx.images-amazon.com/images/I/91jQWkLfNfL._SY355SX239_SY355_CR,0,0,239,355_PIbundle-3,TopRight,0,0_SX239_SY355_CR,0,0,239,355_SH2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4038600" cy="5998757"/>
          </a:xfrm>
          <a:prstGeom prst="rect">
            <a:avLst/>
          </a:prstGeom>
          <a:noFill/>
        </p:spPr>
      </p:pic>
      <p:pic>
        <p:nvPicPr>
          <p:cNvPr id="43014" name="Picture 6" descr="https://encrypted-tbn0.gstatic.com/images?q=tbn:ANd9GcTKN0-JDLRRhpGXzJ4Cu1LgtoAHDvMy6vPoumQL8PIckEtqjN9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923039" cy="4729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data:image/jpeg;base64,/9j/4AAQSkZJRgABAQAAAQABAAD/2wCEAAkGBxIHBhQIBxQSExUUGBoYGRgYFRgaFRgbIBYdHRcVHhgfHCggGCIlGxUaITEhJykrLi8uHiA0Oj84NygtLysBCgoKDQwOFA8NDzcgFhkrLCwsLCwsKysrLCsrKyw3KyssKysrKysrKysrLCsrKysrKysrKysrKysrKysrKysrK//AABEIAMEBBgMBIgACEQEDEQH/xAAcAAEBAAIDAQEAAAAAAAAAAAAABwYIAwQFAQL/xABKEAACAQIDBAUFDAcFCQAAAAAAAQIDEQQFBgcSITETQVFxgRQiYYKyFSMyNlJTYnSRkqGxCDVCcnOz0RYmQ4TwFzNUY4OTosHT/8QAFgEBAQEAAAAAAAAAAAAAAAAAAAEC/8QAFREBAQAAAAAAAAAAAAAAAAAAAAH/2gAMAwEAAhEDEQA/ALiAAAAAAAAAAAAAAAAAAAAAAAAAAAAAAAAAAAAAAAAAAAAAAAAAAAAAAAAAAAAAAAAAAAAAAAAAAAAAAAAAAAAAAAAAAAAAAAAAAAAAAAAAAAAAAAAAAAAAAAAAAAAAAAAAAAAAAAAAAAAAAAAAfirUjRhv1Wopdbdl9oH7BwUsZSrT3KVSEn2KSb+y5zgAAAAAAAAAAAAAAAAAAAAAAAAAAAAAAAAAAAAAAAACObfc/wDMo6dovn79V7k2qUX3vel6qK/ia8cLh5Yiu1GMIuUm+SSV2/sRqfqTOJagz6tm1a/vs20vkwXCnHwgl43Cx1smx8slzalmmDS36M1NW67Pzo+tG8fE21y7GwzHAU8dhHvQqxjOL7VJXX5moJddhGf+WZHUySu/Pw0t6Hppzba+7PeXc4gqogAIAAAAAAAAAAAAAAAAAAAAAAAAAAAAAAAAAAAAAMR17UePeH0xh352Mqe+ejDwtKu/WVoesQHWuTe4GqsRlqVoxm3D+HLzofYnu+DLzo1+7uosXqmXGF/JcM/+VTl75Nfv1b+EUYZt/wAltUw+e0lzvQqfjKm/bXigqPmRbP8APv7Oato4+btTb6Or2dHNpNv917svVMdPjV1ZhW4/PkDDdk+oPd/R1N1nerQ95qdrcUtyXrQcX33Mvq1FRpOrVaUYptt8kkrthl087zihkOXSx+a1FTpx63zb6opLjJvqS4kb1HtoxGJqulp6nGhDqnUSnVfp3b7sO57xiGvdWz1fnbxTbVGDaow6lH5bXypc32Ky6jGZy3YOXYgq37NcLmWq8LLOc8x+KjRcnGnCm4Qc2naU21DhFPgl1tPx6mqdaY7QWrPc51ljaDhGoo1lFVYqTkt3pIRXHzbptPg+XWUnJcOtPaOpUYLhh8Om11txheXi3f7TV3Mszq5zj55lj5b1Sq96T6uPKK7ElZJdiQG0WktUUNV5UsdlrfB7s4S+HTl8mS/FNcGjuZvnOHyXD+UZtWp0Y9s5JX9CXOT9CIPsRxU6es3gqbkoV6M1Ozs/Ns4zv1NXaT+kedtXydZNrSdGE6tRThConVnKpNKV0478rtq8W1d9YGfai210qN6WnKMqr+cq3hT71D4cvHdOHZhrmvmmaYzH6oxEVSpUYS4pQpU7zadkuvglxu3yIyUjYVltLH6krVcZHf6GnCcE/gqTm0puPJtW4N8rtgevrTa1iqFfybI8PPDxfGNXEUpKc18qFOSSS9Lv3IwR6+zV1ul8tr39Td+7u2/ArG3uhGej6daSW9DEQs+tXhNMgYF72WbRpakrvKM6UVXUXKE4q0aqXwk4/syXPhwau+Filmq2gsQ8LrbBVYcPf4R8Jvcf4TZdtqerXpXT18G109duFL6PDz6tuvdX4uIR19dbTMPpeo8DhV5RiFzgnaFPhw358bP6KTfde5hmj9VZprvVUcFUxDw9GKdSoqEIx81NJQUpKUruUkr35XJRKTnJzm222223dtt3bbfNt8blf/R6wy6XG4t87Uoe3J/mgrt7TsfmGisXRx+TYqrKjVvBwq7tRRmldcZR3rSjfr4NPt4ers82nw1JXWWZvGNHEP4LT96q9qjfjGXXuu/obOTbnQ6XQbqvnTrUpLxluP8ACozXynN06iqUm4yi04yXOLTupJ9TTVwNxQeBoXPv7SaVoZnO2/KO7US5KpF7s/DeTa9DR74QAAAAAAAAAAAxbaRm9TK9MTpZanLEYlqhQjG285z4XXdHel4IykwnC/3i2jzxT40ctj0UOx4ior1ZepTtH0OTA48izevkmT0srwmU47cowjBedhuNlxl/vebd34nR1tjsTqPTFbLJ5XjYuUbxk5YdqM4vejLhVvzXG3VcpAA04Turo+mSbRck9wNZYjBwVoSl0tP9yd3bwlvR9UxsNKBsVz/3J1b5BWdqeLW56FUV3TfjeUe+SKntfzB5foDEOlwdTdpeE5qMv/FyNbqdSVGrGtQe7KLUovskneL8Gky5bQMyWqdjsc4w3bRnJL9mSqKFWPqycvsCIWfYrekovra/M+H5qXcHu87BW426pQ3ZK6ta3V3EX1BsUqvMJVNPVqSpSd1CrvJ07v4KlFPeS6rpO3bzK7kuNWZZPRx1J3VWnCa9aKf/ALO6GWD7OdnkNH72LxE1WxE1uuSVoQje7hFc+LSu3zsuRMdub/v3/l6XtVC/YvFLC7ilxdSahFdrd2/sjGT8CA7c/j5/l6XtVAqflU/R8/X2L/g0/bkSsqn6Pn6+xf8ABp+3IDLNvHxJj9Yp+zM1/NgNvHxJj9Yp+zM1/BHraQ+NuD+s0f5sTKtuGYvGa3eFv5uHpQil9KS35PxUofYYrpD424P6zR/mxPZ2t0nS2h4rf/a6OS7nRgvzTXgBiBVti2aVsuy7ErA4Ovit6pG7pzoxUbQ+C9+cW318O0lJZP0esUujxmD670qng1KL9lAr2deV8fqbTFTKcPlmKhKbg1KVXDbq3akZdVW/7JLP9m+b/wDBVP8AuUP/AKGzgCJ9sbyjGZHklbA53RlR9934XlB3UopS+DJ24x/EoJ8TTdl1c/8AXifQAAAAAAAAABxYvEwweHliMVKMIRV3KTsku8DzdW53HTmnK2a1ePRxe6vlTfCEfGTSOroLJpZHpilh8VxrTvVrS65Vaj3qjfc3bwJFtW1nPUmLhgcnhV8noy39505rpai5S3bX3Y8bX5tt9SKxpPW2G1HhoKLdKs1aVGonGalbio3+GvSrgZMAfmc1Tg5zaSSu2+SXWwJN+kBlHSYDD51TXGnJ0pfuyV4vwlG3rEULBtk1fSzbL45FkylWW+p1KkYSdNbvwYRla0m3ZtrgrenhJPJanzdT7kv6BY4ipbGsdDM8Fi9G5i/MrwlOHit2ql6eMZL1iZeS1Pm6n3Jf0O9kWLr5HnNLNMHTqb9KakluStJcpQfDk4trxA4M4yurkuaVMsx6tUpS3X2P5M16JKzXedMvuoMlwW1LLI43K6ipYqEOG9FqcV83Vp83G/Jrk+Kum04zqDTGM05VcM3ozgl/iJb1J+lVFw8HZ+gCobF9bUoYBaazWahKDfQSk7RnFu/RX6pJt2XWrW5FbrVo4ek61eUYxSu5SaUUu1t8Eadtpx861vwMn0to/HavqRpYVVFQ4Xq1XLoYrtim/PfYo+LXMC1ZHnkdY6veJy7zsJgVKMZ24VcRNWco+iFPeV+vpL8rEw25fHz/AKFL2qhacpwGF0Tp2GEUo06VPnObSc5PjKT7ZN9S7lyNfNf5rLUurK2Z4enV6N7sKd6ck3CKspNW4Xd3b0gYyVT9Hz9fYv8Ag0/bkTDyWp83U+5L+hRNh+OWV6pqUccpU1XpKMXKLUXNTTUbtWTak7dwGb7ePiTH6xT9mZr+XPbzmMZZJSymhedSVVVHGKbcYRjLznbldySXbx7CI+S1Pm6n3Jf0BHo6R+NmD+s0f5sSm7etOSk6Wo8MrqKVKtbqV70p915OL74kmwirYPFwxVGnU3qc4zXmS5xkpJcu1G0GT5zhdXZQ1S3ZxqQtUozVpxTVpQnB8e1dj6gNVTJ9nOpVpbVEMbXv0U06dW3VGTT37de7JJ91zI9bbJsRlVaWK04pYig+PR861P0W/wARLtXneh8ybVYOhVdKunCS5xknGS70+KA3Bw9eOJoRr4eUZxkk4yi04tPk01zOrneb0cjy2eYZlJQhBeLfVGK/ak3wS6zVzI8/xuWS8kyGviIbz4U6bck312p2av3IrGhtEY3Ncxp5/rypVn0T3qNCpNyal1VJR+DC3NRSve1+Vgij6ehUWVxr49btWq3UnH5DlxVO/XuR3YX+iekAAAAAAAAAAAAAAAAAAAAAAAD41vK0j6APNWn8IsR5QsNh9/nvdFDe772PSSsrIAAAAAAAAAAAAB1cdltHMI7uPpUqq+nCMvzR2gB1MDllDLo7uApUqSfyIRj+SO2AAAA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44036" name="AutoShape 4" descr="data:image/jpeg;base64,/9j/4AAQSkZJRgABAQAAAQABAAD/2wCEAAkGBxIHBhQIBxQSExUUGBoYGRgYFRgaFRgbIBYdHRcVHhgfHCggGCIlGxUaITEhJykrLi8uHiA0Oj84NygtLysBCgoKDQwOFA8NDzcgFhkrLCwsLCwsKysrLCsrKyw3KyssKysrKysrKysrLCsrKysrKysrKysrKysrKysrKysrK//AABEIAMEBBgMBIgACEQEDEQH/xAAcAAEBAAIDAQEAAAAAAAAAAAAABwYIAwQFAQL/xABKEAACAQIDBAUFDAcFCQAAAAAAAQIDEQQFBgcSITETQVFxgRQiYYKyFSMyNlJTYnSRkqGxCDVCcnOz0RYmQ4TwFzNUY4OTosHT/8QAFgEBAQEAAAAAAAAAAAAAAAAAAAEC/8QAFREBAQAAAAAAAAAAAAAAAAAAAAH/2gAMAwEAAhEDEQA/ALiAAAAAAAAAAAAAAAAAAAAAAAAAAAAAAAAAAAAAAAAAAAAAAAAAAAAAAAAAAAAAAAAAAAAAAAAAAAAAAAAAAAAAAAAAAAAAAAAAAAAAAAAAAAAAAAAAAAAAAAAAAAAAAAAAAAAAAAAAAAAAAAAAfirUjRhv1Wopdbdl9oH7BwUsZSrT3KVSEn2KSb+y5zgAAAAAAAAAAAAAAAAAAAAAAAAAAAAAAAAAAAAAAAACObfc/wDMo6dovn79V7k2qUX3vel6qK/ia8cLh5Yiu1GMIuUm+SSV2/sRqfqTOJagz6tm1a/vs20vkwXCnHwgl43Cx1smx8slzalmmDS36M1NW67Pzo+tG8fE21y7GwzHAU8dhHvQqxjOL7VJXX5moJddhGf+WZHUySu/Pw0t6Hppzba+7PeXc4gqogAIAAAAAAAAAAAAAAAAAAAAAAAAAAAAAAAAAAAAAMR17UePeH0xh352Mqe+ejDwtKu/WVoesQHWuTe4GqsRlqVoxm3D+HLzofYnu+DLzo1+7uosXqmXGF/JcM/+VTl75Nfv1b+EUYZt/wAltUw+e0lzvQqfjKm/bXigqPmRbP8APv7Oato4+btTb6Or2dHNpNv917svVMdPjV1ZhW4/PkDDdk+oPd/R1N1nerQ95qdrcUtyXrQcX33Mvq1FRpOrVaUYptt8kkrthl087zihkOXSx+a1FTpx63zb6opLjJvqS4kb1HtoxGJqulp6nGhDqnUSnVfp3b7sO57xiGvdWz1fnbxTbVGDaow6lH5bXypc32Ky6jGZy3YOXYgq37NcLmWq8LLOc8x+KjRcnGnCm4Qc2naU21DhFPgl1tPx6mqdaY7QWrPc51ljaDhGoo1lFVYqTkt3pIRXHzbptPg+XWUnJcOtPaOpUYLhh8Om11txheXi3f7TV3Mszq5zj55lj5b1Sq96T6uPKK7ElZJdiQG0WktUUNV5UsdlrfB7s4S+HTl8mS/FNcGjuZvnOHyXD+UZtWp0Y9s5JX9CXOT9CIPsRxU6es3gqbkoV6M1Ozs/Ns4zv1NXaT+kedtXydZNrSdGE6tRThConVnKpNKV0478rtq8W1d9YGfai210qN6WnKMqr+cq3hT71D4cvHdOHZhrmvmmaYzH6oxEVSpUYS4pQpU7zadkuvglxu3yIyUjYVltLH6krVcZHf6GnCcE/gqTm0puPJtW4N8rtgevrTa1iqFfybI8PPDxfGNXEUpKc18qFOSSS9Lv3IwR6+zV1ul8tr39Td+7u2/ArG3uhGej6daSW9DEQs+tXhNMgYF72WbRpakrvKM6UVXUXKE4q0aqXwk4/syXPhwau+Filmq2gsQ8LrbBVYcPf4R8Jvcf4TZdtqerXpXT18G109duFL6PDz6tuvdX4uIR19dbTMPpeo8DhV5RiFzgnaFPhw358bP6KTfde5hmj9VZprvVUcFUxDw9GKdSoqEIx81NJQUpKUruUkr35XJRKTnJzm222223dtt3bbfNt8blf/R6wy6XG4t87Uoe3J/mgrt7TsfmGisXRx+TYqrKjVvBwq7tRRmldcZR3rSjfr4NPt4ers82nw1JXWWZvGNHEP4LT96q9qjfjGXXuu/obOTbnQ6XQbqvnTrUpLxluP8ACozXynN06iqUm4yi04yXOLTupJ9TTVwNxQeBoXPv7SaVoZnO2/KO7US5KpF7s/DeTa9DR74QAAAAAAAAAAAxbaRm9TK9MTpZanLEYlqhQjG285z4XXdHel4IykwnC/3i2jzxT40ctj0UOx4ior1ZepTtH0OTA48izevkmT0srwmU47cowjBedhuNlxl/vebd34nR1tjsTqPTFbLJ5XjYuUbxk5YdqM4vejLhVvzXG3VcpAA04Turo+mSbRck9wNZYjBwVoSl0tP9yd3bwlvR9UxsNKBsVz/3J1b5BWdqeLW56FUV3TfjeUe+SKntfzB5foDEOlwdTdpeE5qMv/FyNbqdSVGrGtQe7KLUovskneL8Gky5bQMyWqdjsc4w3bRnJL9mSqKFWPqycvsCIWfYrekovra/M+H5qXcHu87BW426pQ3ZK6ta3V3EX1BsUqvMJVNPVqSpSd1CrvJ07v4KlFPeS6rpO3bzK7kuNWZZPRx1J3VWnCa9aKf/ALO6GWD7OdnkNH72LxE1WxE1uuSVoQje7hFc+LSu3zsuRMdub/v3/l6XtVC/YvFLC7ilxdSahFdrd2/sjGT8CA7c/j5/l6XtVAqflU/R8/X2L/g0/bkSsqn6Pn6+xf8ABp+3IDLNvHxJj9Yp+zM1/NgNvHxJj9Yp+zM1/BHraQ+NuD+s0f5sTKtuGYvGa3eFv5uHpQil9KS35PxUofYYrpD424P6zR/mxPZ2t0nS2h4rf/a6OS7nRgvzTXgBiBVti2aVsuy7ErA4Ovit6pG7pzoxUbQ+C9+cW318O0lJZP0esUujxmD670qng1KL9lAr2deV8fqbTFTKcPlmKhKbg1KVXDbq3akZdVW/7JLP9m+b/wDBVP8AuUP/AKGzgCJ9sbyjGZHklbA53RlR9934XlB3UopS+DJ24x/EoJ8TTdl1c/8AXifQAAAAAAAAABxYvEwweHliMVKMIRV3KTsku8DzdW53HTmnK2a1ePRxe6vlTfCEfGTSOroLJpZHpilh8VxrTvVrS65Vaj3qjfc3bwJFtW1nPUmLhgcnhV8noy39505rpai5S3bX3Y8bX5tt9SKxpPW2G1HhoKLdKs1aVGonGalbio3+GvSrgZMAfmc1Tg5zaSSu2+SXWwJN+kBlHSYDD51TXGnJ0pfuyV4vwlG3rEULBtk1fSzbL45FkylWW+p1KkYSdNbvwYRla0m3ZtrgrenhJPJanzdT7kv6BY4ipbGsdDM8Fi9G5i/MrwlOHit2ql6eMZL1iZeS1Pm6n3Jf0O9kWLr5HnNLNMHTqb9KakluStJcpQfDk4trxA4M4yurkuaVMsx6tUpS3X2P5M16JKzXedMvuoMlwW1LLI43K6ipYqEOG9FqcV83Vp83G/Jrk+Kum04zqDTGM05VcM3ozgl/iJb1J+lVFw8HZ+gCobF9bUoYBaazWahKDfQSk7RnFu/RX6pJt2XWrW5FbrVo4ek61eUYxSu5SaUUu1t8Eadtpx861vwMn0to/HavqRpYVVFQ4Xq1XLoYrtim/PfYo+LXMC1ZHnkdY6veJy7zsJgVKMZ24VcRNWco+iFPeV+vpL8rEw25fHz/AKFL2qhacpwGF0Tp2GEUo06VPnObSc5PjKT7ZN9S7lyNfNf5rLUurK2Z4enV6N7sKd6ck3CKspNW4Xd3b0gYyVT9Hz9fYv8Ag0/bkTDyWp83U+5L+hRNh+OWV6pqUccpU1XpKMXKLUXNTTUbtWTak7dwGb7ePiTH6xT9mZr+XPbzmMZZJSymhedSVVVHGKbcYRjLznbldySXbx7CI+S1Pm6n3Jf0BHo6R+NmD+s0f5sSm7etOSk6Wo8MrqKVKtbqV70p915OL74kmwirYPFwxVGnU3qc4zXmS5xkpJcu1G0GT5zhdXZQ1S3ZxqQtUozVpxTVpQnB8e1dj6gNVTJ9nOpVpbVEMbXv0U06dW3VGTT37de7JJ91zI9bbJsRlVaWK04pYig+PR861P0W/wARLtXneh8ybVYOhVdKunCS5xknGS70+KA3Bw9eOJoRr4eUZxkk4yi04tPk01zOrneb0cjy2eYZlJQhBeLfVGK/ak3wS6zVzI8/xuWS8kyGviIbz4U6bck312p2av3IrGhtEY3Ncxp5/rypVn0T3qNCpNyal1VJR+DC3NRSve1+Vgij6ehUWVxr49btWq3UnH5DlxVO/XuR3YX+iekAAAAAAAAAAAAAAAAAAAAAAAD41vK0j6APNWn8IsR5QsNh9/nvdFDe772PSSsrIAAAAAAAAAAAAB1cdltHMI7uPpUqq+nCMvzR2gB1MDllDLo7uApUqSfyIRj+SO2AAAA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44038" name="Picture 6" descr="https://s-media-cache-ak0.pinimg.com/originals/89/6d/d7/896dd7b5ba3535c3ab4f6a2e6e03ef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9941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age.slidesharecdn.com/doryxspeakerslidepresentationpmrapproved7-21-11-110928082640-phpapp01/95/doryx-9-728.jpg?cb=1317198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4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heherbalfacefood.com/wp-content/uploads/2014/12/stages-of-ac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12200" cy="653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beautybyviolett.com/wp-content/uploads/2015/06/types-of-ac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60" y="351603"/>
            <a:ext cx="7603940" cy="6350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drug3k.com/img2/panoxyl_17640_5_(big)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4610100" cy="4610100"/>
          </a:xfrm>
          <a:prstGeom prst="rect">
            <a:avLst/>
          </a:prstGeom>
          <a:noFill/>
        </p:spPr>
      </p:pic>
      <p:pic>
        <p:nvPicPr>
          <p:cNvPr id="48132" name="Picture 4" descr="http://www.drug3k.com/img4/panoxyl_17639_7_(big)_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393382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d2lrfoui38qeab.cloudfront.net/20150417032033-olx8bf91b47f7d990f587cba8ef32a82604914bd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95960" cy="3581400"/>
          </a:xfrm>
          <a:prstGeom prst="rect">
            <a:avLst/>
          </a:prstGeom>
          <a:noFill/>
        </p:spPr>
      </p:pic>
      <p:pic>
        <p:nvPicPr>
          <p:cNvPr id="49156" name="Picture 4" descr="http://bumpyboo.com/wp-content/uploads/2011/09/clindamycin-ac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1" y="3581400"/>
            <a:ext cx="4368799" cy="327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www.anshin-tsuhan.jp/drug_search/imageDrug/929_1_w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0"/>
            <a:ext cx="4571998" cy="3581400"/>
          </a:xfrm>
          <a:prstGeom prst="rect">
            <a:avLst/>
          </a:prstGeom>
          <a:noFill/>
        </p:spPr>
      </p:pic>
      <p:pic>
        <p:nvPicPr>
          <p:cNvPr id="50180" name="Picture 4" descr="http://images.medscape.com/pi/features/drugdirectory/octupdate/A0175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4419600" cy="3200401"/>
          </a:xfrm>
          <a:prstGeom prst="rect">
            <a:avLst/>
          </a:prstGeom>
          <a:noFill/>
        </p:spPr>
      </p:pic>
      <p:pic>
        <p:nvPicPr>
          <p:cNvPr id="50182" name="Picture 6" descr="http://myroaccutaneexperience.co.uk/wp-content/uploads/2013/03/roaccutane-isotretinoin-300x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61208"/>
            <a:ext cx="3962400" cy="3209544"/>
          </a:xfrm>
          <a:prstGeom prst="rect">
            <a:avLst/>
          </a:prstGeom>
          <a:noFill/>
        </p:spPr>
      </p:pic>
      <p:pic>
        <p:nvPicPr>
          <p:cNvPr id="50184" name="Picture 8" descr="http://i1.wp.com/rosacea-support.org/images/accutaneanddrinkingalcoholnoproblemappar_A2BC/roaccutane_thumb.jpg?resize=230%2C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0"/>
            <a:ext cx="3829050" cy="3329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deel_delman-53\Desktop\Typical_eczema_si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8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400" y="2590800"/>
            <a:ext cx="7162800" cy="3352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5400" b="1" dirty="0" smtClean="0">
                <a:latin typeface="Bradley Hand ITC" pitchFamily="66" charset="0"/>
              </a:rPr>
              <a:t>1- Emollient</a:t>
            </a:r>
            <a:br>
              <a:rPr lang="en-US" sz="5400" b="1" dirty="0" smtClean="0">
                <a:latin typeface="Bradley Hand ITC" pitchFamily="66" charset="0"/>
              </a:rPr>
            </a:br>
            <a:r>
              <a:rPr lang="en-US" sz="5400" b="1" dirty="0" smtClean="0">
                <a:latin typeface="Bradley Hand ITC" pitchFamily="66" charset="0"/>
              </a:rPr>
              <a:t>2- Topical Corticosteroid</a:t>
            </a:r>
            <a:br>
              <a:rPr lang="en-US" sz="5400" b="1" dirty="0" smtClean="0">
                <a:latin typeface="Bradley Hand ITC" pitchFamily="66" charset="0"/>
              </a:rPr>
            </a:br>
            <a:r>
              <a:rPr lang="en-US" sz="5400" b="1" dirty="0" smtClean="0">
                <a:latin typeface="Bradley Hand ITC" pitchFamily="66" charset="0"/>
              </a:rPr>
              <a:t>3- Antipruritics </a:t>
            </a:r>
            <a:endParaRPr lang="ar-IQ" sz="5400" b="1" dirty="0">
              <a:latin typeface="Bradley Hand ITC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838200"/>
            <a:ext cx="6400800" cy="1295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latin typeface="Bradley Hand ITC" pitchFamily="66" charset="0"/>
              </a:rPr>
              <a:t>Treatment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76600"/>
            <a:ext cx="4572000" cy="322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"/>
            <a:ext cx="555336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21336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cs typeface="+mn-cs"/>
              </a:rPr>
              <a:t>Topical CS</a:t>
            </a:r>
            <a:endParaRPr lang="ar-IQ" b="1" dirty="0"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23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769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10</Words>
  <Application>Microsoft Office PowerPoint</Application>
  <PresentationFormat>On-screen Show (4:3)</PresentationFormat>
  <Paragraphs>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1- Emollient 2- Topical Corticosteroid 3- Antipruritics </vt:lpstr>
      <vt:lpstr>Topical CS</vt:lpstr>
      <vt:lpstr>Slide 7</vt:lpstr>
      <vt:lpstr>Slide 8</vt:lpstr>
      <vt:lpstr>Slide 9</vt:lpstr>
      <vt:lpstr>Slide 10</vt:lpstr>
      <vt:lpstr>Slide 11</vt:lpstr>
      <vt:lpstr>Slide 12</vt:lpstr>
      <vt:lpstr>Slide 13</vt:lpstr>
      <vt:lpstr>Anti-pruritics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matrix</cp:lastModifiedBy>
  <cp:revision>30</cp:revision>
  <dcterms:created xsi:type="dcterms:W3CDTF">2006-08-16T00:00:00Z</dcterms:created>
  <dcterms:modified xsi:type="dcterms:W3CDTF">2015-10-31T16:21:34Z</dcterms:modified>
</cp:coreProperties>
</file>