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4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825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18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545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15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48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696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080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370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069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991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251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5AE3B-332C-4E3F-BA60-90AEF41CCC32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2A54-308F-4DFA-8575-2FDD2FF42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2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01337"/>
            <a:ext cx="9144000" cy="5159829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API 20 E System</a:t>
            </a:r>
          </a:p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endParaRPr 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Antibiotic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susceptibility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2779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9413" y="1268532"/>
            <a:ext cx="11233150" cy="42812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1989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1680" y="692512"/>
            <a:ext cx="8386354" cy="54975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4898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9932"/>
            <a:ext cx="10515600" cy="55570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API 20 E System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API 20E strip, for identification of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Enterobacteriaceae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 gram negative rods.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tests are inoculated with a bacterial suspension that reconstitute the media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stripe consists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microtubes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(cupules) containing dehydrated substrates to detect the 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enzymatic activity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fermentation of sugars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incubation , metabolism produces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changes.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carbohydrates are fermented , the pH with in the cupules changes and is shown by an indicator.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093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9090" t="24690" r="10483" b="50093"/>
          <a:stretch/>
        </p:blipFill>
        <p:spPr>
          <a:xfrm>
            <a:off x="9496699" y="1920241"/>
            <a:ext cx="2024742" cy="23513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213" b="6338"/>
          <a:stretch/>
        </p:blipFill>
        <p:spPr>
          <a:xfrm>
            <a:off x="522514" y="587828"/>
            <a:ext cx="8307977" cy="581297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04512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7829" y="600892"/>
            <a:ext cx="10789920" cy="560396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84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444"/>
          <a:stretch/>
        </p:blipFill>
        <p:spPr>
          <a:xfrm>
            <a:off x="418010" y="457200"/>
            <a:ext cx="11351623" cy="57476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33748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0263" y="404950"/>
            <a:ext cx="11456126" cy="5969724"/>
          </a:xfrm>
        </p:spPr>
      </p:pic>
    </p:spTree>
    <p:extLst>
      <p:ext uri="{BB962C8B-B14F-4D97-AF65-F5344CB8AC3E}">
        <p14:creationId xmlns:p14="http://schemas.microsoft.com/office/powerpoint/2010/main" xmlns="" val="28952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258"/>
            <a:ext cx="10515600" cy="5915706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Antibiotic susceptibility test</a:t>
            </a:r>
          </a:p>
          <a:p>
            <a:pPr marL="0" indent="0">
              <a:buNone/>
            </a:pPr>
            <a:r>
              <a:rPr lang="en-US" dirty="0" smtClean="0"/>
              <a:t>A laboratory test which determine how effective antibiotic therapy is against bacterial infections.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914"/>
          <a:stretch/>
        </p:blipFill>
        <p:spPr>
          <a:xfrm>
            <a:off x="1201783" y="1996847"/>
            <a:ext cx="9836331" cy="41557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7449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431074"/>
            <a:ext cx="11273245" cy="5745889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Kirby – Bauer method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Kirby-Bauer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 diffusion susceptibility test is to determine the sensitivity or resistance of pathogenic aerobic and facultative an aerobic bacteria to various antimicrobial compounds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pathogenic organisms grown on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Muller-Hinton agar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presence of various antimicrobial impregnated filter discs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presences or absence of growth around the disk is indirect measure of the ability of the compound to inhibit that organism 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536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073"/>
          <a:stretch/>
        </p:blipFill>
        <p:spPr>
          <a:xfrm>
            <a:off x="679270" y="927463"/>
            <a:ext cx="10881360" cy="5249500"/>
          </a:xfrm>
        </p:spPr>
      </p:pic>
    </p:spTree>
    <p:extLst>
      <p:ext uri="{BB962C8B-B14F-4D97-AF65-F5344CB8AC3E}">
        <p14:creationId xmlns:p14="http://schemas.microsoft.com/office/powerpoint/2010/main" xmlns="" val="22874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180</Words>
  <Application>Microsoft Office PowerPoint</Application>
  <PresentationFormat>Custom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MOONLIGHT</dc:creator>
  <cp:lastModifiedBy>H J</cp:lastModifiedBy>
  <cp:revision>15</cp:revision>
  <dcterms:created xsi:type="dcterms:W3CDTF">2017-12-10T17:21:02Z</dcterms:created>
  <dcterms:modified xsi:type="dcterms:W3CDTF">2018-11-26T08:38:25Z</dcterms:modified>
</cp:coreProperties>
</file>