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3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19EFB8-75E3-40FA-AC74-F58C6537A00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AE24E-762D-477D-803F-DCE2EADA53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CF56-B7DD-41DB-B45F-6C9B9B090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 Reading, Listening, and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81AA2-66C6-457E-87B0-8BA4BACC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Hussein Alsheakh, PhD</a:t>
            </a:r>
          </a:p>
        </p:txBody>
      </p:sp>
    </p:spTree>
    <p:extLst>
      <p:ext uri="{BB962C8B-B14F-4D97-AF65-F5344CB8AC3E}">
        <p14:creationId xmlns:p14="http://schemas.microsoft.com/office/powerpoint/2010/main" val="291975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A2-628A-4E57-9ACD-46BED615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240F6-40F1-49B2-8EF1-F0820CE3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3" y="416866"/>
            <a:ext cx="7372053" cy="14507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DB859-2F91-463E-8F67-63F5012CE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5" y="2100943"/>
            <a:ext cx="11165441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A2-628A-4E57-9ACD-46BED615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240F6-40F1-49B2-8EF1-F0820CE3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3" y="416866"/>
            <a:ext cx="7372053" cy="145075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7272E-9749-4B02-9794-3449AB4C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" y="1867623"/>
            <a:ext cx="10112463" cy="44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A2-628A-4E57-9ACD-46BED615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552"/>
            <a:ext cx="10058400" cy="1450757"/>
          </a:xfrm>
        </p:spPr>
        <p:txBody>
          <a:bodyPr/>
          <a:lstStyle/>
          <a:p>
            <a:r>
              <a:rPr lang="en-US" dirty="0"/>
              <a:t>Reading P108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240F6-40F1-49B2-8EF1-F0820CE3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7" y="143552"/>
            <a:ext cx="7372053" cy="14507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FE876-77C8-444E-AA15-04EE850F7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8" y="1594309"/>
            <a:ext cx="7460501" cy="51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A2-628A-4E57-9ACD-46BED615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552"/>
            <a:ext cx="10058400" cy="1450757"/>
          </a:xfrm>
        </p:spPr>
        <p:txBody>
          <a:bodyPr/>
          <a:lstStyle/>
          <a:p>
            <a:r>
              <a:rPr lang="en-US" dirty="0"/>
              <a:t>Reading P108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240F6-40F1-49B2-8EF1-F0820CE3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54" y="552216"/>
            <a:ext cx="7372053" cy="145075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0B8A8-A80F-4AF2-B1B7-7C1078FF5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" y="2100944"/>
            <a:ext cx="11464500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923152-323E-4536-8608-72A50349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57260-C9C0-41BC-885A-FAE0861C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7" y="2879714"/>
            <a:ext cx="11172405" cy="843200"/>
          </a:xfrm>
        </p:spPr>
      </p:pic>
    </p:spTree>
    <p:extLst>
      <p:ext uri="{BB962C8B-B14F-4D97-AF65-F5344CB8AC3E}">
        <p14:creationId xmlns:p14="http://schemas.microsoft.com/office/powerpoint/2010/main" val="183889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62583-0B37-4AEA-8D94-6FEB0E345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1" y="1502229"/>
            <a:ext cx="12198704" cy="3875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A86EE-CD85-40D6-BECA-EC9381801F30}"/>
              </a:ext>
            </a:extLst>
          </p:cNvPr>
          <p:cNvSpPr txBox="1"/>
          <p:nvPr/>
        </p:nvSpPr>
        <p:spPr>
          <a:xfrm>
            <a:off x="6061731" y="2939142"/>
            <a:ext cx="4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36BDD-A874-4B5E-9C78-7D8EC4A34C2D}"/>
              </a:ext>
            </a:extLst>
          </p:cNvPr>
          <p:cNvSpPr txBox="1"/>
          <p:nvPr/>
        </p:nvSpPr>
        <p:spPr>
          <a:xfrm>
            <a:off x="6054486" y="4234541"/>
            <a:ext cx="4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868A9-12EF-4746-B65C-8D57B2B494BC}"/>
              </a:ext>
            </a:extLst>
          </p:cNvPr>
          <p:cNvSpPr txBox="1"/>
          <p:nvPr/>
        </p:nvSpPr>
        <p:spPr>
          <a:xfrm>
            <a:off x="6041575" y="3763049"/>
            <a:ext cx="4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C86DE-8DA5-453C-9A8D-371AB8441F64}"/>
              </a:ext>
            </a:extLst>
          </p:cNvPr>
          <p:cNvSpPr txBox="1"/>
          <p:nvPr/>
        </p:nvSpPr>
        <p:spPr>
          <a:xfrm>
            <a:off x="6061731" y="3351096"/>
            <a:ext cx="4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3329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1325-569A-4543-A20E-7166345A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HW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9C08F-411A-4AFB-9F6C-2C71F855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2" y="1970314"/>
            <a:ext cx="7016723" cy="4112521"/>
          </a:xfrm>
        </p:spPr>
      </p:pic>
    </p:spTree>
    <p:extLst>
      <p:ext uri="{BB962C8B-B14F-4D97-AF65-F5344CB8AC3E}">
        <p14:creationId xmlns:p14="http://schemas.microsoft.com/office/powerpoint/2010/main" val="17357848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4" ma:contentTypeDescription="Create a new document." ma:contentTypeScope="" ma:versionID="082af708ae01f67678227e27ce24fb9a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89ae7f77908debf53f3ee5e1c5e21c6b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1C1AA-6185-4CEB-8E4B-2683D0516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B23350-3A07-4DB6-8805-B9C3DF370A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5678B-F5F6-4219-BB18-A91D4BE82404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41ea50cf-1ff7-4790-b79f-d38a2c68881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6d6dedd-55db-403a-9fbe-5cfdd72d02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27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Unit 4 Reading, Listening, and Writing</vt:lpstr>
      <vt:lpstr>Reading P108</vt:lpstr>
      <vt:lpstr>Reading P108</vt:lpstr>
      <vt:lpstr>Reading P108</vt:lpstr>
      <vt:lpstr>Reading P108</vt:lpstr>
      <vt:lpstr>Discussion</vt:lpstr>
      <vt:lpstr>PowerPoint Presentation</vt:lpstr>
      <vt:lpstr>Writing HW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Reading, Listening, and Writing</dc:title>
  <dc:creator>Hussein Salim Qasim Al Sheakh</dc:creator>
  <cp:lastModifiedBy>Hussein Salim Qasim Al Sheakh</cp:lastModifiedBy>
  <cp:revision>3</cp:revision>
  <dcterms:created xsi:type="dcterms:W3CDTF">2022-12-22T19:21:57Z</dcterms:created>
  <dcterms:modified xsi:type="dcterms:W3CDTF">2022-12-22T20:50:43Z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