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314" r:id="rId3"/>
    <p:sldId id="257" r:id="rId4"/>
    <p:sldId id="258" r:id="rId5"/>
    <p:sldId id="293" r:id="rId6"/>
    <p:sldId id="294" r:id="rId7"/>
    <p:sldId id="295" r:id="rId8"/>
    <p:sldId id="315" r:id="rId9"/>
    <p:sldId id="296" r:id="rId10"/>
    <p:sldId id="297" r:id="rId11"/>
    <p:sldId id="312" r:id="rId12"/>
    <p:sldId id="313" r:id="rId13"/>
    <p:sldId id="284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268" r:id="rId28"/>
    <p:sldId id="283" r:id="rId29"/>
    <p:sldId id="311" r:id="rId30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23" autoAdjust="0"/>
  </p:normalViewPr>
  <p:slideViewPr>
    <p:cSldViewPr snapToGrid="0">
      <p:cViewPr varScale="1">
        <p:scale>
          <a:sx n="69" d="100"/>
          <a:sy n="69" d="100"/>
        </p:scale>
        <p:origin x="178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F4EF1-9553-4450-B75D-9820AA7D7694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08D76-A0A6-4AF9-9BB9-5F4444400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54063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08D76-A0A6-4AF9-9BB9-5F4444400DB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08D76-A0A6-4AF9-9BB9-5F4444400DB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08D76-A0A6-4AF9-9BB9-5F4444400DB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08D76-A0A6-4AF9-9BB9-5F4444400DB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172" y="3681627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3927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388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1277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172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388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1277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72" y="1604399"/>
            <a:ext cx="8228763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172" y="273423"/>
            <a:ext cx="8228763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927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172" y="3681627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172" y="6246923"/>
            <a:ext cx="2130093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7054" y="6246923"/>
            <a:ext cx="2898142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5842" y="6246923"/>
            <a:ext cx="2130093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0FF2F138-2D24-468F-84BC-20BC18747862}" type="slidenum">
              <a:rPr lang="en-US" sz="1400" b="0" strike="noStrike" spc="-1">
                <a:latin typeface="Times New Roman"/>
              </a:rPr>
              <a:pPr algn="r"/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247650" y="852729"/>
            <a:ext cx="4666951" cy="30162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44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Language</a:t>
            </a:r>
            <a:b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3</a:t>
            </a:r>
            <a:r>
              <a:rPr lang="en-US" sz="2800" b="0" strike="noStrike" spc="-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 </a:t>
            </a:r>
            <a:r>
              <a:rPr lang="en-US" sz="2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</a:p>
          <a:p>
            <a:pPr algn="ctr"/>
            <a:r>
              <a:rPr lang="en-US" sz="2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Pharmacy</a:t>
            </a:r>
            <a:b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2800" b="0" strike="noStrike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Mustansiriyah</a:t>
            </a:r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  <a:r>
              <a:rPr lang="en-US" sz="40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324149" y="4777985"/>
            <a:ext cx="4343102" cy="8002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600" b="0" strike="noStrike" spc="-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Four</a:t>
            </a:r>
          </a:p>
          <a:p>
            <a:pPr algn="ctr"/>
            <a:r>
              <a:rPr lang="en-US" sz="2600" spc="-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 Verbs</a:t>
            </a:r>
            <a:endParaRPr lang="en-US" sz="2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7389" y="1276124"/>
            <a:ext cx="3497263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14950" y="495300"/>
            <a:ext cx="333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Class Reference book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696" y="1843315"/>
            <a:ext cx="8782655" cy="317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EE3198-7BD2-424D-8490-D3C3C2D77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6" y="1154152"/>
            <a:ext cx="8794627" cy="454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77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74B22F-9AC5-4AB3-AB35-7145EB93E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87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en-US" sz="3200" i="1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(got) to</a:t>
            </a:r>
            <a:endParaRPr lang="en-US" sz="3200" b="0" i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1144" y="1297769"/>
            <a:ext cx="6749142" cy="497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en-US" sz="3200" i="1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(got) to</a:t>
            </a:r>
            <a:endParaRPr lang="en-US" sz="3200" b="0" i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536" y="1553028"/>
            <a:ext cx="8076304" cy="380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en-US" sz="3200" i="1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(got) to</a:t>
            </a:r>
            <a:endParaRPr lang="en-US" sz="3200" b="0" i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631" y="1213232"/>
            <a:ext cx="7937961" cy="496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en-US" sz="3200" b="0" i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b="0" i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allowed</a:t>
            </a:r>
            <a:r>
              <a:rPr lang="en-US" sz="3200" i="1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endParaRPr lang="en-US" sz="3200" b="0" i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2114" y="1064304"/>
            <a:ext cx="6168572" cy="549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en-US" sz="3200" b="0" i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b="0" i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allowed</a:t>
            </a:r>
            <a:r>
              <a:rPr lang="en-US" sz="3200" i="1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endParaRPr lang="en-US" sz="3200" b="0" i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49" y="1321707"/>
            <a:ext cx="8577037" cy="289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32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should, ought to, </a:t>
            </a: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0" i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must</a:t>
            </a: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1" y="1214209"/>
            <a:ext cx="8489044" cy="427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32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should, ought to, </a:t>
            </a: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0" i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must</a:t>
            </a: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856" y="1851025"/>
            <a:ext cx="8461734" cy="308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003A4-7CB9-40E1-9CCE-F3E4629E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Proverbs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2346BE-9949-4FF6-B1A0-8AC188B073A2}"/>
              </a:ext>
            </a:extLst>
          </p:cNvPr>
          <p:cNvSpPr/>
          <p:nvPr/>
        </p:nvSpPr>
        <p:spPr>
          <a:xfrm>
            <a:off x="214708" y="2376183"/>
            <a:ext cx="871369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“The grass is always greener on the other side”</a:t>
            </a:r>
          </a:p>
        </p:txBody>
      </p:sp>
    </p:spTree>
    <p:extLst>
      <p:ext uri="{BB962C8B-B14F-4D97-AF65-F5344CB8AC3E}">
        <p14:creationId xmlns:p14="http://schemas.microsoft.com/office/powerpoint/2010/main" val="3013604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32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to </a:t>
            </a: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0" i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must, don’t have to </a:t>
            </a: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0" i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mustn’t </a:t>
            </a: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109" y="1945821"/>
            <a:ext cx="8300444" cy="204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32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to </a:t>
            </a: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0" i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must, don’t have to </a:t>
            </a: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0" i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mustn’t </a:t>
            </a: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329" y="1722439"/>
            <a:ext cx="8655957" cy="220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32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to </a:t>
            </a: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0" i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must, don’t have to </a:t>
            </a: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0" i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mustn’t </a:t>
            </a: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494" y="2155145"/>
            <a:ext cx="8603082" cy="228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Making requests</a:t>
            </a:r>
            <a:r>
              <a:rPr lang="en-US" sz="3200" b="0" i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can, could, will </a:t>
            </a: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0" i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would</a:t>
            </a: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848" y="1046616"/>
            <a:ext cx="7583262" cy="526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Making requests</a:t>
            </a:r>
            <a:r>
              <a:rPr lang="en-US" sz="3200" b="0" i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can, could, will </a:t>
            </a: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0" i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would</a:t>
            </a: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462" y="1355271"/>
            <a:ext cx="8531260" cy="446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Making offers</a:t>
            </a:r>
            <a:r>
              <a:rPr lang="en-US" sz="3200" b="0" i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will </a:t>
            </a: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0" i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shall/should</a:t>
            </a: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002" y="1255030"/>
            <a:ext cx="8349561" cy="473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Making offers</a:t>
            </a:r>
            <a:r>
              <a:rPr lang="en-US" sz="3200" b="0" i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will </a:t>
            </a:r>
            <a:r>
              <a:rPr lang="en-US" sz="3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0" i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shall/should</a:t>
            </a: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745" y="1615168"/>
            <a:ext cx="8317957" cy="295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19072" y="0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071" y="1172935"/>
            <a:ext cx="8624345" cy="453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19072" y="0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759" y="940254"/>
            <a:ext cx="7996011" cy="568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19072" y="0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2097765"/>
            <a:ext cx="7248526" cy="399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8975" y="0"/>
            <a:ext cx="21050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3"/>
          <p:cNvSpPr txBox="1"/>
          <p:nvPr/>
        </p:nvSpPr>
        <p:spPr>
          <a:xfrm>
            <a:off x="428143" y="1553030"/>
            <a:ext cx="8228763" cy="45865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5500"/>
          </a:bodyPr>
          <a:lstStyle/>
          <a:p>
            <a:pPr marL="432000" indent="-324000" algn="just">
              <a:spcBef>
                <a:spcPts val="2551"/>
              </a:spcBef>
              <a:spcAft>
                <a:spcPts val="1134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3400" b="0" strike="noStrike" spc="-1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34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Simple</a:t>
            </a:r>
            <a:endParaRPr lang="en-US" sz="3400" b="0" strike="noStrike" spc="-1" dirty="0"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  <a:p>
            <a:pPr marL="432000" indent="-324000" algn="just">
              <a:spcBef>
                <a:spcPts val="2551"/>
              </a:spcBef>
              <a:spcAft>
                <a:spcPts val="1134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34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Past Continuous</a:t>
            </a:r>
            <a:endParaRPr lang="en-US" sz="3400" b="0" strike="noStrike" spc="-1" dirty="0"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  <a:p>
            <a:pPr marL="432000" indent="-324000" algn="just">
              <a:spcBef>
                <a:spcPts val="2551"/>
              </a:spcBef>
              <a:spcAft>
                <a:spcPts val="1134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3400" b="0" strike="noStrike" spc="-1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Past Simple or Past Continuous</a:t>
            </a:r>
          </a:p>
          <a:p>
            <a:pPr marL="432000" indent="-324000" algn="just">
              <a:spcBef>
                <a:spcPts val="2551"/>
              </a:spcBef>
              <a:spcAft>
                <a:spcPts val="1134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3400" spc="-1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Past  Perfect</a:t>
            </a:r>
            <a:endParaRPr lang="en-US" sz="3400" b="0" strike="noStrike" spc="-1" dirty="0"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  <a:p>
            <a:pPr marL="432000" indent="-324000" algn="just">
              <a:spcBef>
                <a:spcPts val="2551"/>
              </a:spcBef>
              <a:spcAft>
                <a:spcPts val="1134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3400" spc="-1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Past Tenses Passive</a:t>
            </a:r>
            <a:endParaRPr lang="en-US" sz="3400" b="0" strike="noStrike" spc="-1" dirty="0"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  <a:p>
            <a:pPr marL="108000" algn="just">
              <a:spcBef>
                <a:spcPts val="1417"/>
              </a:spcBef>
              <a:buClr>
                <a:srgbClr val="000000"/>
              </a:buClr>
            </a:pPr>
            <a:endParaRPr lang="en-US" sz="3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Font typeface="StarSymbol"/>
              <a:buAutoNum type="arabicPeriod"/>
            </a:pPr>
            <a:endParaRPr lang="en-US" sz="3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43" y="696686"/>
            <a:ext cx="4754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Introduction to modal verbs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657" y="1908420"/>
            <a:ext cx="8032750" cy="235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76" y="1347110"/>
            <a:ext cx="8868687" cy="367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750" y="1494972"/>
            <a:ext cx="8691918" cy="377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256" y="1640114"/>
            <a:ext cx="8732269" cy="319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1B61C5-7C6E-4049-864E-0291B021D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95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95" y="1480457"/>
            <a:ext cx="8714114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181</Words>
  <Application>Microsoft Office PowerPoint</Application>
  <PresentationFormat>On-screen Show (4:3)</PresentationFormat>
  <Paragraphs>36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Microsoft YaHei</vt:lpstr>
      <vt:lpstr>Arial</vt:lpstr>
      <vt:lpstr>Calibri</vt:lpstr>
      <vt:lpstr>DejaVu Sans</vt:lpstr>
      <vt:lpstr>StarSymbol</vt:lpstr>
      <vt:lpstr>Symbol</vt:lpstr>
      <vt:lpstr>Times New Roman</vt:lpstr>
      <vt:lpstr>Wingdings</vt:lpstr>
      <vt:lpstr>Office Theme</vt:lpstr>
      <vt:lpstr>PowerPoint Presentation</vt:lpstr>
      <vt:lpstr>Proverbs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</dc:creator>
  <cp:lastModifiedBy>Hussein Salim Qasim Al Sheakh</cp:lastModifiedBy>
  <cp:revision>115</cp:revision>
  <dcterms:created xsi:type="dcterms:W3CDTF">2019-10-04T14:05:56Z</dcterms:created>
  <dcterms:modified xsi:type="dcterms:W3CDTF">2022-12-10T09:45:28Z</dcterms:modified>
  <dc:language>en-US</dc:language>
</cp:coreProperties>
</file>