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8" r:id="rId4"/>
    <p:sldId id="275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4B4A98-BC3B-4907-B22C-8AF97CCA4696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F0FCEA-A7AC-4872-85A6-2E6929B19BFC}">
      <dgm:prSet/>
      <dgm:spPr/>
      <dgm:t>
        <a:bodyPr/>
        <a:lstStyle/>
        <a:p>
          <a:pPr rtl="0"/>
          <a:r>
            <a:rPr lang="en-US" dirty="0"/>
            <a:t>Disperse system composed from: </a:t>
          </a:r>
        </a:p>
      </dgm:t>
    </dgm:pt>
    <dgm:pt modelId="{CDAC0CCC-1464-48AC-9072-92252C1547F0}" type="parTrans" cxnId="{DB28F709-1BB4-4EEA-9008-B858937D73F6}">
      <dgm:prSet/>
      <dgm:spPr/>
      <dgm:t>
        <a:bodyPr/>
        <a:lstStyle/>
        <a:p>
          <a:endParaRPr lang="en-US"/>
        </a:p>
      </dgm:t>
    </dgm:pt>
    <dgm:pt modelId="{9AC176C3-FF6C-41E8-977E-1D2348C8521C}" type="sibTrans" cxnId="{DB28F709-1BB4-4EEA-9008-B858937D73F6}">
      <dgm:prSet/>
      <dgm:spPr/>
      <dgm:t>
        <a:bodyPr/>
        <a:lstStyle/>
        <a:p>
          <a:endParaRPr lang="en-US"/>
        </a:p>
      </dgm:t>
    </dgm:pt>
    <dgm:pt modelId="{D883B583-5BE4-4666-9136-98220ED66339}">
      <dgm:prSet/>
      <dgm:spPr/>
      <dgm:t>
        <a:bodyPr/>
        <a:lstStyle/>
        <a:p>
          <a:pPr rtl="0"/>
          <a:endParaRPr lang="en-US" dirty="0"/>
        </a:p>
      </dgm:t>
    </dgm:pt>
    <dgm:pt modelId="{57FEB9A0-BEEC-452E-967A-259CE0D84CD5}" type="parTrans" cxnId="{B7EC9971-1394-4DFC-B2BF-CE2DECECF65C}">
      <dgm:prSet/>
      <dgm:spPr/>
      <dgm:t>
        <a:bodyPr/>
        <a:lstStyle/>
        <a:p>
          <a:endParaRPr lang="en-US"/>
        </a:p>
      </dgm:t>
    </dgm:pt>
    <dgm:pt modelId="{32E822FD-2AEA-4390-AA60-E1578D8BCC75}" type="sibTrans" cxnId="{B7EC9971-1394-4DFC-B2BF-CE2DECECF65C}">
      <dgm:prSet/>
      <dgm:spPr/>
      <dgm:t>
        <a:bodyPr/>
        <a:lstStyle/>
        <a:p>
          <a:endParaRPr lang="en-US"/>
        </a:p>
      </dgm:t>
    </dgm:pt>
    <dgm:pt modelId="{D3FFEB98-81BD-4D10-AE4F-F59DB9EFEA32}">
      <dgm:prSet/>
      <dgm:spPr/>
      <dgm:t>
        <a:bodyPr/>
        <a:lstStyle/>
        <a:p>
          <a:r>
            <a:rPr lang="en-US" b="1" dirty="0">
              <a:solidFill>
                <a:schemeClr val="tx2">
                  <a:lumMod val="75000"/>
                </a:schemeClr>
              </a:solidFill>
            </a:rPr>
            <a:t>Dispersed phase : which is the  substance distributed.</a:t>
          </a:r>
        </a:p>
      </dgm:t>
    </dgm:pt>
    <dgm:pt modelId="{C2059B22-6F08-4711-A7C5-29BB8BF2F4EA}" type="parTrans" cxnId="{01823540-E15C-4C56-92C7-520CD6A03AF2}">
      <dgm:prSet/>
      <dgm:spPr/>
      <dgm:t>
        <a:bodyPr/>
        <a:lstStyle/>
        <a:p>
          <a:endParaRPr lang="en-US"/>
        </a:p>
      </dgm:t>
    </dgm:pt>
    <dgm:pt modelId="{E6FCBC18-E0DC-4AA5-90D5-B26F95CCAF05}" type="sibTrans" cxnId="{01823540-E15C-4C56-92C7-520CD6A03AF2}">
      <dgm:prSet/>
      <dgm:spPr/>
      <dgm:t>
        <a:bodyPr/>
        <a:lstStyle/>
        <a:p>
          <a:endParaRPr lang="en-US"/>
        </a:p>
      </dgm:t>
    </dgm:pt>
    <dgm:pt modelId="{75599683-5F40-4C34-9139-AB7A26807724}">
      <dgm:prSet/>
      <dgm:spPr/>
      <dgm:t>
        <a:bodyPr/>
        <a:lstStyle/>
        <a:p>
          <a:r>
            <a:rPr lang="en-US" b="1" dirty="0">
              <a:solidFill>
                <a:schemeClr val="tx2">
                  <a:lumMod val="75000"/>
                </a:schemeClr>
              </a:solidFill>
            </a:rPr>
            <a:t>Dispersion medium : which is the vehicle </a:t>
          </a:r>
        </a:p>
      </dgm:t>
    </dgm:pt>
    <dgm:pt modelId="{CB2C6DB6-A308-47FC-93C3-8D5023938015}" type="parTrans" cxnId="{A08E50AD-2E71-4B42-BD54-CC5F3E7570F8}">
      <dgm:prSet/>
      <dgm:spPr/>
      <dgm:t>
        <a:bodyPr/>
        <a:lstStyle/>
        <a:p>
          <a:endParaRPr lang="en-US"/>
        </a:p>
      </dgm:t>
    </dgm:pt>
    <dgm:pt modelId="{8DB718D2-0EAE-4EED-BDFA-19D8208DBC8C}" type="sibTrans" cxnId="{A08E50AD-2E71-4B42-BD54-CC5F3E7570F8}">
      <dgm:prSet/>
      <dgm:spPr/>
      <dgm:t>
        <a:bodyPr/>
        <a:lstStyle/>
        <a:p>
          <a:endParaRPr lang="en-US"/>
        </a:p>
      </dgm:t>
    </dgm:pt>
    <dgm:pt modelId="{8D5E986C-0A5C-46CB-803D-5A66CA90C5FE}" type="pres">
      <dgm:prSet presAssocID="{1F4B4A98-BC3B-4907-B22C-8AF97CCA4696}" presName="linear" presStyleCnt="0">
        <dgm:presLayoutVars>
          <dgm:animLvl val="lvl"/>
          <dgm:resizeHandles val="exact"/>
        </dgm:presLayoutVars>
      </dgm:prSet>
      <dgm:spPr/>
    </dgm:pt>
    <dgm:pt modelId="{22D224DD-3A87-44F6-93DA-FC33D69E5676}" type="pres">
      <dgm:prSet presAssocID="{06F0FCEA-A7AC-4872-85A6-2E6929B19BF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13E44E4-879C-4394-8320-D608E4DCBE4B}" type="pres">
      <dgm:prSet presAssocID="{06F0FCEA-A7AC-4872-85A6-2E6929B19BFC}" presName="childText" presStyleLbl="revTx" presStyleIdx="0" presStyleCnt="1">
        <dgm:presLayoutVars>
          <dgm:bulletEnabled val="1"/>
        </dgm:presLayoutVars>
      </dgm:prSet>
      <dgm:spPr/>
    </dgm:pt>
    <dgm:pt modelId="{6B5FEE59-A09B-4072-8204-6E5440D6EBBC}" type="pres">
      <dgm:prSet presAssocID="{D3FFEB98-81BD-4D10-AE4F-F59DB9EFEA3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F54FD6C-03CE-400E-BEE7-81B85F9C0107}" type="pres">
      <dgm:prSet presAssocID="{E6FCBC18-E0DC-4AA5-90D5-B26F95CCAF05}" presName="spacer" presStyleCnt="0"/>
      <dgm:spPr/>
    </dgm:pt>
    <dgm:pt modelId="{74487A22-76FE-48D7-AA2F-F58FFD64228C}" type="pres">
      <dgm:prSet presAssocID="{75599683-5F40-4C34-9139-AB7A2680772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B28F709-1BB4-4EEA-9008-B858937D73F6}" srcId="{1F4B4A98-BC3B-4907-B22C-8AF97CCA4696}" destId="{06F0FCEA-A7AC-4872-85A6-2E6929B19BFC}" srcOrd="0" destOrd="0" parTransId="{CDAC0CCC-1464-48AC-9072-92252C1547F0}" sibTransId="{9AC176C3-FF6C-41E8-977E-1D2348C8521C}"/>
    <dgm:cxn modelId="{A6806C0F-15AA-4402-979E-553F83452A96}" type="presOf" srcId="{D883B583-5BE4-4666-9136-98220ED66339}" destId="{413E44E4-879C-4394-8320-D608E4DCBE4B}" srcOrd="0" destOrd="0" presId="urn:microsoft.com/office/officeart/2005/8/layout/vList2"/>
    <dgm:cxn modelId="{3459B03B-DEB6-42AB-A3A7-FB39594FEB0A}" type="presOf" srcId="{75599683-5F40-4C34-9139-AB7A26807724}" destId="{74487A22-76FE-48D7-AA2F-F58FFD64228C}" srcOrd="0" destOrd="0" presId="urn:microsoft.com/office/officeart/2005/8/layout/vList2"/>
    <dgm:cxn modelId="{01823540-E15C-4C56-92C7-520CD6A03AF2}" srcId="{1F4B4A98-BC3B-4907-B22C-8AF97CCA4696}" destId="{D3FFEB98-81BD-4D10-AE4F-F59DB9EFEA32}" srcOrd="1" destOrd="0" parTransId="{C2059B22-6F08-4711-A7C5-29BB8BF2F4EA}" sibTransId="{E6FCBC18-E0DC-4AA5-90D5-B26F95CCAF05}"/>
    <dgm:cxn modelId="{AF584051-4A8F-4E18-8C67-1E2E43BF592E}" type="presOf" srcId="{06F0FCEA-A7AC-4872-85A6-2E6929B19BFC}" destId="{22D224DD-3A87-44F6-93DA-FC33D69E5676}" srcOrd="0" destOrd="0" presId="urn:microsoft.com/office/officeart/2005/8/layout/vList2"/>
    <dgm:cxn modelId="{B7EC9971-1394-4DFC-B2BF-CE2DECECF65C}" srcId="{06F0FCEA-A7AC-4872-85A6-2E6929B19BFC}" destId="{D883B583-5BE4-4666-9136-98220ED66339}" srcOrd="0" destOrd="0" parTransId="{57FEB9A0-BEEC-452E-967A-259CE0D84CD5}" sibTransId="{32E822FD-2AEA-4390-AA60-E1578D8BCC75}"/>
    <dgm:cxn modelId="{A08E50AD-2E71-4B42-BD54-CC5F3E7570F8}" srcId="{1F4B4A98-BC3B-4907-B22C-8AF97CCA4696}" destId="{75599683-5F40-4C34-9139-AB7A26807724}" srcOrd="2" destOrd="0" parTransId="{CB2C6DB6-A308-47FC-93C3-8D5023938015}" sibTransId="{8DB718D2-0EAE-4EED-BDFA-19D8208DBC8C}"/>
    <dgm:cxn modelId="{8A4105DF-E9E4-44E8-A3E8-CA3FF5DBF6E0}" type="presOf" srcId="{1F4B4A98-BC3B-4907-B22C-8AF97CCA4696}" destId="{8D5E986C-0A5C-46CB-803D-5A66CA90C5FE}" srcOrd="0" destOrd="0" presId="urn:microsoft.com/office/officeart/2005/8/layout/vList2"/>
    <dgm:cxn modelId="{C5971AF6-2E06-4C88-891B-086F2527FA8F}" type="presOf" srcId="{D3FFEB98-81BD-4D10-AE4F-F59DB9EFEA32}" destId="{6B5FEE59-A09B-4072-8204-6E5440D6EBBC}" srcOrd="0" destOrd="0" presId="urn:microsoft.com/office/officeart/2005/8/layout/vList2"/>
    <dgm:cxn modelId="{8F430CA2-5AB9-44F5-9955-1B9283ECDB5E}" type="presParOf" srcId="{8D5E986C-0A5C-46CB-803D-5A66CA90C5FE}" destId="{22D224DD-3A87-44F6-93DA-FC33D69E5676}" srcOrd="0" destOrd="0" presId="urn:microsoft.com/office/officeart/2005/8/layout/vList2"/>
    <dgm:cxn modelId="{4D34BA96-7FC9-4244-B915-C500C2B4A0AE}" type="presParOf" srcId="{8D5E986C-0A5C-46CB-803D-5A66CA90C5FE}" destId="{413E44E4-879C-4394-8320-D608E4DCBE4B}" srcOrd="1" destOrd="0" presId="urn:microsoft.com/office/officeart/2005/8/layout/vList2"/>
    <dgm:cxn modelId="{9FA931C8-3B1B-402B-945C-95BD6A18512E}" type="presParOf" srcId="{8D5E986C-0A5C-46CB-803D-5A66CA90C5FE}" destId="{6B5FEE59-A09B-4072-8204-6E5440D6EBBC}" srcOrd="2" destOrd="0" presId="urn:microsoft.com/office/officeart/2005/8/layout/vList2"/>
    <dgm:cxn modelId="{FB78342A-BDAB-48FC-8702-15ED60BA2495}" type="presParOf" srcId="{8D5E986C-0A5C-46CB-803D-5A66CA90C5FE}" destId="{0F54FD6C-03CE-400E-BEE7-81B85F9C0107}" srcOrd="3" destOrd="0" presId="urn:microsoft.com/office/officeart/2005/8/layout/vList2"/>
    <dgm:cxn modelId="{C8ABEEC4-32A3-47E7-A730-B6ACD3A6F349}" type="presParOf" srcId="{8D5E986C-0A5C-46CB-803D-5A66CA90C5FE}" destId="{74487A22-76FE-48D7-AA2F-F58FFD64228C}" srcOrd="4" destOrd="0" presId="urn:microsoft.com/office/officeart/2005/8/layout/vList2"/>
  </dgm:cxnLst>
  <dgm:bg/>
  <dgm:whole>
    <a:ln>
      <a:solidFill>
        <a:schemeClr val="accent6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1B3306-956F-47BB-9D38-A7B994F82B00}" type="doc">
      <dgm:prSet loTypeId="urn:microsoft.com/office/officeart/2005/8/layout/hList6" loCatId="list" qsTypeId="urn:microsoft.com/office/officeart/2005/8/quickstyle/3d2#2" qsCatId="3D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C07B8DB-CF06-4B94-90A8-F133248E574B}">
      <dgm:prSet/>
      <dgm:spPr/>
      <dgm:t>
        <a:bodyPr/>
        <a:lstStyle/>
        <a:p>
          <a:pPr rtl="0"/>
          <a:r>
            <a:rPr lang="en-US" dirty="0"/>
            <a:t>Emulsion (liquid in liquid)</a:t>
          </a:r>
        </a:p>
      </dgm:t>
    </dgm:pt>
    <dgm:pt modelId="{0E31BB43-7BB6-46CF-A6B3-52503EC59A35}" type="parTrans" cxnId="{97F15FB1-B037-48A4-9387-5664BC4CDADB}">
      <dgm:prSet/>
      <dgm:spPr/>
      <dgm:t>
        <a:bodyPr/>
        <a:lstStyle/>
        <a:p>
          <a:endParaRPr lang="en-US"/>
        </a:p>
      </dgm:t>
    </dgm:pt>
    <dgm:pt modelId="{0BE0FCE6-F742-47C7-9E4B-16F68482EE10}" type="sibTrans" cxnId="{97F15FB1-B037-48A4-9387-5664BC4CDADB}">
      <dgm:prSet/>
      <dgm:spPr/>
      <dgm:t>
        <a:bodyPr/>
        <a:lstStyle/>
        <a:p>
          <a:endParaRPr lang="en-US"/>
        </a:p>
      </dgm:t>
    </dgm:pt>
    <dgm:pt modelId="{5B241D34-E034-4359-94DF-035017957004}">
      <dgm:prSet/>
      <dgm:spPr/>
      <dgm:t>
        <a:bodyPr/>
        <a:lstStyle/>
        <a:p>
          <a:pPr rtl="0"/>
          <a:r>
            <a:rPr lang="en-US"/>
            <a:t>Ointment, paste ( solid in solid )</a:t>
          </a:r>
        </a:p>
      </dgm:t>
    </dgm:pt>
    <dgm:pt modelId="{14C479FE-C769-4ED2-824B-89EA3561FFDB}" type="parTrans" cxnId="{C95A89AB-5A92-40F8-9DED-6D8B66AF9999}">
      <dgm:prSet/>
      <dgm:spPr/>
      <dgm:t>
        <a:bodyPr/>
        <a:lstStyle/>
        <a:p>
          <a:endParaRPr lang="en-US"/>
        </a:p>
      </dgm:t>
    </dgm:pt>
    <dgm:pt modelId="{11960EC2-2564-4D54-91C9-4998D4C422E5}" type="sibTrans" cxnId="{C95A89AB-5A92-40F8-9DED-6D8B66AF9999}">
      <dgm:prSet/>
      <dgm:spPr/>
      <dgm:t>
        <a:bodyPr/>
        <a:lstStyle/>
        <a:p>
          <a:endParaRPr lang="en-US"/>
        </a:p>
      </dgm:t>
    </dgm:pt>
    <dgm:pt modelId="{7279EB1A-4F19-472B-BCBD-645BAD4C97DA}">
      <dgm:prSet/>
      <dgm:spPr/>
      <dgm:t>
        <a:bodyPr/>
        <a:lstStyle/>
        <a:p>
          <a:pPr rtl="0"/>
          <a:r>
            <a:rPr lang="en-US"/>
            <a:t>Suspension (solid in liquid)</a:t>
          </a:r>
        </a:p>
      </dgm:t>
    </dgm:pt>
    <dgm:pt modelId="{7E99AFEB-0DFB-44A3-AC5E-C576673FB485}" type="parTrans" cxnId="{DEC7D33D-D6F0-4C66-A10A-57C63C132C04}">
      <dgm:prSet/>
      <dgm:spPr/>
      <dgm:t>
        <a:bodyPr/>
        <a:lstStyle/>
        <a:p>
          <a:endParaRPr lang="en-US"/>
        </a:p>
      </dgm:t>
    </dgm:pt>
    <dgm:pt modelId="{62E6AF88-7B68-4C24-89EB-F1BE28B0F420}" type="sibTrans" cxnId="{DEC7D33D-D6F0-4C66-A10A-57C63C132C04}">
      <dgm:prSet/>
      <dgm:spPr/>
      <dgm:t>
        <a:bodyPr/>
        <a:lstStyle/>
        <a:p>
          <a:endParaRPr lang="en-US"/>
        </a:p>
      </dgm:t>
    </dgm:pt>
    <dgm:pt modelId="{5DDFEBE7-6E74-49F9-AF2B-0A2D397A282C}" type="pres">
      <dgm:prSet presAssocID="{051B3306-956F-47BB-9D38-A7B994F82B00}" presName="Name0" presStyleCnt="0">
        <dgm:presLayoutVars>
          <dgm:dir/>
          <dgm:resizeHandles val="exact"/>
        </dgm:presLayoutVars>
      </dgm:prSet>
      <dgm:spPr/>
    </dgm:pt>
    <dgm:pt modelId="{210F4BC1-DD2E-4673-AE70-3D2E6B34CF17}" type="pres">
      <dgm:prSet presAssocID="{5C07B8DB-CF06-4B94-90A8-F133248E574B}" presName="node" presStyleLbl="node1" presStyleIdx="0" presStyleCnt="3">
        <dgm:presLayoutVars>
          <dgm:bulletEnabled val="1"/>
        </dgm:presLayoutVars>
      </dgm:prSet>
      <dgm:spPr/>
    </dgm:pt>
    <dgm:pt modelId="{2A30032F-2A7E-425F-8FA9-79E6AA8ABB45}" type="pres">
      <dgm:prSet presAssocID="{0BE0FCE6-F742-47C7-9E4B-16F68482EE10}" presName="sibTrans" presStyleCnt="0"/>
      <dgm:spPr/>
    </dgm:pt>
    <dgm:pt modelId="{9FF925F7-9452-4ABB-9C5C-EC3CBB3E75D6}" type="pres">
      <dgm:prSet presAssocID="{5B241D34-E034-4359-94DF-035017957004}" presName="node" presStyleLbl="node1" presStyleIdx="1" presStyleCnt="3">
        <dgm:presLayoutVars>
          <dgm:bulletEnabled val="1"/>
        </dgm:presLayoutVars>
      </dgm:prSet>
      <dgm:spPr/>
    </dgm:pt>
    <dgm:pt modelId="{76D1574A-C676-49EC-93ED-49F671203C7F}" type="pres">
      <dgm:prSet presAssocID="{11960EC2-2564-4D54-91C9-4998D4C422E5}" presName="sibTrans" presStyleCnt="0"/>
      <dgm:spPr/>
    </dgm:pt>
    <dgm:pt modelId="{4A5CBFE4-E7D5-4AEB-8F65-7BF4651462EC}" type="pres">
      <dgm:prSet presAssocID="{7279EB1A-4F19-472B-BCBD-645BAD4C97DA}" presName="node" presStyleLbl="node1" presStyleIdx="2" presStyleCnt="3">
        <dgm:presLayoutVars>
          <dgm:bulletEnabled val="1"/>
        </dgm:presLayoutVars>
      </dgm:prSet>
      <dgm:spPr/>
    </dgm:pt>
  </dgm:ptLst>
  <dgm:cxnLst>
    <dgm:cxn modelId="{CBD55008-957D-4502-A087-5784A4F350E0}" type="presOf" srcId="{5B241D34-E034-4359-94DF-035017957004}" destId="{9FF925F7-9452-4ABB-9C5C-EC3CBB3E75D6}" srcOrd="0" destOrd="0" presId="urn:microsoft.com/office/officeart/2005/8/layout/hList6"/>
    <dgm:cxn modelId="{49834325-2E67-4B5B-8AC4-9D04F2A0DCC6}" type="presOf" srcId="{5C07B8DB-CF06-4B94-90A8-F133248E574B}" destId="{210F4BC1-DD2E-4673-AE70-3D2E6B34CF17}" srcOrd="0" destOrd="0" presId="urn:microsoft.com/office/officeart/2005/8/layout/hList6"/>
    <dgm:cxn modelId="{F0EF7637-9227-4C11-B41D-5854342DC8B6}" type="presOf" srcId="{7279EB1A-4F19-472B-BCBD-645BAD4C97DA}" destId="{4A5CBFE4-E7D5-4AEB-8F65-7BF4651462EC}" srcOrd="0" destOrd="0" presId="urn:microsoft.com/office/officeart/2005/8/layout/hList6"/>
    <dgm:cxn modelId="{DEC7D33D-D6F0-4C66-A10A-57C63C132C04}" srcId="{051B3306-956F-47BB-9D38-A7B994F82B00}" destId="{7279EB1A-4F19-472B-BCBD-645BAD4C97DA}" srcOrd="2" destOrd="0" parTransId="{7E99AFEB-0DFB-44A3-AC5E-C576673FB485}" sibTransId="{62E6AF88-7B68-4C24-89EB-F1BE28B0F420}"/>
    <dgm:cxn modelId="{E7DA9D42-8285-40BF-AC17-1EA24F6CDB2F}" type="presOf" srcId="{051B3306-956F-47BB-9D38-A7B994F82B00}" destId="{5DDFEBE7-6E74-49F9-AF2B-0A2D397A282C}" srcOrd="0" destOrd="0" presId="urn:microsoft.com/office/officeart/2005/8/layout/hList6"/>
    <dgm:cxn modelId="{C95A89AB-5A92-40F8-9DED-6D8B66AF9999}" srcId="{051B3306-956F-47BB-9D38-A7B994F82B00}" destId="{5B241D34-E034-4359-94DF-035017957004}" srcOrd="1" destOrd="0" parTransId="{14C479FE-C769-4ED2-824B-89EA3561FFDB}" sibTransId="{11960EC2-2564-4D54-91C9-4998D4C422E5}"/>
    <dgm:cxn modelId="{97F15FB1-B037-48A4-9387-5664BC4CDADB}" srcId="{051B3306-956F-47BB-9D38-A7B994F82B00}" destId="{5C07B8DB-CF06-4B94-90A8-F133248E574B}" srcOrd="0" destOrd="0" parTransId="{0E31BB43-7BB6-46CF-A6B3-52503EC59A35}" sibTransId="{0BE0FCE6-F742-47C7-9E4B-16F68482EE10}"/>
    <dgm:cxn modelId="{77F25D5A-C18C-47B3-B331-C6C922E839A8}" type="presParOf" srcId="{5DDFEBE7-6E74-49F9-AF2B-0A2D397A282C}" destId="{210F4BC1-DD2E-4673-AE70-3D2E6B34CF17}" srcOrd="0" destOrd="0" presId="urn:microsoft.com/office/officeart/2005/8/layout/hList6"/>
    <dgm:cxn modelId="{15AC8E19-C9F6-4A9F-A488-DC4F6D1C68D6}" type="presParOf" srcId="{5DDFEBE7-6E74-49F9-AF2B-0A2D397A282C}" destId="{2A30032F-2A7E-425F-8FA9-79E6AA8ABB45}" srcOrd="1" destOrd="0" presId="urn:microsoft.com/office/officeart/2005/8/layout/hList6"/>
    <dgm:cxn modelId="{D040C334-DCF5-414B-AB0B-56A454410CA0}" type="presParOf" srcId="{5DDFEBE7-6E74-49F9-AF2B-0A2D397A282C}" destId="{9FF925F7-9452-4ABB-9C5C-EC3CBB3E75D6}" srcOrd="2" destOrd="0" presId="urn:microsoft.com/office/officeart/2005/8/layout/hList6"/>
    <dgm:cxn modelId="{A9078BE1-2852-4DD8-8DD3-9DC90EA88401}" type="presParOf" srcId="{5DDFEBE7-6E74-49F9-AF2B-0A2D397A282C}" destId="{76D1574A-C676-49EC-93ED-49F671203C7F}" srcOrd="3" destOrd="0" presId="urn:microsoft.com/office/officeart/2005/8/layout/hList6"/>
    <dgm:cxn modelId="{DE496773-C618-4E2D-A6BA-5BDFE1473DAE}" type="presParOf" srcId="{5DDFEBE7-6E74-49F9-AF2B-0A2D397A282C}" destId="{4A5CBFE4-E7D5-4AEB-8F65-7BF4651462EC}" srcOrd="4" destOrd="0" presId="urn:microsoft.com/office/officeart/2005/8/layout/hList6"/>
  </dgm:cxnLst>
  <dgm:bg/>
  <dgm:whole>
    <a:ln>
      <a:solidFill>
        <a:schemeClr val="accent6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DA7309-8062-4C95-93A0-F91148871445}" type="doc">
      <dgm:prSet loTypeId="urn:microsoft.com/office/officeart/2005/8/layout/h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92D2019-54FA-4DD6-B93E-99AF020432AB}">
      <dgm:prSet/>
      <dgm:spPr/>
      <dgm:t>
        <a:bodyPr/>
        <a:lstStyle/>
        <a:p>
          <a:pPr rtl="0"/>
          <a:r>
            <a:rPr lang="en-US" b="1" dirty="0">
              <a:solidFill>
                <a:schemeClr val="tx2">
                  <a:lumMod val="50000"/>
                </a:schemeClr>
              </a:solidFill>
            </a:rPr>
            <a:t>1.Course dispersion : (10-50  µm)</a:t>
          </a:r>
        </a:p>
      </dgm:t>
    </dgm:pt>
    <dgm:pt modelId="{9DB80966-9281-43CF-A007-154B11BCF8D3}" type="parTrans" cxnId="{BA3CB9B2-17DF-48E0-8C94-BA434A020BC3}">
      <dgm:prSet/>
      <dgm:spPr/>
      <dgm:t>
        <a:bodyPr/>
        <a:lstStyle/>
        <a:p>
          <a:endParaRPr lang="en-US"/>
        </a:p>
      </dgm:t>
    </dgm:pt>
    <dgm:pt modelId="{7DA06574-6661-42DA-B8B2-E6E0A737B56B}" type="sibTrans" cxnId="{BA3CB9B2-17DF-48E0-8C94-BA434A020BC3}">
      <dgm:prSet/>
      <dgm:spPr/>
      <dgm:t>
        <a:bodyPr/>
        <a:lstStyle/>
        <a:p>
          <a:endParaRPr lang="en-US"/>
        </a:p>
      </dgm:t>
    </dgm:pt>
    <dgm:pt modelId="{FF790462-68BC-4BB9-831C-1A78CE621B57}">
      <dgm:prSet/>
      <dgm:spPr/>
      <dgm:t>
        <a:bodyPr/>
        <a:lstStyle/>
        <a:p>
          <a:pPr rtl="0"/>
          <a:r>
            <a:rPr lang="en-US" b="1" dirty="0">
              <a:solidFill>
                <a:schemeClr val="tx2">
                  <a:lumMod val="50000"/>
                </a:schemeClr>
              </a:solidFill>
            </a:rPr>
            <a:t>2. Fine dispersion : (0.5-10  µm) </a:t>
          </a:r>
        </a:p>
      </dgm:t>
    </dgm:pt>
    <dgm:pt modelId="{BB91A2BB-4C3C-4672-AD05-C10E073D285D}" type="parTrans" cxnId="{B11228E9-5FEC-4BB2-B744-D73C9A716243}">
      <dgm:prSet/>
      <dgm:spPr/>
      <dgm:t>
        <a:bodyPr/>
        <a:lstStyle/>
        <a:p>
          <a:endParaRPr lang="en-US"/>
        </a:p>
      </dgm:t>
    </dgm:pt>
    <dgm:pt modelId="{154363FB-DEC1-4F29-ACFF-4D4D8B59F019}" type="sibTrans" cxnId="{B11228E9-5FEC-4BB2-B744-D73C9A716243}">
      <dgm:prSet/>
      <dgm:spPr/>
      <dgm:t>
        <a:bodyPr/>
        <a:lstStyle/>
        <a:p>
          <a:endParaRPr lang="en-US"/>
        </a:p>
      </dgm:t>
    </dgm:pt>
    <dgm:pt modelId="{24173FD5-EF99-40AB-ABFF-BB7A17C99BD8}">
      <dgm:prSet/>
      <dgm:spPr/>
      <dgm:t>
        <a:bodyPr/>
        <a:lstStyle/>
        <a:p>
          <a:pPr rtl="0"/>
          <a:r>
            <a:rPr lang="en-US" b="1" dirty="0">
              <a:solidFill>
                <a:schemeClr val="tx2">
                  <a:lumMod val="50000"/>
                </a:schemeClr>
              </a:solidFill>
            </a:rPr>
            <a:t>3.colloidal dispersion : (1nm- 0.5 µm</a:t>
          </a:r>
          <a:r>
            <a:rPr lang="en-US" dirty="0">
              <a:solidFill>
                <a:schemeClr val="tx2">
                  <a:lumMod val="50000"/>
                </a:schemeClr>
              </a:solidFill>
            </a:rPr>
            <a:t>)</a:t>
          </a:r>
        </a:p>
      </dgm:t>
    </dgm:pt>
    <dgm:pt modelId="{E76E4447-A124-4DA7-9002-213C6551C8B3}" type="parTrans" cxnId="{07584043-74A8-40B4-A420-6E25096FC574}">
      <dgm:prSet/>
      <dgm:spPr/>
      <dgm:t>
        <a:bodyPr/>
        <a:lstStyle/>
        <a:p>
          <a:endParaRPr lang="en-US"/>
        </a:p>
      </dgm:t>
    </dgm:pt>
    <dgm:pt modelId="{3CA07FC4-01DA-4681-BA5E-D393CCBC703E}" type="sibTrans" cxnId="{07584043-74A8-40B4-A420-6E25096FC574}">
      <dgm:prSet/>
      <dgm:spPr/>
      <dgm:t>
        <a:bodyPr/>
        <a:lstStyle/>
        <a:p>
          <a:endParaRPr lang="en-US"/>
        </a:p>
      </dgm:t>
    </dgm:pt>
    <dgm:pt modelId="{43487EF9-8AA4-4B7D-86AC-6C798891778E}" type="pres">
      <dgm:prSet presAssocID="{03DA7309-8062-4C95-93A0-F91148871445}" presName="Name0" presStyleCnt="0">
        <dgm:presLayoutVars>
          <dgm:dir/>
          <dgm:animLvl val="lvl"/>
          <dgm:resizeHandles val="exact"/>
        </dgm:presLayoutVars>
      </dgm:prSet>
      <dgm:spPr/>
    </dgm:pt>
    <dgm:pt modelId="{8047AA7D-848D-41D4-B3F1-D5485EA1C45C}" type="pres">
      <dgm:prSet presAssocID="{03DA7309-8062-4C95-93A0-F91148871445}" presName="tSp" presStyleCnt="0"/>
      <dgm:spPr/>
    </dgm:pt>
    <dgm:pt modelId="{83607A1F-6F1E-429C-A7D7-9006B1513CF3}" type="pres">
      <dgm:prSet presAssocID="{03DA7309-8062-4C95-93A0-F91148871445}" presName="bSp" presStyleCnt="0"/>
      <dgm:spPr/>
    </dgm:pt>
    <dgm:pt modelId="{2986A9DA-DFC4-42EF-89EA-F7D56858D803}" type="pres">
      <dgm:prSet presAssocID="{03DA7309-8062-4C95-93A0-F91148871445}" presName="process" presStyleCnt="0"/>
      <dgm:spPr/>
    </dgm:pt>
    <dgm:pt modelId="{EACF6469-B5EA-45D1-9D39-80836AAAD78A}" type="pres">
      <dgm:prSet presAssocID="{292D2019-54FA-4DD6-B93E-99AF020432AB}" presName="composite1" presStyleCnt="0"/>
      <dgm:spPr/>
    </dgm:pt>
    <dgm:pt modelId="{3F1D9652-3B7D-4E63-9F83-DC90A5F5F376}" type="pres">
      <dgm:prSet presAssocID="{292D2019-54FA-4DD6-B93E-99AF020432AB}" presName="dummyNode1" presStyleLbl="node1" presStyleIdx="0" presStyleCnt="3"/>
      <dgm:spPr/>
    </dgm:pt>
    <dgm:pt modelId="{D4B8B8BC-551E-4A6A-A104-8968732D02CD}" type="pres">
      <dgm:prSet presAssocID="{292D2019-54FA-4DD6-B93E-99AF020432AB}" presName="childNode1" presStyleLbl="bgAcc1" presStyleIdx="0" presStyleCnt="3">
        <dgm:presLayoutVars>
          <dgm:bulletEnabled val="1"/>
        </dgm:presLayoutVars>
      </dgm:prSet>
      <dgm:spPr/>
    </dgm:pt>
    <dgm:pt modelId="{85EC2457-8DBC-486A-84DA-8A0C9EE9F070}" type="pres">
      <dgm:prSet presAssocID="{292D2019-54FA-4DD6-B93E-99AF020432AB}" presName="childNode1tx" presStyleLbl="bgAcc1" presStyleIdx="0" presStyleCnt="3">
        <dgm:presLayoutVars>
          <dgm:bulletEnabled val="1"/>
        </dgm:presLayoutVars>
      </dgm:prSet>
      <dgm:spPr/>
    </dgm:pt>
    <dgm:pt modelId="{AFCD9ECF-65B5-4CD4-93F0-0146782E7E09}" type="pres">
      <dgm:prSet presAssocID="{292D2019-54FA-4DD6-B93E-99AF020432AB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D17F88FC-5885-4959-8BA2-B6BEBEA99CE5}" type="pres">
      <dgm:prSet presAssocID="{292D2019-54FA-4DD6-B93E-99AF020432AB}" presName="connSite1" presStyleCnt="0"/>
      <dgm:spPr/>
    </dgm:pt>
    <dgm:pt modelId="{EC0FC086-40E3-4407-9064-6706B4735973}" type="pres">
      <dgm:prSet presAssocID="{7DA06574-6661-42DA-B8B2-E6E0A737B56B}" presName="Name9" presStyleLbl="sibTrans2D1" presStyleIdx="0" presStyleCnt="2"/>
      <dgm:spPr/>
    </dgm:pt>
    <dgm:pt modelId="{5F087A86-A108-43AA-BD50-1F68C4C8A577}" type="pres">
      <dgm:prSet presAssocID="{FF790462-68BC-4BB9-831C-1A78CE621B57}" presName="composite2" presStyleCnt="0"/>
      <dgm:spPr/>
    </dgm:pt>
    <dgm:pt modelId="{E18DD732-F79E-4CB0-B2CE-AD0C32C02D22}" type="pres">
      <dgm:prSet presAssocID="{FF790462-68BC-4BB9-831C-1A78CE621B57}" presName="dummyNode2" presStyleLbl="node1" presStyleIdx="0" presStyleCnt="3"/>
      <dgm:spPr/>
    </dgm:pt>
    <dgm:pt modelId="{EDCEDDFE-E8AA-49BA-9786-8EEC63C02251}" type="pres">
      <dgm:prSet presAssocID="{FF790462-68BC-4BB9-831C-1A78CE621B57}" presName="childNode2" presStyleLbl="bgAcc1" presStyleIdx="1" presStyleCnt="3">
        <dgm:presLayoutVars>
          <dgm:bulletEnabled val="1"/>
        </dgm:presLayoutVars>
      </dgm:prSet>
      <dgm:spPr/>
    </dgm:pt>
    <dgm:pt modelId="{CBC9D21E-2F56-4598-BA47-11501188A56C}" type="pres">
      <dgm:prSet presAssocID="{FF790462-68BC-4BB9-831C-1A78CE621B57}" presName="childNode2tx" presStyleLbl="bgAcc1" presStyleIdx="1" presStyleCnt="3">
        <dgm:presLayoutVars>
          <dgm:bulletEnabled val="1"/>
        </dgm:presLayoutVars>
      </dgm:prSet>
      <dgm:spPr/>
    </dgm:pt>
    <dgm:pt modelId="{7D34A0DC-4CF8-482D-B752-F684AFF62B5D}" type="pres">
      <dgm:prSet presAssocID="{FF790462-68BC-4BB9-831C-1A78CE621B57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BD3C5B66-8A78-4314-B4CB-214ED173EB7D}" type="pres">
      <dgm:prSet presAssocID="{FF790462-68BC-4BB9-831C-1A78CE621B57}" presName="connSite2" presStyleCnt="0"/>
      <dgm:spPr/>
    </dgm:pt>
    <dgm:pt modelId="{8A98FC5E-C0C3-42E0-A746-A816700E2FCD}" type="pres">
      <dgm:prSet presAssocID="{154363FB-DEC1-4F29-ACFF-4D4D8B59F019}" presName="Name18" presStyleLbl="sibTrans2D1" presStyleIdx="1" presStyleCnt="2"/>
      <dgm:spPr/>
    </dgm:pt>
    <dgm:pt modelId="{46369013-D269-4249-8FCA-B6553A2BBEC7}" type="pres">
      <dgm:prSet presAssocID="{24173FD5-EF99-40AB-ABFF-BB7A17C99BD8}" presName="composite1" presStyleCnt="0"/>
      <dgm:spPr/>
    </dgm:pt>
    <dgm:pt modelId="{63E7B731-E43F-44AB-A011-FEE74A8EAF65}" type="pres">
      <dgm:prSet presAssocID="{24173FD5-EF99-40AB-ABFF-BB7A17C99BD8}" presName="dummyNode1" presStyleLbl="node1" presStyleIdx="1" presStyleCnt="3"/>
      <dgm:spPr/>
    </dgm:pt>
    <dgm:pt modelId="{72057C70-DEEB-402C-A1A0-9CAECA328358}" type="pres">
      <dgm:prSet presAssocID="{24173FD5-EF99-40AB-ABFF-BB7A17C99BD8}" presName="childNode1" presStyleLbl="bgAcc1" presStyleIdx="2" presStyleCnt="3">
        <dgm:presLayoutVars>
          <dgm:bulletEnabled val="1"/>
        </dgm:presLayoutVars>
      </dgm:prSet>
      <dgm:spPr/>
    </dgm:pt>
    <dgm:pt modelId="{F1C8DBA9-569D-46A0-8981-9C7098EDCF94}" type="pres">
      <dgm:prSet presAssocID="{24173FD5-EF99-40AB-ABFF-BB7A17C99BD8}" presName="childNode1tx" presStyleLbl="bgAcc1" presStyleIdx="2" presStyleCnt="3">
        <dgm:presLayoutVars>
          <dgm:bulletEnabled val="1"/>
        </dgm:presLayoutVars>
      </dgm:prSet>
      <dgm:spPr/>
    </dgm:pt>
    <dgm:pt modelId="{754C0368-816F-4E94-8E84-12B144AF716A}" type="pres">
      <dgm:prSet presAssocID="{24173FD5-EF99-40AB-ABFF-BB7A17C99BD8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61B5F21A-3313-4AE8-BEB4-DF232DD40BDA}" type="pres">
      <dgm:prSet presAssocID="{24173FD5-EF99-40AB-ABFF-BB7A17C99BD8}" presName="connSite1" presStyleCnt="0"/>
      <dgm:spPr/>
    </dgm:pt>
  </dgm:ptLst>
  <dgm:cxnLst>
    <dgm:cxn modelId="{92630525-9461-4456-BDE8-88A7DA4ADB56}" type="presOf" srcId="{154363FB-DEC1-4F29-ACFF-4D4D8B59F019}" destId="{8A98FC5E-C0C3-42E0-A746-A816700E2FCD}" srcOrd="0" destOrd="0" presId="urn:microsoft.com/office/officeart/2005/8/layout/hProcess4"/>
    <dgm:cxn modelId="{0638332B-414C-4D8C-A762-86D87438B191}" type="presOf" srcId="{292D2019-54FA-4DD6-B93E-99AF020432AB}" destId="{AFCD9ECF-65B5-4CD4-93F0-0146782E7E09}" srcOrd="0" destOrd="0" presId="urn:microsoft.com/office/officeart/2005/8/layout/hProcess4"/>
    <dgm:cxn modelId="{07584043-74A8-40B4-A420-6E25096FC574}" srcId="{03DA7309-8062-4C95-93A0-F91148871445}" destId="{24173FD5-EF99-40AB-ABFF-BB7A17C99BD8}" srcOrd="2" destOrd="0" parTransId="{E76E4447-A124-4DA7-9002-213C6551C8B3}" sibTransId="{3CA07FC4-01DA-4681-BA5E-D393CCBC703E}"/>
    <dgm:cxn modelId="{4BED1A75-8B5A-43C0-9000-CEADB2BE9B9E}" type="presOf" srcId="{FF790462-68BC-4BB9-831C-1A78CE621B57}" destId="{7D34A0DC-4CF8-482D-B752-F684AFF62B5D}" srcOrd="0" destOrd="0" presId="urn:microsoft.com/office/officeart/2005/8/layout/hProcess4"/>
    <dgm:cxn modelId="{7F2A7990-E09F-4E4B-A389-332A98F0EE26}" type="presOf" srcId="{7DA06574-6661-42DA-B8B2-E6E0A737B56B}" destId="{EC0FC086-40E3-4407-9064-6706B4735973}" srcOrd="0" destOrd="0" presId="urn:microsoft.com/office/officeart/2005/8/layout/hProcess4"/>
    <dgm:cxn modelId="{BA3CB9B2-17DF-48E0-8C94-BA434A020BC3}" srcId="{03DA7309-8062-4C95-93A0-F91148871445}" destId="{292D2019-54FA-4DD6-B93E-99AF020432AB}" srcOrd="0" destOrd="0" parTransId="{9DB80966-9281-43CF-A007-154B11BCF8D3}" sibTransId="{7DA06574-6661-42DA-B8B2-E6E0A737B56B}"/>
    <dgm:cxn modelId="{FCEDD6C2-B29B-48FA-B353-F19D98472BD6}" type="presOf" srcId="{03DA7309-8062-4C95-93A0-F91148871445}" destId="{43487EF9-8AA4-4B7D-86AC-6C798891778E}" srcOrd="0" destOrd="0" presId="urn:microsoft.com/office/officeart/2005/8/layout/hProcess4"/>
    <dgm:cxn modelId="{8CAE27DC-0CAD-40B3-A92E-F85EED056A59}" type="presOf" srcId="{24173FD5-EF99-40AB-ABFF-BB7A17C99BD8}" destId="{754C0368-816F-4E94-8E84-12B144AF716A}" srcOrd="0" destOrd="0" presId="urn:microsoft.com/office/officeart/2005/8/layout/hProcess4"/>
    <dgm:cxn modelId="{B11228E9-5FEC-4BB2-B744-D73C9A716243}" srcId="{03DA7309-8062-4C95-93A0-F91148871445}" destId="{FF790462-68BC-4BB9-831C-1A78CE621B57}" srcOrd="1" destOrd="0" parTransId="{BB91A2BB-4C3C-4672-AD05-C10E073D285D}" sibTransId="{154363FB-DEC1-4F29-ACFF-4D4D8B59F019}"/>
    <dgm:cxn modelId="{525A6D04-10E6-4078-8B69-484DBD3C15A1}" type="presParOf" srcId="{43487EF9-8AA4-4B7D-86AC-6C798891778E}" destId="{8047AA7D-848D-41D4-B3F1-D5485EA1C45C}" srcOrd="0" destOrd="0" presId="urn:microsoft.com/office/officeart/2005/8/layout/hProcess4"/>
    <dgm:cxn modelId="{4E61BC8D-71F5-4275-9C1E-A6D1E9DA35DB}" type="presParOf" srcId="{43487EF9-8AA4-4B7D-86AC-6C798891778E}" destId="{83607A1F-6F1E-429C-A7D7-9006B1513CF3}" srcOrd="1" destOrd="0" presId="urn:microsoft.com/office/officeart/2005/8/layout/hProcess4"/>
    <dgm:cxn modelId="{55CA21DF-F01D-479B-90AC-235F25C564A6}" type="presParOf" srcId="{43487EF9-8AA4-4B7D-86AC-6C798891778E}" destId="{2986A9DA-DFC4-42EF-89EA-F7D56858D803}" srcOrd="2" destOrd="0" presId="urn:microsoft.com/office/officeart/2005/8/layout/hProcess4"/>
    <dgm:cxn modelId="{7D27175C-1AC6-4A42-868B-52FE038C73E5}" type="presParOf" srcId="{2986A9DA-DFC4-42EF-89EA-F7D56858D803}" destId="{EACF6469-B5EA-45D1-9D39-80836AAAD78A}" srcOrd="0" destOrd="0" presId="urn:microsoft.com/office/officeart/2005/8/layout/hProcess4"/>
    <dgm:cxn modelId="{F8CCB881-0B60-49D7-9E6B-A3DA79257A44}" type="presParOf" srcId="{EACF6469-B5EA-45D1-9D39-80836AAAD78A}" destId="{3F1D9652-3B7D-4E63-9F83-DC90A5F5F376}" srcOrd="0" destOrd="0" presId="urn:microsoft.com/office/officeart/2005/8/layout/hProcess4"/>
    <dgm:cxn modelId="{A7EC68CC-4CA7-4836-B040-118367E8A942}" type="presParOf" srcId="{EACF6469-B5EA-45D1-9D39-80836AAAD78A}" destId="{D4B8B8BC-551E-4A6A-A104-8968732D02CD}" srcOrd="1" destOrd="0" presId="urn:microsoft.com/office/officeart/2005/8/layout/hProcess4"/>
    <dgm:cxn modelId="{020AA40E-F874-4CA1-B5B3-3486B97C3EB6}" type="presParOf" srcId="{EACF6469-B5EA-45D1-9D39-80836AAAD78A}" destId="{85EC2457-8DBC-486A-84DA-8A0C9EE9F070}" srcOrd="2" destOrd="0" presId="urn:microsoft.com/office/officeart/2005/8/layout/hProcess4"/>
    <dgm:cxn modelId="{DD9D127A-CB9B-4050-B3B7-7C47A44C3396}" type="presParOf" srcId="{EACF6469-B5EA-45D1-9D39-80836AAAD78A}" destId="{AFCD9ECF-65B5-4CD4-93F0-0146782E7E09}" srcOrd="3" destOrd="0" presId="urn:microsoft.com/office/officeart/2005/8/layout/hProcess4"/>
    <dgm:cxn modelId="{406FD160-F997-4917-87CB-A1CF43E939F7}" type="presParOf" srcId="{EACF6469-B5EA-45D1-9D39-80836AAAD78A}" destId="{D17F88FC-5885-4959-8BA2-B6BEBEA99CE5}" srcOrd="4" destOrd="0" presId="urn:microsoft.com/office/officeart/2005/8/layout/hProcess4"/>
    <dgm:cxn modelId="{845E8B9C-46CC-4379-B3CD-4259B9D97859}" type="presParOf" srcId="{2986A9DA-DFC4-42EF-89EA-F7D56858D803}" destId="{EC0FC086-40E3-4407-9064-6706B4735973}" srcOrd="1" destOrd="0" presId="urn:microsoft.com/office/officeart/2005/8/layout/hProcess4"/>
    <dgm:cxn modelId="{6DC03DFD-EFB9-4A45-8D34-19F00844DCB6}" type="presParOf" srcId="{2986A9DA-DFC4-42EF-89EA-F7D56858D803}" destId="{5F087A86-A108-43AA-BD50-1F68C4C8A577}" srcOrd="2" destOrd="0" presId="urn:microsoft.com/office/officeart/2005/8/layout/hProcess4"/>
    <dgm:cxn modelId="{0E03B6D5-FA63-4BFA-B5C1-6D7B155FD5E9}" type="presParOf" srcId="{5F087A86-A108-43AA-BD50-1F68C4C8A577}" destId="{E18DD732-F79E-4CB0-B2CE-AD0C32C02D22}" srcOrd="0" destOrd="0" presId="urn:microsoft.com/office/officeart/2005/8/layout/hProcess4"/>
    <dgm:cxn modelId="{CA180F28-F1BE-4C44-8E55-DF415B3B27CB}" type="presParOf" srcId="{5F087A86-A108-43AA-BD50-1F68C4C8A577}" destId="{EDCEDDFE-E8AA-49BA-9786-8EEC63C02251}" srcOrd="1" destOrd="0" presId="urn:microsoft.com/office/officeart/2005/8/layout/hProcess4"/>
    <dgm:cxn modelId="{E4154ADE-2646-479A-8937-1F0DD90ABA1F}" type="presParOf" srcId="{5F087A86-A108-43AA-BD50-1F68C4C8A577}" destId="{CBC9D21E-2F56-4598-BA47-11501188A56C}" srcOrd="2" destOrd="0" presId="urn:microsoft.com/office/officeart/2005/8/layout/hProcess4"/>
    <dgm:cxn modelId="{D66CE85F-4A14-4AD1-9842-F3A81D2FB3A9}" type="presParOf" srcId="{5F087A86-A108-43AA-BD50-1F68C4C8A577}" destId="{7D34A0DC-4CF8-482D-B752-F684AFF62B5D}" srcOrd="3" destOrd="0" presId="urn:microsoft.com/office/officeart/2005/8/layout/hProcess4"/>
    <dgm:cxn modelId="{08FBA395-35EE-4CC3-950C-237106D6B023}" type="presParOf" srcId="{5F087A86-A108-43AA-BD50-1F68C4C8A577}" destId="{BD3C5B66-8A78-4314-B4CB-214ED173EB7D}" srcOrd="4" destOrd="0" presId="urn:microsoft.com/office/officeart/2005/8/layout/hProcess4"/>
    <dgm:cxn modelId="{397A48B3-322E-4790-B15E-B714483EFBC7}" type="presParOf" srcId="{2986A9DA-DFC4-42EF-89EA-F7D56858D803}" destId="{8A98FC5E-C0C3-42E0-A746-A816700E2FCD}" srcOrd="3" destOrd="0" presId="urn:microsoft.com/office/officeart/2005/8/layout/hProcess4"/>
    <dgm:cxn modelId="{2331B487-26D5-4010-9803-B144FBDFDD60}" type="presParOf" srcId="{2986A9DA-DFC4-42EF-89EA-F7D56858D803}" destId="{46369013-D269-4249-8FCA-B6553A2BBEC7}" srcOrd="4" destOrd="0" presId="urn:microsoft.com/office/officeart/2005/8/layout/hProcess4"/>
    <dgm:cxn modelId="{4C321E4C-F1B0-4A42-BBD3-4DA7D85BE57E}" type="presParOf" srcId="{46369013-D269-4249-8FCA-B6553A2BBEC7}" destId="{63E7B731-E43F-44AB-A011-FEE74A8EAF65}" srcOrd="0" destOrd="0" presId="urn:microsoft.com/office/officeart/2005/8/layout/hProcess4"/>
    <dgm:cxn modelId="{1007D46C-54AE-4447-8944-1E390729BEA9}" type="presParOf" srcId="{46369013-D269-4249-8FCA-B6553A2BBEC7}" destId="{72057C70-DEEB-402C-A1A0-9CAECA328358}" srcOrd="1" destOrd="0" presId="urn:microsoft.com/office/officeart/2005/8/layout/hProcess4"/>
    <dgm:cxn modelId="{5917B433-2F55-4C39-AB0D-3CE5D9E655F3}" type="presParOf" srcId="{46369013-D269-4249-8FCA-B6553A2BBEC7}" destId="{F1C8DBA9-569D-46A0-8981-9C7098EDCF94}" srcOrd="2" destOrd="0" presId="urn:microsoft.com/office/officeart/2005/8/layout/hProcess4"/>
    <dgm:cxn modelId="{DC05AAA2-F88B-4864-B7DE-F71CF0A370CA}" type="presParOf" srcId="{46369013-D269-4249-8FCA-B6553A2BBEC7}" destId="{754C0368-816F-4E94-8E84-12B144AF716A}" srcOrd="3" destOrd="0" presId="urn:microsoft.com/office/officeart/2005/8/layout/hProcess4"/>
    <dgm:cxn modelId="{336AC87F-41D1-42F0-AA89-072786118D94}" type="presParOf" srcId="{46369013-D269-4249-8FCA-B6553A2BBEC7}" destId="{61B5F21A-3313-4AE8-BEB4-DF232DD40BDA}" srcOrd="4" destOrd="0" presId="urn:microsoft.com/office/officeart/2005/8/layout/hProcess4"/>
  </dgm:cxnLst>
  <dgm:bg/>
  <dgm:whole>
    <a:ln>
      <a:solidFill>
        <a:schemeClr val="accent6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D224DD-3A87-44F6-93DA-FC33D69E5676}">
      <dsp:nvSpPr>
        <dsp:cNvPr id="0" name=""/>
        <dsp:cNvSpPr/>
      </dsp:nvSpPr>
      <dsp:spPr>
        <a:xfrm>
          <a:off x="0" y="3395"/>
          <a:ext cx="8229600" cy="1469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Disperse system composed from: </a:t>
          </a:r>
        </a:p>
      </dsp:txBody>
      <dsp:txXfrm>
        <a:off x="71751" y="75146"/>
        <a:ext cx="8086098" cy="1326328"/>
      </dsp:txXfrm>
    </dsp:sp>
    <dsp:sp modelId="{413E44E4-879C-4394-8320-D608E4DCBE4B}">
      <dsp:nvSpPr>
        <dsp:cNvPr id="0" name=""/>
        <dsp:cNvSpPr/>
      </dsp:nvSpPr>
      <dsp:spPr>
        <a:xfrm>
          <a:off x="0" y="1473226"/>
          <a:ext cx="822960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900" kern="1200" dirty="0"/>
        </a:p>
      </dsp:txBody>
      <dsp:txXfrm>
        <a:off x="0" y="1473226"/>
        <a:ext cx="8229600" cy="612720"/>
      </dsp:txXfrm>
    </dsp:sp>
    <dsp:sp modelId="{6B5FEE59-A09B-4072-8204-6E5440D6EBBC}">
      <dsp:nvSpPr>
        <dsp:cNvPr id="0" name=""/>
        <dsp:cNvSpPr/>
      </dsp:nvSpPr>
      <dsp:spPr>
        <a:xfrm>
          <a:off x="0" y="2085946"/>
          <a:ext cx="8229600" cy="1469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>
              <a:solidFill>
                <a:schemeClr val="tx2">
                  <a:lumMod val="75000"/>
                </a:schemeClr>
              </a:solidFill>
            </a:rPr>
            <a:t>Dispersed phase : which is the  substance distributed.</a:t>
          </a:r>
        </a:p>
      </dsp:txBody>
      <dsp:txXfrm>
        <a:off x="71751" y="2157697"/>
        <a:ext cx="8086098" cy="1326328"/>
      </dsp:txXfrm>
    </dsp:sp>
    <dsp:sp modelId="{74487A22-76FE-48D7-AA2F-F58FFD64228C}">
      <dsp:nvSpPr>
        <dsp:cNvPr id="0" name=""/>
        <dsp:cNvSpPr/>
      </dsp:nvSpPr>
      <dsp:spPr>
        <a:xfrm>
          <a:off x="0" y="3662336"/>
          <a:ext cx="8229600" cy="1469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>
              <a:solidFill>
                <a:schemeClr val="tx2">
                  <a:lumMod val="75000"/>
                </a:schemeClr>
              </a:solidFill>
            </a:rPr>
            <a:t>Dispersion medium : which is the vehicle </a:t>
          </a:r>
        </a:p>
      </dsp:txBody>
      <dsp:txXfrm>
        <a:off x="71751" y="3734087"/>
        <a:ext cx="8086098" cy="13263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F4BC1-DD2E-4673-AE70-3D2E6B34CF17}">
      <dsp:nvSpPr>
        <dsp:cNvPr id="0" name=""/>
        <dsp:cNvSpPr/>
      </dsp:nvSpPr>
      <dsp:spPr>
        <a:xfrm rot="16200000">
          <a:off x="-1131428" y="1132433"/>
          <a:ext cx="4876800" cy="261193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753" bIns="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Emulsion (liquid in liquid)</a:t>
          </a:r>
        </a:p>
      </dsp:txBody>
      <dsp:txXfrm rot="5400000">
        <a:off x="1005" y="975360"/>
        <a:ext cx="2611933" cy="2926080"/>
      </dsp:txXfrm>
    </dsp:sp>
    <dsp:sp modelId="{9FF925F7-9452-4ABB-9C5C-EC3CBB3E75D6}">
      <dsp:nvSpPr>
        <dsp:cNvPr id="0" name=""/>
        <dsp:cNvSpPr/>
      </dsp:nvSpPr>
      <dsp:spPr>
        <a:xfrm rot="16200000">
          <a:off x="1676399" y="1132433"/>
          <a:ext cx="4876800" cy="2611933"/>
        </a:xfrm>
        <a:prstGeom prst="flowChartManualOperation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753" bIns="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Ointment, paste ( solid in solid )</a:t>
          </a:r>
        </a:p>
      </dsp:txBody>
      <dsp:txXfrm rot="5400000">
        <a:off x="2808832" y="975360"/>
        <a:ext cx="2611933" cy="2926080"/>
      </dsp:txXfrm>
    </dsp:sp>
    <dsp:sp modelId="{4A5CBFE4-E7D5-4AEB-8F65-7BF4651462EC}">
      <dsp:nvSpPr>
        <dsp:cNvPr id="0" name=""/>
        <dsp:cNvSpPr/>
      </dsp:nvSpPr>
      <dsp:spPr>
        <a:xfrm rot="16200000">
          <a:off x="4484228" y="1132433"/>
          <a:ext cx="4876800" cy="2611933"/>
        </a:xfrm>
        <a:prstGeom prst="flowChartManualOperation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753" bIns="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Suspension (solid in liquid)</a:t>
          </a:r>
        </a:p>
      </dsp:txBody>
      <dsp:txXfrm rot="5400000">
        <a:off x="5616661" y="975360"/>
        <a:ext cx="2611933" cy="29260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8B8BC-551E-4A6A-A104-8968732D02CD}">
      <dsp:nvSpPr>
        <dsp:cNvPr id="0" name=""/>
        <dsp:cNvSpPr/>
      </dsp:nvSpPr>
      <dsp:spPr>
        <a:xfrm>
          <a:off x="782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FC086-40E3-4407-9064-6706B4735973}">
      <dsp:nvSpPr>
        <dsp:cNvPr id="0" name=""/>
        <dsp:cNvSpPr/>
      </dsp:nvSpPr>
      <dsp:spPr>
        <a:xfrm>
          <a:off x="1279934" y="1805736"/>
          <a:ext cx="2447481" cy="2447481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D9ECF-65B5-4CD4-93F0-0146782E7E09}">
      <dsp:nvSpPr>
        <dsp:cNvPr id="0" name=""/>
        <dsp:cNvSpPr/>
      </dsp:nvSpPr>
      <dsp:spPr>
        <a:xfrm>
          <a:off x="503186" y="2795754"/>
          <a:ext cx="2009619" cy="7991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2">
                  <a:lumMod val="50000"/>
                </a:schemeClr>
              </a:solidFill>
            </a:rPr>
            <a:t>1.Course dispersion : (10-50  µm)</a:t>
          </a:r>
        </a:p>
      </dsp:txBody>
      <dsp:txXfrm>
        <a:off x="526593" y="2819161"/>
        <a:ext cx="1962805" cy="752345"/>
      </dsp:txXfrm>
    </dsp:sp>
    <dsp:sp modelId="{EDCEDDFE-E8AA-49BA-9786-8EEC63C02251}">
      <dsp:nvSpPr>
        <dsp:cNvPr id="0" name=""/>
        <dsp:cNvSpPr/>
      </dsp:nvSpPr>
      <dsp:spPr>
        <a:xfrm>
          <a:off x="2858787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98FC5E-C0C3-42E0-A746-A816700E2FCD}">
      <dsp:nvSpPr>
        <dsp:cNvPr id="0" name=""/>
        <dsp:cNvSpPr/>
      </dsp:nvSpPr>
      <dsp:spPr>
        <a:xfrm>
          <a:off x="4119099" y="199631"/>
          <a:ext cx="2736364" cy="2736364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34A0DC-4CF8-482D-B752-F684AFF62B5D}">
      <dsp:nvSpPr>
        <dsp:cNvPr id="0" name=""/>
        <dsp:cNvSpPr/>
      </dsp:nvSpPr>
      <dsp:spPr>
        <a:xfrm>
          <a:off x="3361192" y="931048"/>
          <a:ext cx="2009619" cy="799159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2">
                  <a:lumMod val="50000"/>
                </a:schemeClr>
              </a:solidFill>
            </a:rPr>
            <a:t>2. Fine dispersion : (0.5-10  µm) </a:t>
          </a:r>
        </a:p>
      </dsp:txBody>
      <dsp:txXfrm>
        <a:off x="3384599" y="954455"/>
        <a:ext cx="1962805" cy="752345"/>
      </dsp:txXfrm>
    </dsp:sp>
    <dsp:sp modelId="{72057C70-DEEB-402C-A1A0-9CAECA328358}">
      <dsp:nvSpPr>
        <dsp:cNvPr id="0" name=""/>
        <dsp:cNvSpPr/>
      </dsp:nvSpPr>
      <dsp:spPr>
        <a:xfrm>
          <a:off x="5716793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4C0368-816F-4E94-8E84-12B144AF716A}">
      <dsp:nvSpPr>
        <dsp:cNvPr id="0" name=""/>
        <dsp:cNvSpPr/>
      </dsp:nvSpPr>
      <dsp:spPr>
        <a:xfrm>
          <a:off x="6219198" y="2795754"/>
          <a:ext cx="2009619" cy="799159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2">
                  <a:lumMod val="50000"/>
                </a:schemeClr>
              </a:solidFill>
            </a:rPr>
            <a:t>3.colloidal dispersion : (1nm- 0.5 µm</a:t>
          </a:r>
          <a:r>
            <a:rPr lang="en-US" sz="1700" kern="1200" dirty="0">
              <a:solidFill>
                <a:schemeClr val="tx2">
                  <a:lumMod val="50000"/>
                </a:schemeClr>
              </a:solidFill>
            </a:rPr>
            <a:t>)</a:t>
          </a:r>
        </a:p>
      </dsp:txBody>
      <dsp:txXfrm>
        <a:off x="6242605" y="2819161"/>
        <a:ext cx="1962805" cy="752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9F557-75DF-4A5C-9017-DD775A3149D7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7F598-7EDF-401F-ACD4-31F4B1067E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70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9273-737D-4220-9DAE-041F6D94249B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9128-7D00-4E27-8407-AA6821073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8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9273-737D-4220-9DAE-041F6D94249B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9128-7D00-4E27-8407-AA6821073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3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9273-737D-4220-9DAE-041F6D94249B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9128-7D00-4E27-8407-AA6821073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7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9273-737D-4220-9DAE-041F6D94249B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9128-7D00-4E27-8407-AA6821073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9273-737D-4220-9DAE-041F6D94249B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9128-7D00-4E27-8407-AA6821073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2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9273-737D-4220-9DAE-041F6D94249B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9128-7D00-4E27-8407-AA6821073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2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9273-737D-4220-9DAE-041F6D94249B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9128-7D00-4E27-8407-AA6821073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2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9273-737D-4220-9DAE-041F6D94249B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9128-7D00-4E27-8407-AA6821073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7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9273-737D-4220-9DAE-041F6D94249B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9128-7D00-4E27-8407-AA6821073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7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9273-737D-4220-9DAE-041F6D94249B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9128-7D00-4E27-8407-AA6821073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0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9273-737D-4220-9DAE-041F6D94249B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9128-7D00-4E27-8407-AA6821073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2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D9273-737D-4220-9DAE-041F6D94249B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A9128-7D00-4E27-8407-AA6821073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8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 /><Relationship Id="rId2" Type="http://schemas.openxmlformats.org/officeDocument/2006/relationships/diagramData" Target="../diagrams/data3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3.xml" /><Relationship Id="rId5" Type="http://schemas.openxmlformats.org/officeDocument/2006/relationships/diagramColors" Target="../diagrams/colors3.xml" /><Relationship Id="rId4" Type="http://schemas.openxmlformats.org/officeDocument/2006/relationships/diagramQuickStyle" Target="../diagrams/quickStyle3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6520"/>
            <a:ext cx="7772400" cy="2304960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Pharmaceutical technology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Suspension </a:t>
            </a:r>
            <a:br>
              <a:rPr lang="en-US" b="1" dirty="0">
                <a:solidFill>
                  <a:schemeClr val="tx2"/>
                </a:solidFill>
              </a:rPr>
            </a:b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31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/>
              <a:t>Disperse system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539577"/>
              </p:ext>
            </p:extLst>
          </p:nvPr>
        </p:nvGraphicFramePr>
        <p:xfrm>
          <a:off x="457200" y="990600"/>
          <a:ext cx="8229600" cy="513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840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620125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2">
            <a:extLst>
              <a:ext uri="{FF2B5EF4-FFF2-40B4-BE49-F238E27FC236}">
                <a16:creationId xmlns:a16="http://schemas.microsoft.com/office/drawing/2014/main" id="{002068BA-490E-7247-AE8B-16A4EB6061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86" y="280240"/>
            <a:ext cx="8564627" cy="629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55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ln>
            <a:solidFill>
              <a:schemeClr val="accent3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2">
                    <a:lumMod val="50000"/>
                  </a:schemeClr>
                </a:solidFill>
              </a:rPr>
              <a:t>Type of dispersion according to dosage form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280897"/>
              </p:ext>
            </p:extLst>
          </p:nvPr>
        </p:nvGraphicFramePr>
        <p:xfrm>
          <a:off x="457200" y="14478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3314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Type of dispersion according to particle size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5722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0958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709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Suspension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227" y="773695"/>
            <a:ext cx="7377545" cy="4754111"/>
          </a:xfrm>
          <a:ln>
            <a:solidFill>
              <a:schemeClr val="accent6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Suspensions are defined as finely divided undissolved drugs dispersed in liquid vehicles.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They can be a ready-to-use liquid suspension or a dry powder reconstitutable suspension, which is dispersed in water by the patient, a caregiver or a pharmacist. 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Solutions are defined as liquid preparations in which the drug and the various excipients are dissolved in the suitable solvent or aqueous system.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Advantages of suspensions 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it is used in preparation of certain drugs that are chemically unstable in solution form (ex. Antibiotics)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It is used to overcome the disadvantages of disagreeable taste of certain drugs when given in solution form (ex.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metronidazol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suspension)</a:t>
            </a:r>
          </a:p>
          <a:p>
            <a:pPr marL="514350" indent="-514350"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8000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Features desired in pharmaceutical suspension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6"/>
            </a:solidFill>
          </a:ln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properly prepared pharmaceutical suspension should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settle slowly </a:t>
            </a:r>
            <a:r>
              <a:rPr lang="en-US" dirty="0"/>
              <a:t>and should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be readily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redispersed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/>
              <a:t>upon gentle shaking.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characteristics of suspension should be such that  the particle size of suspension remains fairly constant through out long periods of undistributed standing (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i.e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should not able to form hard cake</a:t>
            </a:r>
            <a:r>
              <a:rPr lang="en-US" dirty="0"/>
              <a:t>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suspension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should pour readily and evenly </a:t>
            </a:r>
            <a:r>
              <a:rPr lang="en-US" dirty="0"/>
              <a:t>from it</a:t>
            </a:r>
            <a:r>
              <a:rPr lang="en-US" dirty="0">
                <a:latin typeface="Lao UI"/>
                <a:cs typeface="Lao UI"/>
              </a:rPr>
              <a:t>´</a:t>
            </a:r>
            <a:r>
              <a:rPr lang="en-US" dirty="0"/>
              <a:t>s container .</a:t>
            </a:r>
          </a:p>
          <a:p>
            <a:pPr marL="514350" indent="-514350">
              <a:buNone/>
            </a:pP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03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suspension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105400"/>
          </a:xfrm>
          <a:ln>
            <a:solidFill>
              <a:schemeClr val="accent6"/>
            </a:solidFill>
          </a:ln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Suspension containing diffusible solids.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Suspension containing </a:t>
            </a:r>
            <a:r>
              <a:rPr lang="en-US" dirty="0" err="1"/>
              <a:t>indiffusible</a:t>
            </a:r>
            <a:r>
              <a:rPr lang="en-US" dirty="0"/>
              <a:t> solids.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Suspension containing precipitate –forming liquid.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Suspension containing poorly </a:t>
            </a:r>
            <a:r>
              <a:rPr lang="en-US" dirty="0" err="1"/>
              <a:t>wettable</a:t>
            </a:r>
            <a:r>
              <a:rPr lang="en-US" dirty="0"/>
              <a:t> solids.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Suspension produced by chemical reaction.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1960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1616</TotalTime>
  <Words>740</Words>
  <Application>Microsoft Office PowerPoint</Application>
  <PresentationFormat>عرض على الشاشة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Pharmaceutical technology Suspension  </vt:lpstr>
      <vt:lpstr>Disperse system</vt:lpstr>
      <vt:lpstr>عرض تقديمي في PowerPoint</vt:lpstr>
      <vt:lpstr>عرض تقديمي في PowerPoint</vt:lpstr>
      <vt:lpstr>Type of dispersion according to dosage form </vt:lpstr>
      <vt:lpstr>Type of dispersion according to particle size </vt:lpstr>
      <vt:lpstr>Suspension </vt:lpstr>
      <vt:lpstr>Features desired in pharmaceutical suspension </vt:lpstr>
      <vt:lpstr>Classification of suspension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Pharmaceutical technology Disperse system</dc:title>
  <dc:creator>nora</dc:creator>
  <cp:lastModifiedBy>sura_alkazzaz@yahoo.com</cp:lastModifiedBy>
  <cp:revision>35</cp:revision>
  <dcterms:created xsi:type="dcterms:W3CDTF">2015-11-27T08:36:27Z</dcterms:created>
  <dcterms:modified xsi:type="dcterms:W3CDTF">2022-12-02T18:15:14Z</dcterms:modified>
</cp:coreProperties>
</file>