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58" y="7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ssein Salim Qasim Al Sheakh" userId="6ea6342a-4012-48f5-8cee-0d6e5074e17b" providerId="ADAL" clId="{EF04BACF-7B1A-472E-883B-4221CBCCEABB}"/>
    <pc:docChg chg="undo redo custSel addSld delSld modSld">
      <pc:chgData name="Hussein Salim Qasim Al Sheakh" userId="6ea6342a-4012-48f5-8cee-0d6e5074e17b" providerId="ADAL" clId="{EF04BACF-7B1A-472E-883B-4221CBCCEABB}" dt="2022-12-02T14:07:36.988" v="726" actId="255"/>
      <pc:docMkLst>
        <pc:docMk/>
      </pc:docMkLst>
      <pc:sldChg chg="addSp delSp modSp del">
        <pc:chgData name="Hussein Salim Qasim Al Sheakh" userId="6ea6342a-4012-48f5-8cee-0d6e5074e17b" providerId="ADAL" clId="{EF04BACF-7B1A-472E-883B-4221CBCCEABB}" dt="2022-12-02T10:18:23.856" v="18" actId="2696"/>
        <pc:sldMkLst>
          <pc:docMk/>
          <pc:sldMk cId="692142735" sldId="257"/>
        </pc:sldMkLst>
        <pc:spChg chg="del">
          <ac:chgData name="Hussein Salim Qasim Al Sheakh" userId="6ea6342a-4012-48f5-8cee-0d6e5074e17b" providerId="ADAL" clId="{EF04BACF-7B1A-472E-883B-4221CBCCEABB}" dt="2022-12-02T09:57:04.050" v="1" actId="478"/>
          <ac:spMkLst>
            <pc:docMk/>
            <pc:sldMk cId="692142735" sldId="257"/>
            <ac:spMk id="2" creationId="{3FA41415-96F6-4934-958B-736BF56DC486}"/>
          </ac:spMkLst>
        </pc:spChg>
        <pc:spChg chg="del">
          <ac:chgData name="Hussein Salim Qasim Al Sheakh" userId="6ea6342a-4012-48f5-8cee-0d6e5074e17b" providerId="ADAL" clId="{EF04BACF-7B1A-472E-883B-4221CBCCEABB}" dt="2022-12-02T09:56:57.815" v="0" actId="931"/>
          <ac:spMkLst>
            <pc:docMk/>
            <pc:sldMk cId="692142735" sldId="257"/>
            <ac:spMk id="3" creationId="{FE089A93-5DA4-48EB-9882-4351E54F4C12}"/>
          </ac:spMkLst>
        </pc:spChg>
        <pc:picChg chg="add del mod">
          <ac:chgData name="Hussein Salim Qasim Al Sheakh" userId="6ea6342a-4012-48f5-8cee-0d6e5074e17b" providerId="ADAL" clId="{EF04BACF-7B1A-472E-883B-4221CBCCEABB}" dt="2022-12-02T10:18:12.002" v="14"/>
          <ac:picMkLst>
            <pc:docMk/>
            <pc:sldMk cId="692142735" sldId="257"/>
            <ac:picMk id="5" creationId="{AD3C7CF4-3392-4F8F-9216-4E3AAF4B246F}"/>
          </ac:picMkLst>
        </pc:picChg>
      </pc:sldChg>
      <pc:sldChg chg="addSp delSp modSp">
        <pc:chgData name="Hussein Salim Qasim Al Sheakh" userId="6ea6342a-4012-48f5-8cee-0d6e5074e17b" providerId="ADAL" clId="{EF04BACF-7B1A-472E-883B-4221CBCCEABB}" dt="2022-12-02T10:23:37.016" v="43" actId="12"/>
        <pc:sldMkLst>
          <pc:docMk/>
          <pc:sldMk cId="2652287539" sldId="258"/>
        </pc:sldMkLst>
        <pc:spChg chg="add del mod">
          <ac:chgData name="Hussein Salim Qasim Al Sheakh" userId="6ea6342a-4012-48f5-8cee-0d6e5074e17b" providerId="ADAL" clId="{EF04BACF-7B1A-472E-883B-4221CBCCEABB}" dt="2022-12-02T10:17:26.274" v="12" actId="20577"/>
          <ac:spMkLst>
            <pc:docMk/>
            <pc:sldMk cId="2652287539" sldId="258"/>
            <ac:spMk id="2" creationId="{48160FBB-FEB8-4BE0-A4AD-578C18921477}"/>
          </ac:spMkLst>
        </pc:spChg>
        <pc:spChg chg="add del mod">
          <ac:chgData name="Hussein Salim Qasim Al Sheakh" userId="6ea6342a-4012-48f5-8cee-0d6e5074e17b" providerId="ADAL" clId="{EF04BACF-7B1A-472E-883B-4221CBCCEABB}" dt="2022-12-02T10:23:37.016" v="43" actId="12"/>
          <ac:spMkLst>
            <pc:docMk/>
            <pc:sldMk cId="2652287539" sldId="258"/>
            <ac:spMk id="3" creationId="{DAA24908-5A5F-41AB-8175-9ACEFE28645D}"/>
          </ac:spMkLst>
        </pc:spChg>
        <pc:picChg chg="add mod">
          <ac:chgData name="Hussein Salim Qasim Al Sheakh" userId="6ea6342a-4012-48f5-8cee-0d6e5074e17b" providerId="ADAL" clId="{EF04BACF-7B1A-472E-883B-4221CBCCEABB}" dt="2022-12-02T10:18:20.108" v="17" actId="1076"/>
          <ac:picMkLst>
            <pc:docMk/>
            <pc:sldMk cId="2652287539" sldId="258"/>
            <ac:picMk id="4" creationId="{09335706-3B87-41E7-807D-796571C5D428}"/>
          </ac:picMkLst>
        </pc:picChg>
      </pc:sldChg>
      <pc:sldChg chg="addSp delSp modSp add">
        <pc:chgData name="Hussein Salim Qasim Al Sheakh" userId="6ea6342a-4012-48f5-8cee-0d6e5074e17b" providerId="ADAL" clId="{EF04BACF-7B1A-472E-883B-4221CBCCEABB}" dt="2022-12-02T11:23:32.789" v="199" actId="20577"/>
        <pc:sldMkLst>
          <pc:docMk/>
          <pc:sldMk cId="2997101503" sldId="259"/>
        </pc:sldMkLst>
        <pc:spChg chg="mod">
          <ac:chgData name="Hussein Salim Qasim Al Sheakh" userId="6ea6342a-4012-48f5-8cee-0d6e5074e17b" providerId="ADAL" clId="{EF04BACF-7B1A-472E-883B-4221CBCCEABB}" dt="2022-12-02T10:24:02.680" v="46" actId="20577"/>
          <ac:spMkLst>
            <pc:docMk/>
            <pc:sldMk cId="2997101503" sldId="259"/>
            <ac:spMk id="2" creationId="{008D5E1B-F907-47AE-B01C-871FC959BF4C}"/>
          </ac:spMkLst>
        </pc:spChg>
        <pc:spChg chg="mod">
          <ac:chgData name="Hussein Salim Qasim Al Sheakh" userId="6ea6342a-4012-48f5-8cee-0d6e5074e17b" providerId="ADAL" clId="{EF04BACF-7B1A-472E-883B-4221CBCCEABB}" dt="2022-12-02T11:23:32.789" v="199" actId="20577"/>
          <ac:spMkLst>
            <pc:docMk/>
            <pc:sldMk cId="2997101503" sldId="259"/>
            <ac:spMk id="3" creationId="{46ACD212-EA39-4D74-B8BE-12E4E1FD9F87}"/>
          </ac:spMkLst>
        </pc:spChg>
        <pc:picChg chg="add mod">
          <ac:chgData name="Hussein Salim Qasim Al Sheakh" userId="6ea6342a-4012-48f5-8cee-0d6e5074e17b" providerId="ADAL" clId="{EF04BACF-7B1A-472E-883B-4221CBCCEABB}" dt="2022-12-02T10:54:37.360" v="135" actId="1076"/>
          <ac:picMkLst>
            <pc:docMk/>
            <pc:sldMk cId="2997101503" sldId="259"/>
            <ac:picMk id="5" creationId="{BD62EBEC-12EB-4A1E-AAC3-4FF01791BF9C}"/>
          </ac:picMkLst>
        </pc:picChg>
        <pc:picChg chg="add del mod modCrop">
          <ac:chgData name="Hussein Salim Qasim Al Sheakh" userId="6ea6342a-4012-48f5-8cee-0d6e5074e17b" providerId="ADAL" clId="{EF04BACF-7B1A-472E-883B-4221CBCCEABB}" dt="2022-12-02T10:54:32.940" v="134"/>
          <ac:picMkLst>
            <pc:docMk/>
            <pc:sldMk cId="2997101503" sldId="259"/>
            <ac:picMk id="7" creationId="{8639B8F0-DAAC-4943-B917-403554EE682F}"/>
          </ac:picMkLst>
        </pc:picChg>
      </pc:sldChg>
      <pc:sldChg chg="addSp delSp modSp add">
        <pc:chgData name="Hussein Salim Qasim Al Sheakh" userId="6ea6342a-4012-48f5-8cee-0d6e5074e17b" providerId="ADAL" clId="{EF04BACF-7B1A-472E-883B-4221CBCCEABB}" dt="2022-12-02T11:20:52.397" v="171" actId="255"/>
        <pc:sldMkLst>
          <pc:docMk/>
          <pc:sldMk cId="1026310543" sldId="260"/>
        </pc:sldMkLst>
        <pc:spChg chg="mod">
          <ac:chgData name="Hussein Salim Qasim Al Sheakh" userId="6ea6342a-4012-48f5-8cee-0d6e5074e17b" providerId="ADAL" clId="{EF04BACF-7B1A-472E-883B-4221CBCCEABB}" dt="2022-12-02T10:55:05.979" v="153" actId="20577"/>
          <ac:spMkLst>
            <pc:docMk/>
            <pc:sldMk cId="1026310543" sldId="260"/>
            <ac:spMk id="2" creationId="{1950FDD9-3024-4AB2-B29A-284A6D197F8A}"/>
          </ac:spMkLst>
        </pc:spChg>
        <pc:spChg chg="mod">
          <ac:chgData name="Hussein Salim Qasim Al Sheakh" userId="6ea6342a-4012-48f5-8cee-0d6e5074e17b" providerId="ADAL" clId="{EF04BACF-7B1A-472E-883B-4221CBCCEABB}" dt="2022-12-02T11:20:52.397" v="171" actId="255"/>
          <ac:spMkLst>
            <pc:docMk/>
            <pc:sldMk cId="1026310543" sldId="260"/>
            <ac:spMk id="3" creationId="{3C0EA1F7-7737-49D1-B5C9-5B8BA6D0AA7E}"/>
          </ac:spMkLst>
        </pc:spChg>
        <pc:spChg chg="add del">
          <ac:chgData name="Hussein Salim Qasim Al Sheakh" userId="6ea6342a-4012-48f5-8cee-0d6e5074e17b" providerId="ADAL" clId="{EF04BACF-7B1A-472E-883B-4221CBCCEABB}" dt="2022-12-02T10:44:57.429" v="99"/>
          <ac:spMkLst>
            <pc:docMk/>
            <pc:sldMk cId="1026310543" sldId="260"/>
            <ac:spMk id="5" creationId="{188F2686-E332-4A2F-9321-42FE7CF1EA96}"/>
          </ac:spMkLst>
        </pc:spChg>
        <pc:spChg chg="add del mod">
          <ac:chgData name="Hussein Salim Qasim Al Sheakh" userId="6ea6342a-4012-48f5-8cee-0d6e5074e17b" providerId="ADAL" clId="{EF04BACF-7B1A-472E-883B-4221CBCCEABB}" dt="2022-12-02T10:45:12.921" v="103"/>
          <ac:spMkLst>
            <pc:docMk/>
            <pc:sldMk cId="1026310543" sldId="260"/>
            <ac:spMk id="7" creationId="{C00A9303-6310-430C-A278-798D7F9E09B3}"/>
          </ac:spMkLst>
        </pc:spChg>
        <pc:spChg chg="add del mod">
          <ac:chgData name="Hussein Salim Qasim Al Sheakh" userId="6ea6342a-4012-48f5-8cee-0d6e5074e17b" providerId="ADAL" clId="{EF04BACF-7B1A-472E-883B-4221CBCCEABB}" dt="2022-12-02T10:46:06.989" v="106" actId="478"/>
          <ac:spMkLst>
            <pc:docMk/>
            <pc:sldMk cId="1026310543" sldId="260"/>
            <ac:spMk id="9" creationId="{65C61F30-694B-4C6A-A5D2-EFB068A22733}"/>
          </ac:spMkLst>
        </pc:spChg>
        <pc:graphicFrameChg chg="add del">
          <ac:chgData name="Hussein Salim Qasim Al Sheakh" userId="6ea6342a-4012-48f5-8cee-0d6e5074e17b" providerId="ADAL" clId="{EF04BACF-7B1A-472E-883B-4221CBCCEABB}" dt="2022-12-02T10:44:57.429" v="99"/>
          <ac:graphicFrameMkLst>
            <pc:docMk/>
            <pc:sldMk cId="1026310543" sldId="260"/>
            <ac:graphicFrameMk id="4" creationId="{ED2F9CA3-8A57-4627-AAFD-42B3E81B594F}"/>
          </ac:graphicFrameMkLst>
        </pc:graphicFrameChg>
        <pc:graphicFrameChg chg="add del modGraphic">
          <ac:chgData name="Hussein Salim Qasim Al Sheakh" userId="6ea6342a-4012-48f5-8cee-0d6e5074e17b" providerId="ADAL" clId="{EF04BACF-7B1A-472E-883B-4221CBCCEABB}" dt="2022-12-02T10:45:12.921" v="103"/>
          <ac:graphicFrameMkLst>
            <pc:docMk/>
            <pc:sldMk cId="1026310543" sldId="260"/>
            <ac:graphicFrameMk id="6" creationId="{26D7ADE0-2AD5-4B31-AC02-FEDF2EE6EF00}"/>
          </ac:graphicFrameMkLst>
        </pc:graphicFrameChg>
        <pc:graphicFrameChg chg="add del mod modGraphic">
          <ac:chgData name="Hussein Salim Qasim Al Sheakh" userId="6ea6342a-4012-48f5-8cee-0d6e5074e17b" providerId="ADAL" clId="{EF04BACF-7B1A-472E-883B-4221CBCCEABB}" dt="2022-12-02T10:46:06.989" v="106" actId="478"/>
          <ac:graphicFrameMkLst>
            <pc:docMk/>
            <pc:sldMk cId="1026310543" sldId="260"/>
            <ac:graphicFrameMk id="8" creationId="{99BC8FD1-FE99-4D53-BC50-C29808B0DE4D}"/>
          </ac:graphicFrameMkLst>
        </pc:graphicFrameChg>
        <pc:picChg chg="add mod">
          <ac:chgData name="Hussein Salim Qasim Al Sheakh" userId="6ea6342a-4012-48f5-8cee-0d6e5074e17b" providerId="ADAL" clId="{EF04BACF-7B1A-472E-883B-4221CBCCEABB}" dt="2022-12-02T10:54:51.945" v="140" actId="1076"/>
          <ac:picMkLst>
            <pc:docMk/>
            <pc:sldMk cId="1026310543" sldId="260"/>
            <ac:picMk id="10" creationId="{242FD688-DA70-4F85-B55C-A5349988B4D1}"/>
          </ac:picMkLst>
        </pc:picChg>
      </pc:sldChg>
      <pc:sldChg chg="addSp modSp add">
        <pc:chgData name="Hussein Salim Qasim Al Sheakh" userId="6ea6342a-4012-48f5-8cee-0d6e5074e17b" providerId="ADAL" clId="{EF04BACF-7B1A-472E-883B-4221CBCCEABB}" dt="2022-12-02T11:20:43.825" v="170" actId="255"/>
        <pc:sldMkLst>
          <pc:docMk/>
          <pc:sldMk cId="3575220624" sldId="261"/>
        </pc:sldMkLst>
        <pc:spChg chg="mod">
          <ac:chgData name="Hussein Salim Qasim Al Sheakh" userId="6ea6342a-4012-48f5-8cee-0d6e5074e17b" providerId="ADAL" clId="{EF04BACF-7B1A-472E-883B-4221CBCCEABB}" dt="2022-12-02T11:11:26.874" v="159"/>
          <ac:spMkLst>
            <pc:docMk/>
            <pc:sldMk cId="3575220624" sldId="261"/>
            <ac:spMk id="2" creationId="{FACE5953-A2E3-4D93-94BB-241046AB7029}"/>
          </ac:spMkLst>
        </pc:spChg>
        <pc:spChg chg="mod">
          <ac:chgData name="Hussein Salim Qasim Al Sheakh" userId="6ea6342a-4012-48f5-8cee-0d6e5074e17b" providerId="ADAL" clId="{EF04BACF-7B1A-472E-883B-4221CBCCEABB}" dt="2022-12-02T11:20:43.825" v="170" actId="255"/>
          <ac:spMkLst>
            <pc:docMk/>
            <pc:sldMk cId="3575220624" sldId="261"/>
            <ac:spMk id="3" creationId="{A39F34C1-FFC1-4762-BF9F-3A9664A04E2F}"/>
          </ac:spMkLst>
        </pc:spChg>
        <pc:picChg chg="add mod">
          <ac:chgData name="Hussein Salim Qasim Al Sheakh" userId="6ea6342a-4012-48f5-8cee-0d6e5074e17b" providerId="ADAL" clId="{EF04BACF-7B1A-472E-883B-4221CBCCEABB}" dt="2022-12-02T11:20:31.305" v="169" actId="14100"/>
          <ac:picMkLst>
            <pc:docMk/>
            <pc:sldMk cId="3575220624" sldId="261"/>
            <ac:picMk id="5" creationId="{60096EE8-0442-4F9A-8F22-EA9A0C8E7E4A}"/>
          </ac:picMkLst>
        </pc:picChg>
      </pc:sldChg>
      <pc:sldChg chg="addSp modSp add">
        <pc:chgData name="Hussein Salim Qasim Al Sheakh" userId="6ea6342a-4012-48f5-8cee-0d6e5074e17b" providerId="ADAL" clId="{EF04BACF-7B1A-472E-883B-4221CBCCEABB}" dt="2022-12-02T12:07:31.838" v="226" actId="14100"/>
        <pc:sldMkLst>
          <pc:docMk/>
          <pc:sldMk cId="4112284641" sldId="262"/>
        </pc:sldMkLst>
        <pc:spChg chg="mod">
          <ac:chgData name="Hussein Salim Qasim Al Sheakh" userId="6ea6342a-4012-48f5-8cee-0d6e5074e17b" providerId="ADAL" clId="{EF04BACF-7B1A-472E-883B-4221CBCCEABB}" dt="2022-12-02T11:24:21.303" v="201" actId="20577"/>
          <ac:spMkLst>
            <pc:docMk/>
            <pc:sldMk cId="4112284641" sldId="262"/>
            <ac:spMk id="2" creationId="{3FA9E27F-0A78-424E-A9E1-CDB315644061}"/>
          </ac:spMkLst>
        </pc:spChg>
        <pc:spChg chg="mod">
          <ac:chgData name="Hussein Salim Qasim Al Sheakh" userId="6ea6342a-4012-48f5-8cee-0d6e5074e17b" providerId="ADAL" clId="{EF04BACF-7B1A-472E-883B-4221CBCCEABB}" dt="2022-12-02T12:07:31.838" v="226" actId="14100"/>
          <ac:spMkLst>
            <pc:docMk/>
            <pc:sldMk cId="4112284641" sldId="262"/>
            <ac:spMk id="3" creationId="{F20147A5-8A5B-482E-BA7D-A234D09B32DD}"/>
          </ac:spMkLst>
        </pc:spChg>
        <pc:picChg chg="add mod">
          <ac:chgData name="Hussein Salim Qasim Al Sheakh" userId="6ea6342a-4012-48f5-8cee-0d6e5074e17b" providerId="ADAL" clId="{EF04BACF-7B1A-472E-883B-4221CBCCEABB}" dt="2022-12-02T12:07:16.946" v="221" actId="14100"/>
          <ac:picMkLst>
            <pc:docMk/>
            <pc:sldMk cId="4112284641" sldId="262"/>
            <ac:picMk id="5" creationId="{F57E0398-5F12-49DB-8FAB-D51A34A44E8C}"/>
          </ac:picMkLst>
        </pc:picChg>
      </pc:sldChg>
      <pc:sldChg chg="modSp add">
        <pc:chgData name="Hussein Salim Qasim Al Sheakh" userId="6ea6342a-4012-48f5-8cee-0d6e5074e17b" providerId="ADAL" clId="{EF04BACF-7B1A-472E-883B-4221CBCCEABB}" dt="2022-12-02T12:10:08.906" v="237" actId="255"/>
        <pc:sldMkLst>
          <pc:docMk/>
          <pc:sldMk cId="184228487" sldId="263"/>
        </pc:sldMkLst>
        <pc:spChg chg="mod">
          <ac:chgData name="Hussein Salim Qasim Al Sheakh" userId="6ea6342a-4012-48f5-8cee-0d6e5074e17b" providerId="ADAL" clId="{EF04BACF-7B1A-472E-883B-4221CBCCEABB}" dt="2022-12-02T12:07:58.204" v="231" actId="27636"/>
          <ac:spMkLst>
            <pc:docMk/>
            <pc:sldMk cId="184228487" sldId="263"/>
            <ac:spMk id="2" creationId="{2B6665A0-1129-4A86-81C0-6E619ED5FCBF}"/>
          </ac:spMkLst>
        </pc:spChg>
        <pc:spChg chg="mod">
          <ac:chgData name="Hussein Salim Qasim Al Sheakh" userId="6ea6342a-4012-48f5-8cee-0d6e5074e17b" providerId="ADAL" clId="{EF04BACF-7B1A-472E-883B-4221CBCCEABB}" dt="2022-12-02T12:10:08.906" v="237" actId="255"/>
          <ac:spMkLst>
            <pc:docMk/>
            <pc:sldMk cId="184228487" sldId="263"/>
            <ac:spMk id="3" creationId="{9AE0A75E-F097-4BD5-873C-DC419438D804}"/>
          </ac:spMkLst>
        </pc:spChg>
      </pc:sldChg>
      <pc:sldChg chg="addSp delSp modSp add">
        <pc:chgData name="Hussein Salim Qasim Al Sheakh" userId="6ea6342a-4012-48f5-8cee-0d6e5074e17b" providerId="ADAL" clId="{EF04BACF-7B1A-472E-883B-4221CBCCEABB}" dt="2022-12-02T12:26:50.068" v="297" actId="14100"/>
        <pc:sldMkLst>
          <pc:docMk/>
          <pc:sldMk cId="2689142344" sldId="264"/>
        </pc:sldMkLst>
        <pc:spChg chg="mod">
          <ac:chgData name="Hussein Salim Qasim Al Sheakh" userId="6ea6342a-4012-48f5-8cee-0d6e5074e17b" providerId="ADAL" clId="{EF04BACF-7B1A-472E-883B-4221CBCCEABB}" dt="2022-12-02T12:10:17.583" v="240" actId="20577"/>
          <ac:spMkLst>
            <pc:docMk/>
            <pc:sldMk cId="2689142344" sldId="264"/>
            <ac:spMk id="2" creationId="{A06039DB-AA2C-438B-9230-314497EC8E3C}"/>
          </ac:spMkLst>
        </pc:spChg>
        <pc:spChg chg="mod">
          <ac:chgData name="Hussein Salim Qasim Al Sheakh" userId="6ea6342a-4012-48f5-8cee-0d6e5074e17b" providerId="ADAL" clId="{EF04BACF-7B1A-472E-883B-4221CBCCEABB}" dt="2022-12-02T12:25:26.940" v="290" actId="27636"/>
          <ac:spMkLst>
            <pc:docMk/>
            <pc:sldMk cId="2689142344" sldId="264"/>
            <ac:spMk id="3" creationId="{5C298E48-797A-4F99-AA36-ABE99A7F8931}"/>
          </ac:spMkLst>
        </pc:spChg>
        <pc:graphicFrameChg chg="add del mod">
          <ac:chgData name="Hussein Salim Qasim Al Sheakh" userId="6ea6342a-4012-48f5-8cee-0d6e5074e17b" providerId="ADAL" clId="{EF04BACF-7B1A-472E-883B-4221CBCCEABB}" dt="2022-12-02T12:18:32.556" v="247"/>
          <ac:graphicFrameMkLst>
            <pc:docMk/>
            <pc:sldMk cId="2689142344" sldId="264"/>
            <ac:graphicFrameMk id="4" creationId="{5FE9553E-5FD4-4730-816E-7F583E7E131B}"/>
          </ac:graphicFrameMkLst>
        </pc:graphicFrameChg>
        <pc:graphicFrameChg chg="add del mod">
          <ac:chgData name="Hussein Salim Qasim Al Sheakh" userId="6ea6342a-4012-48f5-8cee-0d6e5074e17b" providerId="ADAL" clId="{EF04BACF-7B1A-472E-883B-4221CBCCEABB}" dt="2022-12-02T12:19:32.703" v="259"/>
          <ac:graphicFrameMkLst>
            <pc:docMk/>
            <pc:sldMk cId="2689142344" sldId="264"/>
            <ac:graphicFrameMk id="5" creationId="{E05FF030-5062-4EB8-B363-AF499C1535FC}"/>
          </ac:graphicFrameMkLst>
        </pc:graphicFrameChg>
        <pc:graphicFrameChg chg="add del mod">
          <ac:chgData name="Hussein Salim Qasim Al Sheakh" userId="6ea6342a-4012-48f5-8cee-0d6e5074e17b" providerId="ADAL" clId="{EF04BACF-7B1A-472E-883B-4221CBCCEABB}" dt="2022-12-02T12:24:06.317" v="277" actId="478"/>
          <ac:graphicFrameMkLst>
            <pc:docMk/>
            <pc:sldMk cId="2689142344" sldId="264"/>
            <ac:graphicFrameMk id="6" creationId="{2778C65B-7AB0-4403-8522-50B3D05104D2}"/>
          </ac:graphicFrameMkLst>
        </pc:graphicFrameChg>
        <pc:picChg chg="add mod">
          <ac:chgData name="Hussein Salim Qasim Al Sheakh" userId="6ea6342a-4012-48f5-8cee-0d6e5074e17b" providerId="ADAL" clId="{EF04BACF-7B1A-472E-883B-4221CBCCEABB}" dt="2022-12-02T12:26:11.488" v="294" actId="1076"/>
          <ac:picMkLst>
            <pc:docMk/>
            <pc:sldMk cId="2689142344" sldId="264"/>
            <ac:picMk id="8" creationId="{DA49EE9E-CE6E-4903-810A-D596BD2EFF71}"/>
          </ac:picMkLst>
        </pc:picChg>
        <pc:picChg chg="add mod">
          <ac:chgData name="Hussein Salim Qasim Al Sheakh" userId="6ea6342a-4012-48f5-8cee-0d6e5074e17b" providerId="ADAL" clId="{EF04BACF-7B1A-472E-883B-4221CBCCEABB}" dt="2022-12-02T12:26:50.068" v="297" actId="14100"/>
          <ac:picMkLst>
            <pc:docMk/>
            <pc:sldMk cId="2689142344" sldId="264"/>
            <ac:picMk id="10" creationId="{9E34FC26-BFFE-45DB-A4CC-465BE477479A}"/>
          </ac:picMkLst>
        </pc:picChg>
      </pc:sldChg>
      <pc:sldChg chg="modSp add">
        <pc:chgData name="Hussein Salim Qasim Al Sheakh" userId="6ea6342a-4012-48f5-8cee-0d6e5074e17b" providerId="ADAL" clId="{EF04BACF-7B1A-472E-883B-4221CBCCEABB}" dt="2022-12-02T12:32:05.217" v="319" actId="20577"/>
        <pc:sldMkLst>
          <pc:docMk/>
          <pc:sldMk cId="720220604" sldId="265"/>
        </pc:sldMkLst>
        <pc:spChg chg="mod">
          <ac:chgData name="Hussein Salim Qasim Al Sheakh" userId="6ea6342a-4012-48f5-8cee-0d6e5074e17b" providerId="ADAL" clId="{EF04BACF-7B1A-472E-883B-4221CBCCEABB}" dt="2022-12-02T12:27:20.334" v="300" actId="20577"/>
          <ac:spMkLst>
            <pc:docMk/>
            <pc:sldMk cId="720220604" sldId="265"/>
            <ac:spMk id="2" creationId="{619E2DAB-E40F-4FDE-A892-611283661B06}"/>
          </ac:spMkLst>
        </pc:spChg>
        <pc:spChg chg="mod">
          <ac:chgData name="Hussein Salim Qasim Al Sheakh" userId="6ea6342a-4012-48f5-8cee-0d6e5074e17b" providerId="ADAL" clId="{EF04BACF-7B1A-472E-883B-4221CBCCEABB}" dt="2022-12-02T12:32:05.217" v="319" actId="20577"/>
          <ac:spMkLst>
            <pc:docMk/>
            <pc:sldMk cId="720220604" sldId="265"/>
            <ac:spMk id="3" creationId="{92E8D3CE-0313-46FE-BBA1-E0919D36D253}"/>
          </ac:spMkLst>
        </pc:spChg>
      </pc:sldChg>
      <pc:sldChg chg="modSp add">
        <pc:chgData name="Hussein Salim Qasim Al Sheakh" userId="6ea6342a-4012-48f5-8cee-0d6e5074e17b" providerId="ADAL" clId="{EF04BACF-7B1A-472E-883B-4221CBCCEABB}" dt="2022-12-02T12:33:24" v="330" actId="255"/>
        <pc:sldMkLst>
          <pc:docMk/>
          <pc:sldMk cId="58785333" sldId="266"/>
        </pc:sldMkLst>
        <pc:spChg chg="mod">
          <ac:chgData name="Hussein Salim Qasim Al Sheakh" userId="6ea6342a-4012-48f5-8cee-0d6e5074e17b" providerId="ADAL" clId="{EF04BACF-7B1A-472E-883B-4221CBCCEABB}" dt="2022-12-02T12:32:42.801" v="322"/>
          <ac:spMkLst>
            <pc:docMk/>
            <pc:sldMk cId="58785333" sldId="266"/>
            <ac:spMk id="2" creationId="{3C8F26B6-F333-4054-BA98-6E51C8DED688}"/>
          </ac:spMkLst>
        </pc:spChg>
        <pc:spChg chg="mod">
          <ac:chgData name="Hussein Salim Qasim Al Sheakh" userId="6ea6342a-4012-48f5-8cee-0d6e5074e17b" providerId="ADAL" clId="{EF04BACF-7B1A-472E-883B-4221CBCCEABB}" dt="2022-12-02T12:33:24" v="330" actId="255"/>
          <ac:spMkLst>
            <pc:docMk/>
            <pc:sldMk cId="58785333" sldId="266"/>
            <ac:spMk id="3" creationId="{CC764D99-AD78-4D05-9F83-6154AB60CB6E}"/>
          </ac:spMkLst>
        </pc:spChg>
      </pc:sldChg>
      <pc:sldChg chg="addSp modSp add">
        <pc:chgData name="Hussein Salim Qasim Al Sheakh" userId="6ea6342a-4012-48f5-8cee-0d6e5074e17b" providerId="ADAL" clId="{EF04BACF-7B1A-472E-883B-4221CBCCEABB}" dt="2022-12-02T12:38:07.312" v="382" actId="14100"/>
        <pc:sldMkLst>
          <pc:docMk/>
          <pc:sldMk cId="2523817683" sldId="267"/>
        </pc:sldMkLst>
        <pc:spChg chg="mod">
          <ac:chgData name="Hussein Salim Qasim Al Sheakh" userId="6ea6342a-4012-48f5-8cee-0d6e5074e17b" providerId="ADAL" clId="{EF04BACF-7B1A-472E-883B-4221CBCCEABB}" dt="2022-12-02T12:33:37.665" v="332" actId="20577"/>
          <ac:spMkLst>
            <pc:docMk/>
            <pc:sldMk cId="2523817683" sldId="267"/>
            <ac:spMk id="2" creationId="{680385C1-FD8E-41CE-AC06-CAE763846514}"/>
          </ac:spMkLst>
        </pc:spChg>
        <pc:spChg chg="mod">
          <ac:chgData name="Hussein Salim Qasim Al Sheakh" userId="6ea6342a-4012-48f5-8cee-0d6e5074e17b" providerId="ADAL" clId="{EF04BACF-7B1A-472E-883B-4221CBCCEABB}" dt="2022-12-02T12:38:07.312" v="382" actId="14100"/>
          <ac:spMkLst>
            <pc:docMk/>
            <pc:sldMk cId="2523817683" sldId="267"/>
            <ac:spMk id="3" creationId="{2FB024DF-3F4C-402E-9E5E-D3F032310EE3}"/>
          </ac:spMkLst>
        </pc:spChg>
        <pc:picChg chg="add mod">
          <ac:chgData name="Hussein Salim Qasim Al Sheakh" userId="6ea6342a-4012-48f5-8cee-0d6e5074e17b" providerId="ADAL" clId="{EF04BACF-7B1A-472E-883B-4221CBCCEABB}" dt="2022-12-02T12:38:04.092" v="381" actId="1076"/>
          <ac:picMkLst>
            <pc:docMk/>
            <pc:sldMk cId="2523817683" sldId="267"/>
            <ac:picMk id="5" creationId="{7165F9F1-9696-44C3-96D5-AB7DC7C8B36D}"/>
          </ac:picMkLst>
        </pc:picChg>
      </pc:sldChg>
      <pc:sldChg chg="addSp modSp add">
        <pc:chgData name="Hussein Salim Qasim Al Sheakh" userId="6ea6342a-4012-48f5-8cee-0d6e5074e17b" providerId="ADAL" clId="{EF04BACF-7B1A-472E-883B-4221CBCCEABB}" dt="2022-12-02T12:44:00.418" v="434" actId="20577"/>
        <pc:sldMkLst>
          <pc:docMk/>
          <pc:sldMk cId="1822757463" sldId="268"/>
        </pc:sldMkLst>
        <pc:spChg chg="mod">
          <ac:chgData name="Hussein Salim Qasim Al Sheakh" userId="6ea6342a-4012-48f5-8cee-0d6e5074e17b" providerId="ADAL" clId="{EF04BACF-7B1A-472E-883B-4221CBCCEABB}" dt="2022-12-02T12:40:24.616" v="406"/>
          <ac:spMkLst>
            <pc:docMk/>
            <pc:sldMk cId="1822757463" sldId="268"/>
            <ac:spMk id="2" creationId="{35DD700F-7192-4397-9E75-A830C8AD0B17}"/>
          </ac:spMkLst>
        </pc:spChg>
        <pc:spChg chg="mod">
          <ac:chgData name="Hussein Salim Qasim Al Sheakh" userId="6ea6342a-4012-48f5-8cee-0d6e5074e17b" providerId="ADAL" clId="{EF04BACF-7B1A-472E-883B-4221CBCCEABB}" dt="2022-12-02T12:44:00.418" v="434" actId="20577"/>
          <ac:spMkLst>
            <pc:docMk/>
            <pc:sldMk cId="1822757463" sldId="268"/>
            <ac:spMk id="3" creationId="{5DD4D445-4E11-4505-A431-7C6CBBA5BB19}"/>
          </ac:spMkLst>
        </pc:spChg>
        <pc:picChg chg="add mod">
          <ac:chgData name="Hussein Salim Qasim Al Sheakh" userId="6ea6342a-4012-48f5-8cee-0d6e5074e17b" providerId="ADAL" clId="{EF04BACF-7B1A-472E-883B-4221CBCCEABB}" dt="2022-12-02T12:40:58.843" v="412" actId="1076"/>
          <ac:picMkLst>
            <pc:docMk/>
            <pc:sldMk cId="1822757463" sldId="268"/>
            <ac:picMk id="5" creationId="{3774CC14-3070-4558-821F-3F8A72078B8D}"/>
          </ac:picMkLst>
        </pc:picChg>
      </pc:sldChg>
      <pc:sldChg chg="modSp add">
        <pc:chgData name="Hussein Salim Qasim Al Sheakh" userId="6ea6342a-4012-48f5-8cee-0d6e5074e17b" providerId="ADAL" clId="{EF04BACF-7B1A-472E-883B-4221CBCCEABB}" dt="2022-12-02T12:45:09.029" v="454" actId="20577"/>
        <pc:sldMkLst>
          <pc:docMk/>
          <pc:sldMk cId="1654185532" sldId="269"/>
        </pc:sldMkLst>
        <pc:spChg chg="mod">
          <ac:chgData name="Hussein Salim Qasim Al Sheakh" userId="6ea6342a-4012-48f5-8cee-0d6e5074e17b" providerId="ADAL" clId="{EF04BACF-7B1A-472E-883B-4221CBCCEABB}" dt="2022-12-02T12:42:09.449" v="415" actId="20577"/>
          <ac:spMkLst>
            <pc:docMk/>
            <pc:sldMk cId="1654185532" sldId="269"/>
            <ac:spMk id="2" creationId="{4987ACA1-7815-45F9-BCD7-971A7B7F6380}"/>
          </ac:spMkLst>
        </pc:spChg>
        <pc:spChg chg="mod">
          <ac:chgData name="Hussein Salim Qasim Al Sheakh" userId="6ea6342a-4012-48f5-8cee-0d6e5074e17b" providerId="ADAL" clId="{EF04BACF-7B1A-472E-883B-4221CBCCEABB}" dt="2022-12-02T12:45:09.029" v="454" actId="20577"/>
          <ac:spMkLst>
            <pc:docMk/>
            <pc:sldMk cId="1654185532" sldId="269"/>
            <ac:spMk id="3" creationId="{5E9502F2-9CD5-43C5-B705-956881E72648}"/>
          </ac:spMkLst>
        </pc:spChg>
      </pc:sldChg>
      <pc:sldChg chg="modSp add">
        <pc:chgData name="Hussein Salim Qasim Al Sheakh" userId="6ea6342a-4012-48f5-8cee-0d6e5074e17b" providerId="ADAL" clId="{EF04BACF-7B1A-472E-883B-4221CBCCEABB}" dt="2022-12-02T13:31:38.585" v="507" actId="27636"/>
        <pc:sldMkLst>
          <pc:docMk/>
          <pc:sldMk cId="1141933481" sldId="270"/>
        </pc:sldMkLst>
        <pc:spChg chg="mod">
          <ac:chgData name="Hussein Salim Qasim Al Sheakh" userId="6ea6342a-4012-48f5-8cee-0d6e5074e17b" providerId="ADAL" clId="{EF04BACF-7B1A-472E-883B-4221CBCCEABB}" dt="2022-12-02T12:45:26.918" v="457" actId="20577"/>
          <ac:spMkLst>
            <pc:docMk/>
            <pc:sldMk cId="1141933481" sldId="270"/>
            <ac:spMk id="2" creationId="{C98F31B6-6C11-4082-96B1-6E34C14F8D50}"/>
          </ac:spMkLst>
        </pc:spChg>
        <pc:spChg chg="mod">
          <ac:chgData name="Hussein Salim Qasim Al Sheakh" userId="6ea6342a-4012-48f5-8cee-0d6e5074e17b" providerId="ADAL" clId="{EF04BACF-7B1A-472E-883B-4221CBCCEABB}" dt="2022-12-02T13:31:38.585" v="507" actId="27636"/>
          <ac:spMkLst>
            <pc:docMk/>
            <pc:sldMk cId="1141933481" sldId="270"/>
            <ac:spMk id="3" creationId="{D17EA828-4100-40F7-912B-BEA0BB8DF327}"/>
          </ac:spMkLst>
        </pc:spChg>
      </pc:sldChg>
      <pc:sldChg chg="addSp modSp add">
        <pc:chgData name="Hussein Salim Qasim Al Sheakh" userId="6ea6342a-4012-48f5-8cee-0d6e5074e17b" providerId="ADAL" clId="{EF04BACF-7B1A-472E-883B-4221CBCCEABB}" dt="2022-12-02T13:37:00.769" v="541" actId="20577"/>
        <pc:sldMkLst>
          <pc:docMk/>
          <pc:sldMk cId="4053024185" sldId="271"/>
        </pc:sldMkLst>
        <pc:spChg chg="mod">
          <ac:chgData name="Hussein Salim Qasim Al Sheakh" userId="6ea6342a-4012-48f5-8cee-0d6e5074e17b" providerId="ADAL" clId="{EF04BACF-7B1A-472E-883B-4221CBCCEABB}" dt="2022-12-02T13:28:04.213" v="472" actId="20577"/>
          <ac:spMkLst>
            <pc:docMk/>
            <pc:sldMk cId="4053024185" sldId="271"/>
            <ac:spMk id="2" creationId="{30DA2E90-9483-4419-A87B-15FBAE84EA77}"/>
          </ac:spMkLst>
        </pc:spChg>
        <pc:spChg chg="mod">
          <ac:chgData name="Hussein Salim Qasim Al Sheakh" userId="6ea6342a-4012-48f5-8cee-0d6e5074e17b" providerId="ADAL" clId="{EF04BACF-7B1A-472E-883B-4221CBCCEABB}" dt="2022-12-02T13:37:00.769" v="541" actId="20577"/>
          <ac:spMkLst>
            <pc:docMk/>
            <pc:sldMk cId="4053024185" sldId="271"/>
            <ac:spMk id="3" creationId="{9E3520BB-E44E-4505-8B5D-6247C7901EC9}"/>
          </ac:spMkLst>
        </pc:spChg>
        <pc:picChg chg="add mod">
          <ac:chgData name="Hussein Salim Qasim Al Sheakh" userId="6ea6342a-4012-48f5-8cee-0d6e5074e17b" providerId="ADAL" clId="{EF04BACF-7B1A-472E-883B-4221CBCCEABB}" dt="2022-12-02T13:30:17.775" v="485" actId="1076"/>
          <ac:picMkLst>
            <pc:docMk/>
            <pc:sldMk cId="4053024185" sldId="271"/>
            <ac:picMk id="5" creationId="{2DA39EB3-D286-409E-BC6D-FC343282B9FB}"/>
          </ac:picMkLst>
        </pc:picChg>
        <pc:picChg chg="add mod">
          <ac:chgData name="Hussein Salim Qasim Al Sheakh" userId="6ea6342a-4012-48f5-8cee-0d6e5074e17b" providerId="ADAL" clId="{EF04BACF-7B1A-472E-883B-4221CBCCEABB}" dt="2022-12-02T13:30:08.365" v="483" actId="14100"/>
          <ac:picMkLst>
            <pc:docMk/>
            <pc:sldMk cId="4053024185" sldId="271"/>
            <ac:picMk id="7" creationId="{9DCF84F7-3240-45D4-91CE-0B8C02AFDFBC}"/>
          </ac:picMkLst>
        </pc:picChg>
      </pc:sldChg>
      <pc:sldChg chg="modSp add">
        <pc:chgData name="Hussein Salim Qasim Al Sheakh" userId="6ea6342a-4012-48f5-8cee-0d6e5074e17b" providerId="ADAL" clId="{EF04BACF-7B1A-472E-883B-4221CBCCEABB}" dt="2022-12-02T13:38:30.509" v="547" actId="255"/>
        <pc:sldMkLst>
          <pc:docMk/>
          <pc:sldMk cId="1371518785" sldId="272"/>
        </pc:sldMkLst>
        <pc:spChg chg="mod">
          <ac:chgData name="Hussein Salim Qasim Al Sheakh" userId="6ea6342a-4012-48f5-8cee-0d6e5074e17b" providerId="ADAL" clId="{EF04BACF-7B1A-472E-883B-4221CBCCEABB}" dt="2022-12-02T13:37:32.367" v="544" actId="20577"/>
          <ac:spMkLst>
            <pc:docMk/>
            <pc:sldMk cId="1371518785" sldId="272"/>
            <ac:spMk id="2" creationId="{B54AD1D1-AF72-47D1-8C33-85422F5C4061}"/>
          </ac:spMkLst>
        </pc:spChg>
        <pc:spChg chg="mod">
          <ac:chgData name="Hussein Salim Qasim Al Sheakh" userId="6ea6342a-4012-48f5-8cee-0d6e5074e17b" providerId="ADAL" clId="{EF04BACF-7B1A-472E-883B-4221CBCCEABB}" dt="2022-12-02T13:38:30.509" v="547" actId="255"/>
          <ac:spMkLst>
            <pc:docMk/>
            <pc:sldMk cId="1371518785" sldId="272"/>
            <ac:spMk id="3" creationId="{B0F80C8A-331F-4550-BF44-B881C0764650}"/>
          </ac:spMkLst>
        </pc:spChg>
      </pc:sldChg>
      <pc:sldChg chg="addSp modSp add">
        <pc:chgData name="Hussein Salim Qasim Al Sheakh" userId="6ea6342a-4012-48f5-8cee-0d6e5074e17b" providerId="ADAL" clId="{EF04BACF-7B1A-472E-883B-4221CBCCEABB}" dt="2022-12-02T13:57:03.736" v="620" actId="14100"/>
        <pc:sldMkLst>
          <pc:docMk/>
          <pc:sldMk cId="1329252093" sldId="273"/>
        </pc:sldMkLst>
        <pc:spChg chg="mod">
          <ac:chgData name="Hussein Salim Qasim Al Sheakh" userId="6ea6342a-4012-48f5-8cee-0d6e5074e17b" providerId="ADAL" clId="{EF04BACF-7B1A-472E-883B-4221CBCCEABB}" dt="2022-12-02T13:52:16.216" v="581" actId="14100"/>
          <ac:spMkLst>
            <pc:docMk/>
            <pc:sldMk cId="1329252093" sldId="273"/>
            <ac:spMk id="2" creationId="{047608A9-404C-4D4F-98DB-AE0D3DE58FA5}"/>
          </ac:spMkLst>
        </pc:spChg>
        <pc:spChg chg="mod">
          <ac:chgData name="Hussein Salim Qasim Al Sheakh" userId="6ea6342a-4012-48f5-8cee-0d6e5074e17b" providerId="ADAL" clId="{EF04BACF-7B1A-472E-883B-4221CBCCEABB}" dt="2022-12-02T13:56:25.019" v="616" actId="20577"/>
          <ac:spMkLst>
            <pc:docMk/>
            <pc:sldMk cId="1329252093" sldId="273"/>
            <ac:spMk id="3" creationId="{B6925BC1-1E8E-43FB-96F7-24373E5D882B}"/>
          </ac:spMkLst>
        </pc:spChg>
        <pc:picChg chg="add mod">
          <ac:chgData name="Hussein Salim Qasim Al Sheakh" userId="6ea6342a-4012-48f5-8cee-0d6e5074e17b" providerId="ADAL" clId="{EF04BACF-7B1A-472E-883B-4221CBCCEABB}" dt="2022-12-02T13:56:40.470" v="617" actId="14100"/>
          <ac:picMkLst>
            <pc:docMk/>
            <pc:sldMk cId="1329252093" sldId="273"/>
            <ac:picMk id="5" creationId="{8F22D08C-839C-4CA5-8132-32C244BA11E1}"/>
          </ac:picMkLst>
        </pc:picChg>
        <pc:picChg chg="add mod">
          <ac:chgData name="Hussein Salim Qasim Al Sheakh" userId="6ea6342a-4012-48f5-8cee-0d6e5074e17b" providerId="ADAL" clId="{EF04BACF-7B1A-472E-883B-4221CBCCEABB}" dt="2022-12-02T13:57:03.736" v="620" actId="14100"/>
          <ac:picMkLst>
            <pc:docMk/>
            <pc:sldMk cId="1329252093" sldId="273"/>
            <ac:picMk id="7" creationId="{CBD3772D-3500-4C4D-8C6D-7D91442AD9B0}"/>
          </ac:picMkLst>
        </pc:picChg>
      </pc:sldChg>
      <pc:sldChg chg="addSp modSp add">
        <pc:chgData name="Hussein Salim Qasim Al Sheakh" userId="6ea6342a-4012-48f5-8cee-0d6e5074e17b" providerId="ADAL" clId="{EF04BACF-7B1A-472E-883B-4221CBCCEABB}" dt="2022-12-02T14:00:54.309" v="650" actId="1076"/>
        <pc:sldMkLst>
          <pc:docMk/>
          <pc:sldMk cId="499018097" sldId="274"/>
        </pc:sldMkLst>
        <pc:spChg chg="mod">
          <ac:chgData name="Hussein Salim Qasim Al Sheakh" userId="6ea6342a-4012-48f5-8cee-0d6e5074e17b" providerId="ADAL" clId="{EF04BACF-7B1A-472E-883B-4221CBCCEABB}" dt="2022-12-02T13:57:31.924" v="623" actId="20577"/>
          <ac:spMkLst>
            <pc:docMk/>
            <pc:sldMk cId="499018097" sldId="274"/>
            <ac:spMk id="2" creationId="{B8F3C02F-F804-404E-86AC-49A1D78E01DE}"/>
          </ac:spMkLst>
        </pc:spChg>
        <pc:spChg chg="mod">
          <ac:chgData name="Hussein Salim Qasim Al Sheakh" userId="6ea6342a-4012-48f5-8cee-0d6e5074e17b" providerId="ADAL" clId="{EF04BACF-7B1A-472E-883B-4221CBCCEABB}" dt="2022-12-02T14:00:15.949" v="646" actId="14100"/>
          <ac:spMkLst>
            <pc:docMk/>
            <pc:sldMk cId="499018097" sldId="274"/>
            <ac:spMk id="3" creationId="{E1459CB2-C96B-4A0A-8726-08A1A010086A}"/>
          </ac:spMkLst>
        </pc:spChg>
        <pc:picChg chg="add mod">
          <ac:chgData name="Hussein Salim Qasim Al Sheakh" userId="6ea6342a-4012-48f5-8cee-0d6e5074e17b" providerId="ADAL" clId="{EF04BACF-7B1A-472E-883B-4221CBCCEABB}" dt="2022-12-02T14:00:54.309" v="650" actId="1076"/>
          <ac:picMkLst>
            <pc:docMk/>
            <pc:sldMk cId="499018097" sldId="274"/>
            <ac:picMk id="5" creationId="{F48EEA8A-D41E-4380-B15A-428B4B1A5986}"/>
          </ac:picMkLst>
        </pc:picChg>
      </pc:sldChg>
      <pc:sldChg chg="addSp delSp modSp add">
        <pc:chgData name="Hussein Salim Qasim Al Sheakh" userId="6ea6342a-4012-48f5-8cee-0d6e5074e17b" providerId="ADAL" clId="{EF04BACF-7B1A-472E-883B-4221CBCCEABB}" dt="2022-12-02T14:07:08.827" v="719"/>
        <pc:sldMkLst>
          <pc:docMk/>
          <pc:sldMk cId="1401412706" sldId="275"/>
        </pc:sldMkLst>
        <pc:spChg chg="del">
          <ac:chgData name="Hussein Salim Qasim Al Sheakh" userId="6ea6342a-4012-48f5-8cee-0d6e5074e17b" providerId="ADAL" clId="{EF04BACF-7B1A-472E-883B-4221CBCCEABB}" dt="2022-12-02T14:01:56.743" v="652"/>
          <ac:spMkLst>
            <pc:docMk/>
            <pc:sldMk cId="1401412706" sldId="275"/>
            <ac:spMk id="2" creationId="{75E10F13-A034-49C4-9581-6CA6A3AFB65D}"/>
          </ac:spMkLst>
        </pc:spChg>
        <pc:spChg chg="del">
          <ac:chgData name="Hussein Salim Qasim Al Sheakh" userId="6ea6342a-4012-48f5-8cee-0d6e5074e17b" providerId="ADAL" clId="{EF04BACF-7B1A-472E-883B-4221CBCCEABB}" dt="2022-12-02T14:01:56.743" v="652"/>
          <ac:spMkLst>
            <pc:docMk/>
            <pc:sldMk cId="1401412706" sldId="275"/>
            <ac:spMk id="3" creationId="{18EB2267-D81B-472B-9058-2BB74CEE585F}"/>
          </ac:spMkLst>
        </pc:spChg>
        <pc:spChg chg="add mod">
          <ac:chgData name="Hussein Salim Qasim Al Sheakh" userId="6ea6342a-4012-48f5-8cee-0d6e5074e17b" providerId="ADAL" clId="{EF04BACF-7B1A-472E-883B-4221CBCCEABB}" dt="2022-12-02T14:02:03.511" v="661" actId="20577"/>
          <ac:spMkLst>
            <pc:docMk/>
            <pc:sldMk cId="1401412706" sldId="275"/>
            <ac:spMk id="4" creationId="{552B1C02-B637-498C-B08C-64AA92130EFE}"/>
          </ac:spMkLst>
        </pc:spChg>
        <pc:spChg chg="add del mod">
          <ac:chgData name="Hussein Salim Qasim Al Sheakh" userId="6ea6342a-4012-48f5-8cee-0d6e5074e17b" providerId="ADAL" clId="{EF04BACF-7B1A-472E-883B-4221CBCCEABB}" dt="2022-12-02T14:07:08.827" v="719"/>
          <ac:spMkLst>
            <pc:docMk/>
            <pc:sldMk cId="1401412706" sldId="275"/>
            <ac:spMk id="5" creationId="{89BA4B2E-AC73-4880-955C-6E9A9DA3D72F}"/>
          </ac:spMkLst>
        </pc:spChg>
      </pc:sldChg>
      <pc:sldChg chg="addSp delSp modSp add del">
        <pc:chgData name="Hussein Salim Qasim Al Sheakh" userId="6ea6342a-4012-48f5-8cee-0d6e5074e17b" providerId="ADAL" clId="{EF04BACF-7B1A-472E-883B-4221CBCCEABB}" dt="2022-12-02T14:05:22.922" v="676"/>
        <pc:sldMkLst>
          <pc:docMk/>
          <pc:sldMk cId="1377018473" sldId="276"/>
        </pc:sldMkLst>
        <pc:spChg chg="add del">
          <ac:chgData name="Hussein Salim Qasim Al Sheakh" userId="6ea6342a-4012-48f5-8cee-0d6e5074e17b" providerId="ADAL" clId="{EF04BACF-7B1A-472E-883B-4221CBCCEABB}" dt="2022-12-02T14:05:22.322" v="675"/>
          <ac:spMkLst>
            <pc:docMk/>
            <pc:sldMk cId="1377018473" sldId="276"/>
            <ac:spMk id="2" creationId="{AE74A814-EAE9-4ADE-9A4C-C1BF2FA14AE6}"/>
          </ac:spMkLst>
        </pc:spChg>
        <pc:spChg chg="add del mod">
          <ac:chgData name="Hussein Salim Qasim Al Sheakh" userId="6ea6342a-4012-48f5-8cee-0d6e5074e17b" providerId="ADAL" clId="{EF04BACF-7B1A-472E-883B-4221CBCCEABB}" dt="2022-12-02T14:05:22.322" v="675"/>
          <ac:spMkLst>
            <pc:docMk/>
            <pc:sldMk cId="1377018473" sldId="276"/>
            <ac:spMk id="3" creationId="{1937CD81-5C80-48B3-B120-6651A40C8B55}"/>
          </ac:spMkLst>
        </pc:spChg>
        <pc:spChg chg="add del mod">
          <ac:chgData name="Hussein Salim Qasim Al Sheakh" userId="6ea6342a-4012-48f5-8cee-0d6e5074e17b" providerId="ADAL" clId="{EF04BACF-7B1A-472E-883B-4221CBCCEABB}" dt="2022-12-02T14:05:22.322" v="675"/>
          <ac:spMkLst>
            <pc:docMk/>
            <pc:sldMk cId="1377018473" sldId="276"/>
            <ac:spMk id="4" creationId="{A2D69290-3FCB-4825-A3A6-530399F0A377}"/>
          </ac:spMkLst>
        </pc:spChg>
        <pc:graphicFrameChg chg="del mod">
          <ac:chgData name="Hussein Salim Qasim Al Sheakh" userId="6ea6342a-4012-48f5-8cee-0d6e5074e17b" providerId="ADAL" clId="{EF04BACF-7B1A-472E-883B-4221CBCCEABB}" dt="2022-12-02T14:05:02.414" v="673" actId="3680"/>
          <ac:graphicFrameMkLst>
            <pc:docMk/>
            <pc:sldMk cId="1377018473" sldId="276"/>
            <ac:graphicFrameMk id="5" creationId="{AB9EF1D7-7EFC-4349-A280-A821CCD89D74}"/>
          </ac:graphicFrameMkLst>
        </pc:graphicFrameChg>
        <pc:graphicFrameChg chg="del mod">
          <ac:chgData name="Hussein Salim Qasim Al Sheakh" userId="6ea6342a-4012-48f5-8cee-0d6e5074e17b" providerId="ADAL" clId="{EF04BACF-7B1A-472E-883B-4221CBCCEABB}" dt="2022-12-02T14:05:17.156" v="674" actId="3680"/>
          <ac:graphicFrameMkLst>
            <pc:docMk/>
            <pc:sldMk cId="1377018473" sldId="276"/>
            <ac:graphicFrameMk id="6" creationId="{B675540C-2196-4889-9209-7E8A4FA118B7}"/>
          </ac:graphicFrameMkLst>
        </pc:graphicFrameChg>
      </pc:sldChg>
      <pc:sldChg chg="modSp add">
        <pc:chgData name="Hussein Salim Qasim Al Sheakh" userId="6ea6342a-4012-48f5-8cee-0d6e5074e17b" providerId="ADAL" clId="{EF04BACF-7B1A-472E-883B-4221CBCCEABB}" dt="2022-12-02T14:07:36.988" v="726" actId="255"/>
        <pc:sldMkLst>
          <pc:docMk/>
          <pc:sldMk cId="2634889078" sldId="276"/>
        </pc:sldMkLst>
        <pc:spChg chg="mod">
          <ac:chgData name="Hussein Salim Qasim Al Sheakh" userId="6ea6342a-4012-48f5-8cee-0d6e5074e17b" providerId="ADAL" clId="{EF04BACF-7B1A-472E-883B-4221CBCCEABB}" dt="2022-12-02T14:07:18.079" v="724" actId="20577"/>
          <ac:spMkLst>
            <pc:docMk/>
            <pc:sldMk cId="2634889078" sldId="276"/>
            <ac:spMk id="2" creationId="{99DD0BE4-F80B-4C80-8067-E352755F6BD0}"/>
          </ac:spMkLst>
        </pc:spChg>
        <pc:spChg chg="mod">
          <ac:chgData name="Hussein Salim Qasim Al Sheakh" userId="6ea6342a-4012-48f5-8cee-0d6e5074e17b" providerId="ADAL" clId="{EF04BACF-7B1A-472E-883B-4221CBCCEABB}" dt="2022-12-02T14:07:36.988" v="726" actId="255"/>
          <ac:spMkLst>
            <pc:docMk/>
            <pc:sldMk cId="2634889078" sldId="276"/>
            <ac:spMk id="3" creationId="{0020541F-0223-4CE7-A781-C8CB844751F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08C7-7D13-45EB-870D-F808F70A6D31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4732-7D1A-4FB8-9DBC-E307C1D7F84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79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08C7-7D13-45EB-870D-F808F70A6D31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4732-7D1A-4FB8-9DBC-E307C1D7F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2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08C7-7D13-45EB-870D-F808F70A6D31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4732-7D1A-4FB8-9DBC-E307C1D7F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0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08C7-7D13-45EB-870D-F808F70A6D31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4732-7D1A-4FB8-9DBC-E307C1D7F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08C7-7D13-45EB-870D-F808F70A6D31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4732-7D1A-4FB8-9DBC-E307C1D7F84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64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08C7-7D13-45EB-870D-F808F70A6D31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4732-7D1A-4FB8-9DBC-E307C1D7F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3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08C7-7D13-45EB-870D-F808F70A6D31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4732-7D1A-4FB8-9DBC-E307C1D7F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6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08C7-7D13-45EB-870D-F808F70A6D31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4732-7D1A-4FB8-9DBC-E307C1D7F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44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08C7-7D13-45EB-870D-F808F70A6D31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4732-7D1A-4FB8-9DBC-E307C1D7F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90A08C7-7D13-45EB-870D-F808F70A6D31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524732-7D1A-4FB8-9DBC-E307C1D7F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08C7-7D13-45EB-870D-F808F70A6D31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4732-7D1A-4FB8-9DBC-E307C1D7F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6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90A08C7-7D13-45EB-870D-F808F70A6D31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A524732-7D1A-4FB8-9DBC-E307C1D7F84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96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83EBE-9B7B-4F5F-B048-F4EA12D44E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Adding Tables to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167F7-49ED-4F81-A314-57017769D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Hussein Alsheakh, PhD</a:t>
            </a:r>
          </a:p>
        </p:txBody>
      </p:sp>
    </p:spTree>
    <p:extLst>
      <p:ext uri="{BB962C8B-B14F-4D97-AF65-F5344CB8AC3E}">
        <p14:creationId xmlns:p14="http://schemas.microsoft.com/office/powerpoint/2010/main" val="457708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E2DAB-E40F-4FDE-A892-611283661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Paste Tables from Excel and Word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8D3CE-0313-46FE-BBA1-E0919D36D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25663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Insert a new slide at the end of the presentation with the Title Only layout.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Type the slide title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ATM Total Transactions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Click away from the title text box.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Locate and open the </a:t>
            </a:r>
            <a:r>
              <a:rPr lang="en-US" sz="2400" b="1" dirty="0">
                <a:solidFill>
                  <a:srgbClr val="EE2025"/>
                </a:solidFill>
                <a:latin typeface="UniversLTStd-BoldObl"/>
              </a:rPr>
              <a:t>ATM Total Transactions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Word document.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Press </a:t>
            </a:r>
            <a:r>
              <a:rPr lang="en-US" sz="2400" b="1" dirty="0" err="1">
                <a:solidFill>
                  <a:srgbClr val="00ADEE"/>
                </a:solidFill>
                <a:latin typeface="UniversLTStd-Bold"/>
              </a:rPr>
              <a:t>Ctrl+A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to select all of the text in the word document. Click the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Copy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button on the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dirty="0">
                <a:solidFill>
                  <a:srgbClr val="242021"/>
                </a:solidFill>
                <a:latin typeface="UniversLTStd"/>
              </a:rPr>
              <a:t>Home tab.</a:t>
            </a:r>
            <a:r>
              <a:rPr lang="en-US" sz="2400" dirty="0"/>
              <a:t> </a:t>
            </a:r>
          </a:p>
          <a:p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6.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Go back to the </a:t>
            </a:r>
            <a:r>
              <a:rPr lang="en-US" sz="2400" b="1" dirty="0">
                <a:solidFill>
                  <a:srgbClr val="EE2025"/>
                </a:solidFill>
                <a:latin typeface="UniversLTStd-BoldObl"/>
              </a:rPr>
              <a:t>ATMs Final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presentation and click the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Paste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button on the Home tab.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7.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Locate and open the </a:t>
            </a:r>
            <a:r>
              <a:rPr lang="en-US" sz="2400" b="1" dirty="0">
                <a:solidFill>
                  <a:srgbClr val="EE2025"/>
                </a:solidFill>
                <a:latin typeface="UniversLTStd-BoldObl"/>
              </a:rPr>
              <a:t>ATM Total Transactions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Excel document.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8.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Select cells A:1 to D:7. Click the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Copy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button on the Home tab.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9.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Go back to the </a:t>
            </a:r>
            <a:r>
              <a:rPr lang="en-US" sz="2400" b="1" dirty="0">
                <a:solidFill>
                  <a:srgbClr val="EE2025"/>
                </a:solidFill>
                <a:latin typeface="UniversLTStd-BoldObl"/>
              </a:rPr>
              <a:t>ATMs Final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presentation and click the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Paste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button on the Home tab</a:t>
            </a:r>
            <a:r>
              <a:rPr lang="en-US" sz="2400" dirty="0"/>
              <a:t>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20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26B6-F333-4054-BA98-6E51C8DE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TABLE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64D99-AD78-4D05-9F83-6154AB60C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You may need to add or delete rows or columns, move data in the table, adjust column widths, or merge or split table cells.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85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85C1-FD8E-41CE-AC06-CAE763846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 a Row and a Column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024DF-3F4C-402E-9E5E-D3F032310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369911" cy="402336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40B42"/>
                </a:solidFill>
                <a:latin typeface="UniversLTStd-Bold"/>
              </a:rPr>
              <a:t>1. </a:t>
            </a:r>
            <a:r>
              <a:rPr lang="en-US" dirty="0"/>
              <a:t>Go to slide with table</a:t>
            </a:r>
            <a:endParaRPr lang="en-US" b="1" dirty="0">
              <a:solidFill>
                <a:srgbClr val="C40B42"/>
              </a:solidFill>
              <a:latin typeface="UniversLTStd-Bold"/>
            </a:endParaRPr>
          </a:p>
          <a:p>
            <a:r>
              <a:rPr lang="en-US" b="1" dirty="0">
                <a:solidFill>
                  <a:srgbClr val="C40B42"/>
                </a:solidFill>
                <a:latin typeface="UniversLTStd-Bold"/>
              </a:rPr>
              <a:t>2.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Click at the end of the table and press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Tab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. A new row appears.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3.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In the new row, type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Western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in the first column,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Greg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in the second, and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Ballantine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in the third.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4.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Click in the cell containing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Eastern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and on the Table Tools Layout tab, click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Insert Above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in the Rows &amp; Columns group. A new blank row appears above that cell’s row.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5.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Drag the lower border of the first row upward, decreasing that row’s height as much as possible. </a:t>
            </a:r>
          </a:p>
          <a:p>
            <a:r>
              <a:rPr lang="en-US" b="1" dirty="0">
                <a:solidFill>
                  <a:srgbClr val="C40B42"/>
                </a:solidFill>
                <a:latin typeface="UniversLTStd-Bold"/>
              </a:rPr>
              <a:t>6.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In the new row, type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Northern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in the first column,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Wesley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in the second, and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Kirk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in the third.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65F9F1-9696-44C3-96D5-AB7DC7C8B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191" y="1503892"/>
            <a:ext cx="4724809" cy="32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17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D700F-7192-4397-9E75-A830C8AD0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 a Row and a Column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4D445-4E11-4505-A431-7C6CBBA5B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58368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C40B42"/>
                </a:solidFill>
                <a:latin typeface="UniversLTStd-Bold"/>
              </a:rPr>
              <a:t>7. </a:t>
            </a:r>
            <a:r>
              <a:rPr lang="en-US" sz="2800" dirty="0">
                <a:solidFill>
                  <a:srgbClr val="242021"/>
                </a:solidFill>
                <a:latin typeface="UniversLTStd"/>
              </a:rPr>
              <a:t>Click and drag across all the cells to select that column.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C40B42"/>
                </a:solidFill>
                <a:latin typeface="UniversLTStd-Bold"/>
              </a:rPr>
              <a:t>8. </a:t>
            </a:r>
            <a:r>
              <a:rPr lang="en-US" sz="2800" dirty="0">
                <a:solidFill>
                  <a:srgbClr val="242021"/>
                </a:solidFill>
                <a:latin typeface="UniversLTStd"/>
              </a:rPr>
              <a:t>On the Table Tools Layout tab, click Insert Right. A new blank column appears.</a:t>
            </a:r>
            <a:br>
              <a:rPr lang="en-US" sz="2800" dirty="0">
                <a:solidFill>
                  <a:srgbClr val="242021"/>
                </a:solidFill>
                <a:latin typeface="UniversLTStd"/>
              </a:rPr>
            </a:br>
            <a:r>
              <a:rPr lang="en-US" sz="2800" b="1" dirty="0">
                <a:solidFill>
                  <a:srgbClr val="C40B42"/>
                </a:solidFill>
                <a:latin typeface="UniversLTStd-Bold"/>
              </a:rPr>
              <a:t>9. </a:t>
            </a:r>
            <a:r>
              <a:rPr lang="en-US" sz="2800" dirty="0">
                <a:solidFill>
                  <a:srgbClr val="242021"/>
                </a:solidFill>
                <a:latin typeface="UniversLTStd"/>
              </a:rPr>
              <a:t>In the new column, type the data shown in Figure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4CC14-3070-4558-821F-3F8A72078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12" y="1453142"/>
            <a:ext cx="4511988" cy="366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57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7ACA1-7815-45F9-BCD7-971A7B7F6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Delete Rows or Columns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502F2-9CD5-43C5-B705-956881E72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256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1. </a:t>
            </a:r>
            <a:r>
              <a:rPr lang="en-US" sz="2400" b="1" dirty="0">
                <a:solidFill>
                  <a:srgbClr val="242021"/>
                </a:solidFill>
                <a:latin typeface="UniversLTStd"/>
              </a:rPr>
              <a:t>C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lick in the upper-left cell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On the Table Tools Layout tab, click the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Delete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button in the Rows &amp; Columns group, and on the menu that appears, click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Delete Columns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. The first column is deleted.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Undo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button on the Quick Access Toolbar to undo the delete operation.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Click in the lower-left cell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On the Table Tools Layout tab, click the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Delete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button, and on the menu that appears, click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Delete Rows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. The bottom row is deleted.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6.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Undo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button on the Quick Access Toolbar to undo the delete operation.</a:t>
            </a:r>
            <a:r>
              <a:rPr lang="en-US" sz="2400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85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F31B6-6C11-4082-96B1-6E34C14F8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Move a Column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EA828-4100-40F7-912B-BEA0BB8DF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25663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Go to slide, click in the second column, and on the Table Tools Layout tab, click Insert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dirty="0">
                <a:solidFill>
                  <a:srgbClr val="242021"/>
                </a:solidFill>
                <a:latin typeface="UniversLTStd"/>
              </a:rPr>
              <a:t>Left. </a:t>
            </a:r>
          </a:p>
          <a:p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Drag across all the cells in the rightmost column to select them.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Drag the selected column and drop it on top of the first cell in the blank column you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dirty="0">
                <a:solidFill>
                  <a:srgbClr val="242021"/>
                </a:solidFill>
                <a:latin typeface="UniversLTStd"/>
              </a:rPr>
              <a:t>inserted in step 1. </a:t>
            </a:r>
          </a:p>
          <a:p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With the second column still selected, press </a:t>
            </a:r>
            <a:r>
              <a:rPr lang="en-US" sz="2400" b="1" dirty="0" err="1">
                <a:solidFill>
                  <a:srgbClr val="00ADEE"/>
                </a:solidFill>
                <a:latin typeface="UniversLTStd-Bold"/>
              </a:rPr>
              <a:t>Ctrl+X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to cut the column’s data to the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dirty="0">
                <a:solidFill>
                  <a:srgbClr val="242021"/>
                </a:solidFill>
                <a:latin typeface="UniversLTStd"/>
              </a:rPr>
              <a:t>Clipboard. </a:t>
            </a:r>
          </a:p>
          <a:p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Click in the first row of the empty column on the right side of the table and press </a:t>
            </a:r>
            <a:r>
              <a:rPr lang="en-US" sz="2400" b="1" dirty="0" err="1">
                <a:solidFill>
                  <a:srgbClr val="00ADEE"/>
                </a:solidFill>
                <a:latin typeface="UniversLTStd-Bold"/>
              </a:rPr>
              <a:t>Ctrl+V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to paste the data into that column. 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6.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Drag the table’s frame to re-center it on the slide if needed.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33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A2E90-9483-4419-A87B-15FBAE84E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Merge and Split Table Cells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520BB-E44E-4505-8B5D-6247C7901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7927099" cy="448856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40B42"/>
                </a:solidFill>
                <a:latin typeface="UniversLTStd-Bold"/>
              </a:rPr>
              <a:t>1.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Go to slide and select the cells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2.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On the Table Tools Layout tab, click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Merge Cells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. </a:t>
            </a:r>
          </a:p>
          <a:p>
            <a:r>
              <a:rPr lang="en-US" b="1" dirty="0">
                <a:solidFill>
                  <a:srgbClr val="C40B42"/>
                </a:solidFill>
                <a:latin typeface="UniversLTStd-Bold"/>
              </a:rPr>
              <a:t>3.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Click at the beginning of the second name and press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Backspace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to delete the paragraph break between the two names, so they appear on the same line. 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4.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Select all three cells and on the Table Tools Layout tab, click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Split Cells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. 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5.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In the Number of Columns text box, type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2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to set the number of columns to 2 if it is not already at that value. Then click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OK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6.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Select the entire table and then click the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Distribute Columns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button on the Table Tools Layout tab to equalize the column widths.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A39EB3-D286-409E-BC6D-FC343282B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563" y="679409"/>
            <a:ext cx="3146167" cy="23326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CF84F7-3240-45D4-91CE-0B8C02AFD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379" y="3664322"/>
            <a:ext cx="3057983" cy="200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24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AD1D1-AF72-47D1-8C33-85422F5C4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TABLES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80C8A-331F-4550-BF44-B881C0764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PowerPoint provides default formats to all new tables so that they have an appealing look. </a:t>
            </a:r>
          </a:p>
        </p:txBody>
      </p:sp>
    </p:spTree>
    <p:extLst>
      <p:ext uri="{BB962C8B-B14F-4D97-AF65-F5344CB8AC3E}">
        <p14:creationId xmlns:p14="http://schemas.microsoft.com/office/powerpoint/2010/main" val="1371518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608A9-404C-4D4F-98DB-AE0D3DE58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6493778" cy="1450757"/>
          </a:xfrm>
        </p:spPr>
        <p:txBody>
          <a:bodyPr/>
          <a:lstStyle/>
          <a:p>
            <a:r>
              <a:rPr lang="en-US" b="1" dirty="0"/>
              <a:t>Align and Orient Text in a Table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25BC1-1E8E-43FB-96F7-24373E5D8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849687" cy="501226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C40B42"/>
                </a:solidFill>
                <a:latin typeface="UniversLTStd-Bold"/>
              </a:rPr>
              <a:t>1.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Go to the table, click on the merged cell at the far left of the table.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2.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Table Tools Layout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tab and then click the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Text Direction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button to display a menu of orientation options.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3.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Click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Stacked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. This option will stack text with each letter below the previous one.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4.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Type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Vendor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in the merged cell. The text stacks in the merged cell.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5.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Select the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text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you just typed. Click the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Home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tab and then click the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Character Spacing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button in the Font group. Click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Very </a:t>
            </a:r>
            <a:r>
              <a:rPr lang="en-US" b="1" dirty="0" err="1">
                <a:solidFill>
                  <a:srgbClr val="00ADEE"/>
                </a:solidFill>
                <a:latin typeface="UniversLTStd-Bold"/>
              </a:rPr>
              <a:t>Tight</a:t>
            </a:r>
            <a:r>
              <a:rPr lang="en-US" dirty="0" err="1">
                <a:solidFill>
                  <a:srgbClr val="242021"/>
                </a:solidFill>
                <a:latin typeface="UniversLTStd"/>
              </a:rPr>
              <a:t>With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 text still selected, click the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Bold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button in the Font group on the Home tab.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6.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Select the cells with. Click the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Align Right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button in the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dirty="0">
                <a:solidFill>
                  <a:srgbClr val="242021"/>
                </a:solidFill>
                <a:latin typeface="UniversLTStd"/>
              </a:rPr>
              <a:t>Paragraph group to align all text in that column along the right side of the cells.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7.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Select the cells with numbers in the last two columns. Click the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Center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button to center the contents of those cells.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8.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Select the cells in the column header row. </a:t>
            </a:r>
          </a:p>
          <a:p>
            <a:r>
              <a:rPr lang="en-US" b="1" dirty="0">
                <a:solidFill>
                  <a:srgbClr val="C40B42"/>
                </a:solidFill>
                <a:latin typeface="UniversLTStd-Bold"/>
              </a:rPr>
              <a:t>9.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Center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button on the Home tab to center the contents of those cells.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10.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Table Tools Layout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tab and then click the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Align Bottom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button in the Alignment group.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22D08C-839C-4CA5-8132-32C244BA1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512" y="366485"/>
            <a:ext cx="3925631" cy="2509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D3772D-3500-4C4D-8C6D-7D91442AD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873" y="2984579"/>
            <a:ext cx="4038270" cy="273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52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3C02F-F804-404E-86AC-49A1D78E0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Table Style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59CB2-C96B-4A0A-8726-08A1A0100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602778" cy="402336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Click anywhere in the table  and then click the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Table Tools Design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tab.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More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button in the Table Styles group to display the Table Styles gallery. 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Themed Style 2 – Accent 6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table style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More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button again and then click the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Medium Style 3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style, a black and gray combination in the first column of the gallery. 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8EEA8A-D41E-4380-B15A-428B4B1A5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058" y="1466027"/>
            <a:ext cx="5275838" cy="343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18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D0BE4-F80B-4C80-8067-E352755F6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0541F-0223-4CE7-A781-C8CB84475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 F      </a:t>
            </a:r>
            <a:r>
              <a:rPr lang="en-US" sz="3600" dirty="0"/>
              <a:t>1. To create a new table, click the Insert Object button and select the table type to create.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T F     </a:t>
            </a:r>
            <a:r>
              <a:rPr lang="en-US" sz="3600" dirty="0"/>
              <a:t>2. By default, a new table is sized to fit the content placeholder in which it was created.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34889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2B1C02-B637-498C-B08C-64AA92130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01412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0FBB-FEB8-4BE0-A4AD-578C1892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TABLES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24908-5A5F-41AB-8175-9ACEFE286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organize complex data on a slide, use a </a:t>
            </a:r>
            <a:r>
              <a:rPr lang="en-US" b="1" dirty="0"/>
              <a:t>table</a:t>
            </a:r>
            <a:r>
              <a:rPr lang="en-US" dirty="0"/>
              <a:t>. A table is a grid into which you can type text in the individual </a:t>
            </a:r>
            <a:r>
              <a:rPr lang="en-US" b="1" dirty="0"/>
              <a:t>cells </a:t>
            </a:r>
            <a:r>
              <a:rPr lang="en-US" dirty="0"/>
              <a:t>at the intersection of each </a:t>
            </a:r>
            <a:r>
              <a:rPr lang="en-US" b="1" dirty="0"/>
              <a:t>column </a:t>
            </a:r>
            <a:r>
              <a:rPr lang="en-US" dirty="0"/>
              <a:t>and </a:t>
            </a:r>
            <a:r>
              <a:rPr lang="en-US" b="1" dirty="0"/>
              <a:t>row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9335706-3B87-41E7-807D-796571C5D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18" y="2714247"/>
            <a:ext cx="4444163" cy="357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87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D5E1B-F907-47AE-B01C-871FC959B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Insert a Table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CD212-EA39-4D74-B8BE-12E4E1FD9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901484" cy="465482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C40B42"/>
                </a:solidFill>
                <a:latin typeface="UniversLTStd-Bold"/>
              </a:rPr>
              <a:t>1.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START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PowerPoint, if the program is not already running.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2.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Locate and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OPEN </a:t>
            </a:r>
            <a:r>
              <a:rPr lang="en-US" b="1" dirty="0">
                <a:solidFill>
                  <a:srgbClr val="242021"/>
                </a:solidFill>
                <a:latin typeface="UniversLTStd"/>
              </a:rPr>
              <a:t> </a:t>
            </a:r>
            <a:r>
              <a:rPr lang="en-US" b="1" dirty="0">
                <a:solidFill>
                  <a:srgbClr val="EE2025"/>
                </a:solidFill>
                <a:latin typeface="UniversLTStd-BoldObl"/>
              </a:rPr>
              <a:t>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presentation and then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SAVE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it as </a:t>
            </a:r>
            <a:r>
              <a:rPr lang="en-US" b="1" dirty="0">
                <a:solidFill>
                  <a:srgbClr val="EE2025"/>
                </a:solidFill>
                <a:latin typeface="UniversLTStd-BoldObl"/>
              </a:rPr>
              <a:t>ATMs Final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3.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insert a new slide with the Title and Content layout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4.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On the new slide, click in the title placeholder and type the slide title,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Proposed ATM Locations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5.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Insert Table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icon in the content placeholder. The </a:t>
            </a:r>
            <a:r>
              <a:rPr lang="en-US" dirty="0">
                <a:solidFill>
                  <a:srgbClr val="242021"/>
                </a:solidFill>
                <a:latin typeface="UniversLTStd-Obl"/>
              </a:rPr>
              <a:t>Insert Table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dialog box opens</a:t>
            </a:r>
            <a:r>
              <a:rPr lang="en-US" dirty="0"/>
              <a:t> </a:t>
            </a:r>
          </a:p>
          <a:p>
            <a:r>
              <a:rPr lang="en-US" b="1" dirty="0">
                <a:solidFill>
                  <a:srgbClr val="C40B42"/>
                </a:solidFill>
                <a:latin typeface="UniversLTStd-Bold"/>
              </a:rPr>
              <a:t>6.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In the Number of Columns text box, overwrite the existing text if necessary and type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3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to specify three columns, press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Tab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to move to the Number of Rows text box, and then type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6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to specify six rows. Click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OK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. </a:t>
            </a:r>
          </a:p>
          <a:p>
            <a:r>
              <a:rPr lang="en-US" b="1" dirty="0">
                <a:solidFill>
                  <a:srgbClr val="C40B42"/>
                </a:solidFill>
                <a:latin typeface="UniversLTStd-Bold"/>
              </a:rPr>
              <a:t>7.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Click in the first table cell in the top row and type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Location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. Press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Tab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to move to the next cell and type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Site Study Complete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. Press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Tab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to move to the third cell in the row and type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Nearest Competing ATM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.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62EBEC-12EB-4A1E-AAC3-4FF01791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764" y="2364785"/>
            <a:ext cx="4031329" cy="321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01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0FDD9-3024-4AB2-B29A-284A6D197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Insert a Table Con.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EA1F7-7737-49D1-B5C9-5B8BA6D0A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8.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Type the following information in the table cells, pressing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Tab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to move from cell to cell.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2FD688-DA70-4F85-B55C-A5349988B4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 t="7151" r="4177" b="18777"/>
          <a:stretch/>
        </p:blipFill>
        <p:spPr>
          <a:xfrm>
            <a:off x="2380808" y="2310954"/>
            <a:ext cx="7491344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10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E5953-A2E3-4D93-94BB-241046AB7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Insert a Table Con.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F34C1-FFC1-4762-BF9F-3A9664A04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845734"/>
            <a:ext cx="6467301" cy="4023360"/>
          </a:xfrm>
        </p:spPr>
        <p:txBody>
          <a:bodyPr/>
          <a:lstStyle/>
          <a:p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9.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Insert a new slide with the Title and Content layout at the end of the presentation, and click to display the new slide.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10.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On the Insert tab, click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Table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to produce the Table menu and grid.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11.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Drag across the grid to select a 5X5 block</a:t>
            </a:r>
            <a:r>
              <a:rPr lang="en-US" sz="2400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096EE8-0442-4F9A-8F22-EA9A0C8E7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19" y="1532755"/>
            <a:ext cx="3659054" cy="404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20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9E27F-0A78-424E-A9E1-CDB315644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Draw a Table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47A5-8A5B-482E-BA7D-A234D09B3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6201295" cy="47256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Insert a new slide at the end of the presentation with the Title Only layout.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On the Insert tab, click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Table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to open the Table menu and then click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Draw Table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. The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dirty="0">
                <a:solidFill>
                  <a:srgbClr val="242021"/>
                </a:solidFill>
                <a:latin typeface="UniversLTStd"/>
              </a:rPr>
              <a:t>mouse pointer changes to a pencil.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Click and drag the mouse pointer to draw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When you release the mouse button, the new table appears.</a:t>
            </a:r>
          </a:p>
          <a:p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On the Table Tools Design tab, click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Draw Table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in the Draw Borders command group.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dirty="0">
                <a:solidFill>
                  <a:srgbClr val="242021"/>
                </a:solidFill>
                <a:latin typeface="UniversLTStd"/>
              </a:rPr>
              <a:t>The mouse pointer becomes a pencil again</a:t>
            </a:r>
            <a:r>
              <a:rPr lang="en-US" sz="2400" dirty="0"/>
              <a:t> </a:t>
            </a:r>
            <a:endParaRPr lang="en-US" dirty="0">
              <a:solidFill>
                <a:srgbClr val="242021"/>
              </a:solidFill>
              <a:latin typeface="UniversLTSt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7E0398-5F12-49DB-8FAB-D51A34A44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75" y="2012467"/>
            <a:ext cx="4838140" cy="332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84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65A0-1129-4A86-81C0-6E619ED5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IMPORTING TABLES FROM EXTERNAL 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0A75E-F097-4BD5-873C-DC419438D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You can insert an Excel worksheet directly on the slide and use it to manipulate data just as you would in Excel. 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228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039DB-AA2C-438B-9230-314497EC8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Insert an Excel Worksheet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98E48-797A-4F99-AA36-ABE99A7F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704937" cy="450519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C40B42"/>
                </a:solidFill>
                <a:latin typeface="UniversLTStd-Bold"/>
              </a:rPr>
              <a:t>1.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Insert a new slide at the end of the presentation with the Title Only layout.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2.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Type the slide title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ATM Cost Analysis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3.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Click away from the title text box, click the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Insert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tab, click the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Table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drop-down arrow, and then click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Excel Spreadsheet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. </a:t>
            </a:r>
          </a:p>
          <a:p>
            <a:r>
              <a:rPr lang="en-US" b="1" dirty="0">
                <a:solidFill>
                  <a:srgbClr val="C40B42"/>
                </a:solidFill>
                <a:latin typeface="UniversLTStd-Bold"/>
              </a:rPr>
              <a:t>4.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Resize the worksheet object by dragging the lower-right corner handle diagonally to the right to display columns A through F and rows 1 through 10 </a:t>
            </a:r>
            <a:br>
              <a:rPr lang="en-US" dirty="0"/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5.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Select All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area in the upper-left corner of the worksheet where the column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dirty="0">
                <a:solidFill>
                  <a:srgbClr val="242021"/>
                </a:solidFill>
                <a:latin typeface="UniversLTStd"/>
              </a:rPr>
              <a:t>headers and row headers intersect. The entire worksheet is selected.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6.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Font Size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drop-down arrow on the Home tab and click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18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7.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Type data in the worksheet </a:t>
            </a:r>
          </a:p>
          <a:p>
            <a:r>
              <a:rPr lang="en-US" b="1" dirty="0">
                <a:solidFill>
                  <a:srgbClr val="C40B42"/>
                </a:solidFill>
                <a:latin typeface="UniversLTStd-Bold"/>
              </a:rPr>
              <a:t>8.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Click cell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F5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and type the following formula: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=E5-SUM(B5:D5)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. This formula sums the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dirty="0">
                <a:solidFill>
                  <a:srgbClr val="242021"/>
                </a:solidFill>
                <a:latin typeface="UniversLTStd"/>
              </a:rPr>
              <a:t>values in B5, C5, and D5 and then subtracts that total from the value in E5.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9.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Press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Enter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to complete the formula.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49EE9E-CE6E-4903-810A-D596BD2EF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17" y="272999"/>
            <a:ext cx="4211782" cy="29287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34FC26-BFFE-45DB-A4CC-465BE4774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677" y="3429000"/>
            <a:ext cx="4238322" cy="277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4234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F6DB1329A2B743A892B24A5100530E" ma:contentTypeVersion="14" ma:contentTypeDescription="Create a new document." ma:contentTypeScope="" ma:versionID="082af708ae01f67678227e27ce24fb9a">
  <xsd:schema xmlns:xsd="http://www.w3.org/2001/XMLSchema" xmlns:xs="http://www.w3.org/2001/XMLSchema" xmlns:p="http://schemas.microsoft.com/office/2006/metadata/properties" xmlns:ns3="a6d6dedd-55db-403a-9fbe-5cfdd72d02e9" xmlns:ns4="41ea50cf-1ff7-4790-b79f-d38a2c68881b" targetNamespace="http://schemas.microsoft.com/office/2006/metadata/properties" ma:root="true" ma:fieldsID="89ae7f77908debf53f3ee5e1c5e21c6b" ns3:_="" ns4:_="">
    <xsd:import namespace="a6d6dedd-55db-403a-9fbe-5cfdd72d02e9"/>
    <xsd:import namespace="41ea50cf-1ff7-4790-b79f-d38a2c68881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d6dedd-55db-403a-9fbe-5cfdd72d02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ea50cf-1ff7-4790-b79f-d38a2c6888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02D202-4FCF-4F5A-9FFF-C86FF64DB4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d6dedd-55db-403a-9fbe-5cfdd72d02e9"/>
    <ds:schemaRef ds:uri="41ea50cf-1ff7-4790-b79f-d38a2c6888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30F7B1-CFBF-4B9D-9DCC-8F8A648767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04C685-6775-44CF-81B7-5151528E85F6}">
  <ds:schemaRefs>
    <ds:schemaRef ds:uri="http://purl.org/dc/elements/1.1/"/>
    <ds:schemaRef ds:uri="http://schemas.openxmlformats.org/package/2006/metadata/core-properties"/>
    <ds:schemaRef ds:uri="41ea50cf-1ff7-4790-b79f-d38a2c68881b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a6d6dedd-55db-403a-9fbe-5cfdd72d02e9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255</TotalTime>
  <Words>1835</Words>
  <Application>Microsoft Office PowerPoint</Application>
  <PresentationFormat>Widescreen</PresentationFormat>
  <Paragraphs>54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UniversLTStd</vt:lpstr>
      <vt:lpstr>UniversLTStd-Bold</vt:lpstr>
      <vt:lpstr>UniversLTStd-BoldObl</vt:lpstr>
      <vt:lpstr>UniversLTStd-Obl</vt:lpstr>
      <vt:lpstr>Retrospect</vt:lpstr>
      <vt:lpstr>Adding Tables to Slides</vt:lpstr>
      <vt:lpstr>Quiz</vt:lpstr>
      <vt:lpstr>CREATING TABLES </vt:lpstr>
      <vt:lpstr>Insert a Table </vt:lpstr>
      <vt:lpstr>Insert a Table Con.</vt:lpstr>
      <vt:lpstr>Insert a Table Con.</vt:lpstr>
      <vt:lpstr>Draw a Table </vt:lpstr>
      <vt:lpstr>IMPORTING TABLES FROM EXTERNAL SOURCES </vt:lpstr>
      <vt:lpstr>Insert an Excel Worksheet </vt:lpstr>
      <vt:lpstr>Paste Tables from Excel and Word </vt:lpstr>
      <vt:lpstr>MODIFYING TABLE LAYOUT</vt:lpstr>
      <vt:lpstr>Add a Row and a Column </vt:lpstr>
      <vt:lpstr>Add a Row and a Column </vt:lpstr>
      <vt:lpstr>Delete Rows or Columns </vt:lpstr>
      <vt:lpstr>Move a Column </vt:lpstr>
      <vt:lpstr>Merge and Split Table Cells </vt:lpstr>
      <vt:lpstr>FORMATTING TABLES </vt:lpstr>
      <vt:lpstr>Align and Orient Text in a Table </vt:lpstr>
      <vt:lpstr>Applying a Table Style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Tables to Slides</dc:title>
  <dc:creator>Hussein Salim Qasim Al Sheakh</dc:creator>
  <cp:lastModifiedBy>Hussein Salim Qasim Al Sheakh</cp:lastModifiedBy>
  <cp:revision>12</cp:revision>
  <dcterms:created xsi:type="dcterms:W3CDTF">2022-12-02T09:51:51Z</dcterms:created>
  <dcterms:modified xsi:type="dcterms:W3CDTF">2022-12-02T14:07:42Z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0x0101001EF6DB1329A2B743A892B24A5100530E</vt:lpwstr>
  </property>
</Properties>
</file>