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94" r:id="rId4"/>
    <p:sldId id="293" r:id="rId5"/>
    <p:sldId id="258" r:id="rId6"/>
    <p:sldId id="284" r:id="rId7"/>
    <p:sldId id="285" r:id="rId8"/>
    <p:sldId id="270" r:id="rId9"/>
    <p:sldId id="286" r:id="rId10"/>
    <p:sldId id="271" r:id="rId11"/>
    <p:sldId id="272" r:id="rId12"/>
    <p:sldId id="259" r:id="rId13"/>
    <p:sldId id="274" r:id="rId14"/>
    <p:sldId id="287" r:id="rId15"/>
    <p:sldId id="275" r:id="rId16"/>
    <p:sldId id="264" r:id="rId17"/>
    <p:sldId id="288" r:id="rId18"/>
    <p:sldId id="265" r:id="rId19"/>
    <p:sldId id="289" r:id="rId20"/>
    <p:sldId id="290" r:id="rId21"/>
    <p:sldId id="291" r:id="rId22"/>
    <p:sldId id="292" r:id="rId23"/>
    <p:sldId id="267" r:id="rId24"/>
    <p:sldId id="268" r:id="rId25"/>
    <p:sldId id="283" r:id="rId26"/>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23" autoAdjust="0"/>
  </p:normalViewPr>
  <p:slideViewPr>
    <p:cSldViewPr snapToGrid="0">
      <p:cViewPr>
        <p:scale>
          <a:sx n="61" d="100"/>
          <a:sy n="61" d="100"/>
        </p:scale>
        <p:origin x="2002" y="23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ssein Salim Qasim Al Sheakh" userId="6ea6342a-4012-48f5-8cee-0d6e5074e17b" providerId="ADAL" clId="{1DC41191-1995-4047-80B2-6CEA206EEDB7}"/>
    <pc:docChg chg="custSel addSld delSld modSld">
      <pc:chgData name="Hussein Salim Qasim Al Sheakh" userId="6ea6342a-4012-48f5-8cee-0d6e5074e17b" providerId="ADAL" clId="{1DC41191-1995-4047-80B2-6CEA206EEDB7}" dt="2022-11-26T10:26:44.247" v="490" actId="2696"/>
      <pc:docMkLst>
        <pc:docMk/>
      </pc:docMkLst>
      <pc:sldChg chg="addSp modSp add modAnim">
        <pc:chgData name="Hussein Salim Qasim Al Sheakh" userId="6ea6342a-4012-48f5-8cee-0d6e5074e17b" providerId="ADAL" clId="{1DC41191-1995-4047-80B2-6CEA206EEDB7}" dt="2022-11-25T11:02:11.593" v="449" actId="27636"/>
        <pc:sldMkLst>
          <pc:docMk/>
          <pc:sldMk cId="3200132837" sldId="293"/>
        </pc:sldMkLst>
        <pc:spChg chg="mod">
          <ac:chgData name="Hussein Salim Qasim Al Sheakh" userId="6ea6342a-4012-48f5-8cee-0d6e5074e17b" providerId="ADAL" clId="{1DC41191-1995-4047-80B2-6CEA206EEDB7}" dt="2022-11-25T10:50:55.751" v="373" actId="14100"/>
          <ac:spMkLst>
            <pc:docMk/>
            <pc:sldMk cId="3200132837" sldId="293"/>
            <ac:spMk id="2" creationId="{BE4A8B07-0969-4A40-A6D7-842193CDC295}"/>
          </ac:spMkLst>
        </pc:spChg>
        <pc:spChg chg="mod">
          <ac:chgData name="Hussein Salim Qasim Al Sheakh" userId="6ea6342a-4012-48f5-8cee-0d6e5074e17b" providerId="ADAL" clId="{1DC41191-1995-4047-80B2-6CEA206EEDB7}" dt="2022-11-25T11:02:11.593" v="449" actId="27636"/>
          <ac:spMkLst>
            <pc:docMk/>
            <pc:sldMk cId="3200132837" sldId="293"/>
            <ac:spMk id="3" creationId="{539EA16F-5546-4CB3-A193-4445F3583E71}"/>
          </ac:spMkLst>
        </pc:spChg>
        <pc:spChg chg="add mod">
          <ac:chgData name="Hussein Salim Qasim Al Sheakh" userId="6ea6342a-4012-48f5-8cee-0d6e5074e17b" providerId="ADAL" clId="{1DC41191-1995-4047-80B2-6CEA206EEDB7}" dt="2022-11-25T10:58:40.763" v="424" actId="20577"/>
          <ac:spMkLst>
            <pc:docMk/>
            <pc:sldMk cId="3200132837" sldId="293"/>
            <ac:spMk id="6" creationId="{5D2DB95B-8129-4D04-A2A1-35031DA40FDB}"/>
          </ac:spMkLst>
        </pc:spChg>
        <pc:spChg chg="add mod">
          <ac:chgData name="Hussein Salim Qasim Al Sheakh" userId="6ea6342a-4012-48f5-8cee-0d6e5074e17b" providerId="ADAL" clId="{1DC41191-1995-4047-80B2-6CEA206EEDB7}" dt="2022-11-25T10:58:49.889" v="426" actId="20577"/>
          <ac:spMkLst>
            <pc:docMk/>
            <pc:sldMk cId="3200132837" sldId="293"/>
            <ac:spMk id="7" creationId="{300E3376-FEEF-4FBA-8673-5599BAA08ED9}"/>
          </ac:spMkLst>
        </pc:spChg>
        <pc:spChg chg="add mod">
          <ac:chgData name="Hussein Salim Qasim Al Sheakh" userId="6ea6342a-4012-48f5-8cee-0d6e5074e17b" providerId="ADAL" clId="{1DC41191-1995-4047-80B2-6CEA206EEDB7}" dt="2022-11-25T10:58:45.830" v="425" actId="20577"/>
          <ac:spMkLst>
            <pc:docMk/>
            <pc:sldMk cId="3200132837" sldId="293"/>
            <ac:spMk id="8" creationId="{64B2AA8A-8B24-4CE5-B4E9-08268E1DB936}"/>
          </ac:spMkLst>
        </pc:spChg>
        <pc:picChg chg="add mod">
          <ac:chgData name="Hussein Salim Qasim Al Sheakh" userId="6ea6342a-4012-48f5-8cee-0d6e5074e17b" providerId="ADAL" clId="{1DC41191-1995-4047-80B2-6CEA206EEDB7}" dt="2022-11-25T10:59:51" v="430" actId="1076"/>
          <ac:picMkLst>
            <pc:docMk/>
            <pc:sldMk cId="3200132837" sldId="293"/>
            <ac:picMk id="5" creationId="{B0A26F4C-5E72-4FA0-853F-25E6761A90AF}"/>
          </ac:picMkLst>
        </pc:picChg>
      </pc:sldChg>
      <pc:sldChg chg="addSp delSp modSp add">
        <pc:chgData name="Hussein Salim Qasim Al Sheakh" userId="6ea6342a-4012-48f5-8cee-0d6e5074e17b" providerId="ADAL" clId="{1DC41191-1995-4047-80B2-6CEA206EEDB7}" dt="2022-11-26T10:10:38.433" v="487" actId="20577"/>
        <pc:sldMkLst>
          <pc:docMk/>
          <pc:sldMk cId="1287549045" sldId="294"/>
        </pc:sldMkLst>
        <pc:spChg chg="mod">
          <ac:chgData name="Hussein Salim Qasim Al Sheakh" userId="6ea6342a-4012-48f5-8cee-0d6e5074e17b" providerId="ADAL" clId="{1DC41191-1995-4047-80B2-6CEA206EEDB7}" dt="2022-11-26T10:06:49.893" v="477" actId="20577"/>
          <ac:spMkLst>
            <pc:docMk/>
            <pc:sldMk cId="1287549045" sldId="294"/>
            <ac:spMk id="2" creationId="{2A99D899-55AC-477C-8BEF-81D4D6504469}"/>
          </ac:spMkLst>
        </pc:spChg>
        <pc:spChg chg="del">
          <ac:chgData name="Hussein Salim Qasim Al Sheakh" userId="6ea6342a-4012-48f5-8cee-0d6e5074e17b" providerId="ADAL" clId="{1DC41191-1995-4047-80B2-6CEA206EEDB7}" dt="2022-11-26T10:06:12.985" v="454" actId="478"/>
          <ac:spMkLst>
            <pc:docMk/>
            <pc:sldMk cId="1287549045" sldId="294"/>
            <ac:spMk id="3" creationId="{DCE4E5AA-AF2D-4FC3-B007-94B0B8546278}"/>
          </ac:spMkLst>
        </pc:spChg>
        <pc:spChg chg="add mod">
          <ac:chgData name="Hussein Salim Qasim Al Sheakh" userId="6ea6342a-4012-48f5-8cee-0d6e5074e17b" providerId="ADAL" clId="{1DC41191-1995-4047-80B2-6CEA206EEDB7}" dt="2022-11-26T10:10:38.433" v="487" actId="20577"/>
          <ac:spMkLst>
            <pc:docMk/>
            <pc:sldMk cId="1287549045" sldId="294"/>
            <ac:spMk id="8" creationId="{64010136-9081-4455-AD15-83B9CBF6C2E6}"/>
          </ac:spMkLst>
        </pc:spChg>
        <pc:picChg chg="add mod">
          <ac:chgData name="Hussein Salim Qasim Al Sheakh" userId="6ea6342a-4012-48f5-8cee-0d6e5074e17b" providerId="ADAL" clId="{1DC41191-1995-4047-80B2-6CEA206EEDB7}" dt="2022-11-26T10:06:27.505" v="459" actId="1076"/>
          <ac:picMkLst>
            <pc:docMk/>
            <pc:sldMk cId="1287549045" sldId="294"/>
            <ac:picMk id="5" creationId="{BB033B43-5C33-41C9-B9E5-2BB8992765EA}"/>
          </ac:picMkLst>
        </pc:picChg>
        <pc:picChg chg="add mod">
          <ac:chgData name="Hussein Salim Qasim Al Sheakh" userId="6ea6342a-4012-48f5-8cee-0d6e5074e17b" providerId="ADAL" clId="{1DC41191-1995-4047-80B2-6CEA206EEDB7}" dt="2022-11-26T10:06:31.962" v="460" actId="1076"/>
          <ac:picMkLst>
            <pc:docMk/>
            <pc:sldMk cId="1287549045" sldId="294"/>
            <ac:picMk id="7" creationId="{7BBC4FB1-6579-457A-9C28-9140DA84D819}"/>
          </ac:picMkLst>
        </pc:picChg>
      </pc:sldChg>
      <pc:sldChg chg="addSp modSp add del">
        <pc:chgData name="Hussein Salim Qasim Al Sheakh" userId="6ea6342a-4012-48f5-8cee-0d6e5074e17b" providerId="ADAL" clId="{1DC41191-1995-4047-80B2-6CEA206EEDB7}" dt="2022-11-26T10:26:44.247" v="490" actId="2696"/>
        <pc:sldMkLst>
          <pc:docMk/>
          <pc:sldMk cId="2245329949" sldId="295"/>
        </pc:sldMkLst>
        <pc:picChg chg="add mod">
          <ac:chgData name="Hussein Salim Qasim Al Sheakh" userId="6ea6342a-4012-48f5-8cee-0d6e5074e17b" providerId="ADAL" clId="{1DC41191-1995-4047-80B2-6CEA206EEDB7}" dt="2022-11-26T10:12:51.572" v="489" actId="931"/>
          <ac:picMkLst>
            <pc:docMk/>
            <pc:sldMk cId="2245329949" sldId="295"/>
            <ac:picMk id="5" creationId="{17C001D6-736D-4741-A115-776974D553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F7DF4EF1-9553-4450-B75D-9820AA7D7694}" type="datetimeFigureOut">
              <a:rPr lang="en-US" smtClean="0"/>
              <a:pPr/>
              <a:t>11/24/2022</a:t>
            </a:fld>
            <a:endParaRPr lang="en-US"/>
          </a:p>
        </p:txBody>
      </p:sp>
      <p:sp>
        <p:nvSpPr>
          <p:cNvPr id="4" name="Slide Image Placeholder 3"/>
          <p:cNvSpPr>
            <a:spLocks noGrp="1" noRot="1" noChangeAspect="1"/>
          </p:cNvSpPr>
          <p:nvPr>
            <p:ph type="sldImg" idx="2"/>
          </p:nvPr>
        </p:nvSpPr>
        <p:spPr>
          <a:xfrm>
            <a:off x="1371600" y="754063"/>
            <a:ext cx="5029200" cy="3771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7AC08D76-A0A6-4AF9-9BB9-5F4444400DB9}" type="slidenum">
              <a:rPr lang="en-US" smtClean="0"/>
              <a:pPr/>
              <a:t>‹#›</a:t>
            </a:fld>
            <a:endParaRPr lang="en-US"/>
          </a:p>
        </p:txBody>
      </p:sp>
    </p:spTree>
    <p:extLst>
      <p:ext uri="{BB962C8B-B14F-4D97-AF65-F5344CB8AC3E}">
        <p14:creationId xmlns:p14="http://schemas.microsoft.com/office/powerpoint/2010/main" val="4252698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C08D76-A0A6-4AF9-9BB9-5F4444400DB9}" type="slidenum">
              <a:rPr lang="en-US" smtClean="0"/>
              <a:pPr/>
              <a:t>2</a:t>
            </a:fld>
            <a:endParaRPr lang="en-US"/>
          </a:p>
        </p:txBody>
      </p:sp>
    </p:spTree>
    <p:extLst>
      <p:ext uri="{BB962C8B-B14F-4D97-AF65-F5344CB8AC3E}">
        <p14:creationId xmlns:p14="http://schemas.microsoft.com/office/powerpoint/2010/main" val="368056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C08D76-A0A6-4AF9-9BB9-5F4444400DB9}" type="slidenum">
              <a:rPr lang="en-US" smtClean="0"/>
              <a:pPr/>
              <a:t>24</a:t>
            </a:fld>
            <a:endParaRPr lang="en-US"/>
          </a:p>
        </p:txBody>
      </p:sp>
    </p:spTree>
    <p:extLst>
      <p:ext uri="{BB962C8B-B14F-4D97-AF65-F5344CB8AC3E}">
        <p14:creationId xmlns:p14="http://schemas.microsoft.com/office/powerpoint/2010/main" val="23337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C08D76-A0A6-4AF9-9BB9-5F4444400DB9}" type="slidenum">
              <a:rPr lang="en-US" smtClean="0"/>
              <a:pPr/>
              <a:t>25</a:t>
            </a:fld>
            <a:endParaRPr lang="en-US"/>
          </a:p>
        </p:txBody>
      </p:sp>
    </p:spTree>
    <p:extLst>
      <p:ext uri="{BB962C8B-B14F-4D97-AF65-F5344CB8AC3E}">
        <p14:creationId xmlns:p14="http://schemas.microsoft.com/office/powerpoint/2010/main" val="3521937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172" y="273422"/>
            <a:ext cx="8228763" cy="609398"/>
          </a:xfrm>
          <a:prstGeom prst="rect">
            <a:avLst/>
          </a:prstGeom>
        </p:spPr>
        <p:txBody>
          <a:bodyPr lIns="0" tIns="0" rIns="0" bIns="0" anchor="ctr">
            <a:spAutoFit/>
          </a:bodyPr>
          <a:lstStyle/>
          <a:p>
            <a:pPr algn="ctr"/>
            <a:endParaRPr lang="en-US" sz="4400" b="0" strike="noStrike" spc="-1">
              <a:latin typeface="Arial"/>
            </a:endParaRPr>
          </a:p>
        </p:txBody>
      </p:sp>
      <p:sp>
        <p:nvSpPr>
          <p:cNvPr id="27" name="PlaceHolder 2"/>
          <p:cNvSpPr>
            <a:spLocks noGrp="1"/>
          </p:cNvSpPr>
          <p:nvPr>
            <p:ph type="body"/>
          </p:nvPr>
        </p:nvSpPr>
        <p:spPr>
          <a:xfrm>
            <a:off x="457172" y="1604399"/>
            <a:ext cx="8228763" cy="1896543"/>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457172" y="3681627"/>
            <a:ext cx="8228763" cy="1896543"/>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172" y="273422"/>
            <a:ext cx="8228763" cy="609398"/>
          </a:xfrm>
          <a:prstGeom prst="rect">
            <a:avLst/>
          </a:prstGeom>
        </p:spPr>
        <p:txBody>
          <a:bodyPr lIns="0" tIns="0" rIns="0" bIns="0" anchor="ctr">
            <a:spAutoFit/>
          </a:bodyPr>
          <a:lstStyle/>
          <a:p>
            <a:pPr algn="ctr"/>
            <a:endParaRPr lang="en-US" sz="4400" b="0" strike="noStrike" spc="-1">
              <a:latin typeface="Arial"/>
            </a:endParaRPr>
          </a:p>
        </p:txBody>
      </p:sp>
      <p:sp>
        <p:nvSpPr>
          <p:cNvPr id="30" name="PlaceHolder 2"/>
          <p:cNvSpPr>
            <a:spLocks noGrp="1"/>
          </p:cNvSpPr>
          <p:nvPr>
            <p:ph type="body"/>
          </p:nvPr>
        </p:nvSpPr>
        <p:spPr>
          <a:xfrm>
            <a:off x="457172" y="1604399"/>
            <a:ext cx="4015600" cy="1896543"/>
          </a:xfrm>
          <a:prstGeom prst="rect">
            <a:avLst/>
          </a:prstGeom>
        </p:spPr>
        <p:txBody>
          <a:bodyPr lIns="0" tIns="0" rIns="0" bIns="0">
            <a:normAutofit/>
          </a:bodyPr>
          <a:lstStyle/>
          <a:p>
            <a:endParaRPr lang="en-US" sz="3200" b="0" strike="noStrike" spc="-1">
              <a:latin typeface="Arial"/>
            </a:endParaRPr>
          </a:p>
        </p:txBody>
      </p:sp>
      <p:sp>
        <p:nvSpPr>
          <p:cNvPr id="31" name="PlaceHolder 3"/>
          <p:cNvSpPr>
            <a:spLocks noGrp="1"/>
          </p:cNvSpPr>
          <p:nvPr>
            <p:ph type="body"/>
          </p:nvPr>
        </p:nvSpPr>
        <p:spPr>
          <a:xfrm>
            <a:off x="4673927" y="1604399"/>
            <a:ext cx="4015600" cy="1896543"/>
          </a:xfrm>
          <a:prstGeom prst="rect">
            <a:avLst/>
          </a:prstGeom>
        </p:spPr>
        <p:txBody>
          <a:bodyPr lIns="0" tIns="0" rIns="0" bIns="0">
            <a:normAutofit/>
          </a:bodyPr>
          <a:lstStyle/>
          <a:p>
            <a:endParaRPr lang="en-US" sz="3200" b="0" strike="noStrike" spc="-1">
              <a:latin typeface="Arial"/>
            </a:endParaRPr>
          </a:p>
        </p:txBody>
      </p:sp>
      <p:sp>
        <p:nvSpPr>
          <p:cNvPr id="32" name="PlaceHolder 4"/>
          <p:cNvSpPr>
            <a:spLocks noGrp="1"/>
          </p:cNvSpPr>
          <p:nvPr>
            <p:ph type="body"/>
          </p:nvPr>
        </p:nvSpPr>
        <p:spPr>
          <a:xfrm>
            <a:off x="457172" y="3681627"/>
            <a:ext cx="4015600" cy="1896543"/>
          </a:xfrm>
          <a:prstGeom prst="rect">
            <a:avLst/>
          </a:prstGeom>
        </p:spPr>
        <p:txBody>
          <a:bodyPr lIns="0" tIns="0" rIns="0" bIns="0">
            <a:normAutofit/>
          </a:bodyPr>
          <a:lstStyle/>
          <a:p>
            <a:endParaRPr lang="en-US" sz="3200" b="0" strike="noStrike" spc="-1">
              <a:latin typeface="Arial"/>
            </a:endParaRPr>
          </a:p>
        </p:txBody>
      </p:sp>
      <p:sp>
        <p:nvSpPr>
          <p:cNvPr id="33" name="PlaceHolder 5"/>
          <p:cNvSpPr>
            <a:spLocks noGrp="1"/>
          </p:cNvSpPr>
          <p:nvPr>
            <p:ph type="body"/>
          </p:nvPr>
        </p:nvSpPr>
        <p:spPr>
          <a:xfrm>
            <a:off x="4673927" y="3681627"/>
            <a:ext cx="4015600" cy="1896543"/>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172" y="273422"/>
            <a:ext cx="8228763" cy="609398"/>
          </a:xfrm>
          <a:prstGeom prst="rect">
            <a:avLst/>
          </a:prstGeom>
        </p:spPr>
        <p:txBody>
          <a:bodyPr lIns="0" tIns="0" rIns="0" bIns="0" anchor="ctr">
            <a:spAutoFit/>
          </a:bodyPr>
          <a:lstStyle/>
          <a:p>
            <a:pPr algn="ctr"/>
            <a:endParaRPr lang="en-US" sz="4400" b="0" strike="noStrike" spc="-1">
              <a:latin typeface="Arial"/>
            </a:endParaRPr>
          </a:p>
        </p:txBody>
      </p:sp>
      <p:sp>
        <p:nvSpPr>
          <p:cNvPr id="35" name="PlaceHolder 2"/>
          <p:cNvSpPr>
            <a:spLocks noGrp="1"/>
          </p:cNvSpPr>
          <p:nvPr>
            <p:ph type="body"/>
          </p:nvPr>
        </p:nvSpPr>
        <p:spPr>
          <a:xfrm>
            <a:off x="457172" y="1604399"/>
            <a:ext cx="2649310" cy="1896543"/>
          </a:xfrm>
          <a:prstGeom prst="rect">
            <a:avLst/>
          </a:prstGeom>
        </p:spPr>
        <p:txBody>
          <a:bodyPr lIns="0" tIns="0" rIns="0" bIns="0">
            <a:normAutofit/>
          </a:bodyPr>
          <a:lstStyle/>
          <a:p>
            <a:endParaRPr lang="en-US" sz="3200" b="0" strike="noStrike" spc="-1">
              <a:latin typeface="Arial"/>
            </a:endParaRPr>
          </a:p>
        </p:txBody>
      </p:sp>
      <p:sp>
        <p:nvSpPr>
          <p:cNvPr id="36" name="PlaceHolder 3"/>
          <p:cNvSpPr>
            <a:spLocks noGrp="1"/>
          </p:cNvSpPr>
          <p:nvPr>
            <p:ph type="body"/>
          </p:nvPr>
        </p:nvSpPr>
        <p:spPr>
          <a:xfrm>
            <a:off x="3239388" y="1604399"/>
            <a:ext cx="2649310" cy="1896543"/>
          </a:xfrm>
          <a:prstGeom prst="rect">
            <a:avLst/>
          </a:prstGeom>
        </p:spPr>
        <p:txBody>
          <a:bodyPr lIns="0" tIns="0" rIns="0" bIns="0">
            <a:normAutofit/>
          </a:bodyPr>
          <a:lstStyle/>
          <a:p>
            <a:endParaRPr lang="en-US" sz="3200" b="0" strike="noStrike" spc="-1">
              <a:latin typeface="Arial"/>
            </a:endParaRPr>
          </a:p>
        </p:txBody>
      </p:sp>
      <p:sp>
        <p:nvSpPr>
          <p:cNvPr id="37" name="PlaceHolder 4"/>
          <p:cNvSpPr>
            <a:spLocks noGrp="1"/>
          </p:cNvSpPr>
          <p:nvPr>
            <p:ph type="body"/>
          </p:nvPr>
        </p:nvSpPr>
        <p:spPr>
          <a:xfrm>
            <a:off x="6021277" y="1604399"/>
            <a:ext cx="2649310" cy="1896543"/>
          </a:xfrm>
          <a:prstGeom prst="rect">
            <a:avLst/>
          </a:prstGeom>
        </p:spPr>
        <p:txBody>
          <a:bodyPr lIns="0" tIns="0" rIns="0" bIns="0">
            <a:normAutofit/>
          </a:bodyPr>
          <a:lstStyle/>
          <a:p>
            <a:endParaRPr lang="en-US" sz="3200" b="0" strike="noStrike" spc="-1">
              <a:latin typeface="Arial"/>
            </a:endParaRPr>
          </a:p>
        </p:txBody>
      </p:sp>
      <p:sp>
        <p:nvSpPr>
          <p:cNvPr id="38" name="PlaceHolder 5"/>
          <p:cNvSpPr>
            <a:spLocks noGrp="1"/>
          </p:cNvSpPr>
          <p:nvPr>
            <p:ph type="body"/>
          </p:nvPr>
        </p:nvSpPr>
        <p:spPr>
          <a:xfrm>
            <a:off x="457172" y="3681627"/>
            <a:ext cx="2649310" cy="1896543"/>
          </a:xfrm>
          <a:prstGeom prst="rect">
            <a:avLst/>
          </a:prstGeom>
        </p:spPr>
        <p:txBody>
          <a:bodyPr lIns="0" tIns="0" rIns="0" bIns="0">
            <a:normAutofit/>
          </a:bodyPr>
          <a:lstStyle/>
          <a:p>
            <a:endParaRPr lang="en-US" sz="3200" b="0" strike="noStrike" spc="-1">
              <a:latin typeface="Arial"/>
            </a:endParaRPr>
          </a:p>
        </p:txBody>
      </p:sp>
      <p:sp>
        <p:nvSpPr>
          <p:cNvPr id="39" name="PlaceHolder 6"/>
          <p:cNvSpPr>
            <a:spLocks noGrp="1"/>
          </p:cNvSpPr>
          <p:nvPr>
            <p:ph type="body"/>
          </p:nvPr>
        </p:nvSpPr>
        <p:spPr>
          <a:xfrm>
            <a:off x="3239388" y="3681627"/>
            <a:ext cx="2649310" cy="1896543"/>
          </a:xfrm>
          <a:prstGeom prst="rect">
            <a:avLst/>
          </a:prstGeom>
        </p:spPr>
        <p:txBody>
          <a:bodyPr lIns="0" tIns="0" rIns="0" bIns="0">
            <a:normAutofit/>
          </a:bodyPr>
          <a:lstStyle/>
          <a:p>
            <a:endParaRPr lang="en-US" sz="3200" b="0" strike="noStrike" spc="-1">
              <a:latin typeface="Arial"/>
            </a:endParaRPr>
          </a:p>
        </p:txBody>
      </p:sp>
      <p:sp>
        <p:nvSpPr>
          <p:cNvPr id="40" name="PlaceHolder 7"/>
          <p:cNvSpPr>
            <a:spLocks noGrp="1"/>
          </p:cNvSpPr>
          <p:nvPr>
            <p:ph type="body"/>
          </p:nvPr>
        </p:nvSpPr>
        <p:spPr>
          <a:xfrm>
            <a:off x="6021277" y="3681627"/>
            <a:ext cx="2649310" cy="1896543"/>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172" y="273422"/>
            <a:ext cx="8228763" cy="609398"/>
          </a:xfrm>
          <a:prstGeom prst="rect">
            <a:avLst/>
          </a:prstGeom>
        </p:spPr>
        <p:txBody>
          <a:bodyPr lIns="0" tIns="0" rIns="0" bIns="0" anchor="ctr">
            <a:spAutoFit/>
          </a:bodyPr>
          <a:lstStyle/>
          <a:p>
            <a:pPr algn="ctr"/>
            <a:endParaRPr lang="en-US" sz="4400" b="0" strike="noStrike" spc="-1">
              <a:latin typeface="Arial"/>
            </a:endParaRPr>
          </a:p>
        </p:txBody>
      </p:sp>
      <p:sp>
        <p:nvSpPr>
          <p:cNvPr id="6" name="PlaceHolder 2"/>
          <p:cNvSpPr>
            <a:spLocks noGrp="1"/>
          </p:cNvSpPr>
          <p:nvPr>
            <p:ph type="subTitle"/>
          </p:nvPr>
        </p:nvSpPr>
        <p:spPr>
          <a:xfrm>
            <a:off x="457172" y="1604399"/>
            <a:ext cx="8228763" cy="443198"/>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172" y="273422"/>
            <a:ext cx="8228763" cy="609398"/>
          </a:xfrm>
          <a:prstGeom prst="rect">
            <a:avLst/>
          </a:prstGeom>
        </p:spPr>
        <p:txBody>
          <a:bodyPr lIns="0" tIns="0" rIns="0" bIns="0" anchor="ctr">
            <a:spAutoFit/>
          </a:bodyPr>
          <a:lstStyle/>
          <a:p>
            <a:pPr algn="ctr"/>
            <a:endParaRPr lang="en-US" sz="4400" b="0" strike="noStrike" spc="-1">
              <a:latin typeface="Arial"/>
            </a:endParaRPr>
          </a:p>
        </p:txBody>
      </p:sp>
      <p:sp>
        <p:nvSpPr>
          <p:cNvPr id="8" name="PlaceHolder 2"/>
          <p:cNvSpPr>
            <a:spLocks noGrp="1"/>
          </p:cNvSpPr>
          <p:nvPr>
            <p:ph type="body"/>
          </p:nvPr>
        </p:nvSpPr>
        <p:spPr>
          <a:xfrm>
            <a:off x="457172" y="1604399"/>
            <a:ext cx="8228763" cy="3976819"/>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172" y="273422"/>
            <a:ext cx="8228763" cy="609398"/>
          </a:xfrm>
          <a:prstGeom prst="rect">
            <a:avLst/>
          </a:prstGeom>
        </p:spPr>
        <p:txBody>
          <a:bodyPr lIns="0" tIns="0" rIns="0" bIns="0" anchor="ctr">
            <a:spAutoFit/>
          </a:bodyPr>
          <a:lstStyle/>
          <a:p>
            <a:pPr algn="ctr"/>
            <a:endParaRPr lang="en-US" sz="4400" b="0" strike="noStrike" spc="-1">
              <a:latin typeface="Arial"/>
            </a:endParaRPr>
          </a:p>
        </p:txBody>
      </p:sp>
      <p:sp>
        <p:nvSpPr>
          <p:cNvPr id="10" name="PlaceHolder 2"/>
          <p:cNvSpPr>
            <a:spLocks noGrp="1"/>
          </p:cNvSpPr>
          <p:nvPr>
            <p:ph type="body"/>
          </p:nvPr>
        </p:nvSpPr>
        <p:spPr>
          <a:xfrm>
            <a:off x="457172" y="1604399"/>
            <a:ext cx="4015600" cy="3976819"/>
          </a:xfrm>
          <a:prstGeom prst="rect">
            <a:avLst/>
          </a:prstGeom>
        </p:spPr>
        <p:txBody>
          <a:bodyPr lIns="0" tIns="0" rIns="0" bIns="0">
            <a:normAutofit/>
          </a:bodyPr>
          <a:lstStyle/>
          <a:p>
            <a:endParaRPr lang="en-US" sz="3200" b="0" strike="noStrike" spc="-1">
              <a:latin typeface="Arial"/>
            </a:endParaRPr>
          </a:p>
        </p:txBody>
      </p:sp>
      <p:sp>
        <p:nvSpPr>
          <p:cNvPr id="11" name="PlaceHolder 3"/>
          <p:cNvSpPr>
            <a:spLocks noGrp="1"/>
          </p:cNvSpPr>
          <p:nvPr>
            <p:ph type="body"/>
          </p:nvPr>
        </p:nvSpPr>
        <p:spPr>
          <a:xfrm>
            <a:off x="4673927" y="1604399"/>
            <a:ext cx="4015600" cy="3976819"/>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172" y="273422"/>
            <a:ext cx="8228763" cy="609398"/>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172" y="273423"/>
            <a:ext cx="8228763" cy="443198"/>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172" y="273422"/>
            <a:ext cx="8228763" cy="609398"/>
          </a:xfrm>
          <a:prstGeom prst="rect">
            <a:avLst/>
          </a:prstGeom>
        </p:spPr>
        <p:txBody>
          <a:bodyPr lIns="0" tIns="0" rIns="0" bIns="0" anchor="ctr">
            <a:spAutoFit/>
          </a:bodyPr>
          <a:lstStyle/>
          <a:p>
            <a:pPr algn="ctr"/>
            <a:endParaRPr lang="en-US" sz="4400" b="0" strike="noStrike" spc="-1">
              <a:latin typeface="Arial"/>
            </a:endParaRPr>
          </a:p>
        </p:txBody>
      </p:sp>
      <p:sp>
        <p:nvSpPr>
          <p:cNvPr id="15" name="PlaceHolder 2"/>
          <p:cNvSpPr>
            <a:spLocks noGrp="1"/>
          </p:cNvSpPr>
          <p:nvPr>
            <p:ph type="body"/>
          </p:nvPr>
        </p:nvSpPr>
        <p:spPr>
          <a:xfrm>
            <a:off x="457172" y="1604399"/>
            <a:ext cx="4015600" cy="1896543"/>
          </a:xfrm>
          <a:prstGeom prst="rect">
            <a:avLst/>
          </a:prstGeom>
        </p:spPr>
        <p:txBody>
          <a:bodyPr lIns="0" tIns="0" rIns="0" bIns="0">
            <a:normAutofit/>
          </a:bodyPr>
          <a:lstStyle/>
          <a:p>
            <a:endParaRPr lang="en-US" sz="3200" b="0" strike="noStrike" spc="-1">
              <a:latin typeface="Arial"/>
            </a:endParaRPr>
          </a:p>
        </p:txBody>
      </p:sp>
      <p:sp>
        <p:nvSpPr>
          <p:cNvPr id="16" name="PlaceHolder 3"/>
          <p:cNvSpPr>
            <a:spLocks noGrp="1"/>
          </p:cNvSpPr>
          <p:nvPr>
            <p:ph type="body"/>
          </p:nvPr>
        </p:nvSpPr>
        <p:spPr>
          <a:xfrm>
            <a:off x="4673927" y="1604399"/>
            <a:ext cx="4015600" cy="3976819"/>
          </a:xfrm>
          <a:prstGeom prst="rect">
            <a:avLst/>
          </a:prstGeom>
        </p:spPr>
        <p:txBody>
          <a:bodyPr lIns="0" tIns="0" rIns="0" bIns="0">
            <a:normAutofit/>
          </a:bodyPr>
          <a:lstStyle/>
          <a:p>
            <a:endParaRPr lang="en-US" sz="3200" b="0" strike="noStrike" spc="-1">
              <a:latin typeface="Arial"/>
            </a:endParaRPr>
          </a:p>
        </p:txBody>
      </p:sp>
      <p:sp>
        <p:nvSpPr>
          <p:cNvPr id="17" name="PlaceHolder 4"/>
          <p:cNvSpPr>
            <a:spLocks noGrp="1"/>
          </p:cNvSpPr>
          <p:nvPr>
            <p:ph type="body"/>
          </p:nvPr>
        </p:nvSpPr>
        <p:spPr>
          <a:xfrm>
            <a:off x="457172" y="3681627"/>
            <a:ext cx="4015600" cy="1896543"/>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172" y="273422"/>
            <a:ext cx="8228763" cy="609398"/>
          </a:xfrm>
          <a:prstGeom prst="rect">
            <a:avLst/>
          </a:prstGeom>
        </p:spPr>
        <p:txBody>
          <a:bodyPr lIns="0" tIns="0" rIns="0" bIns="0" anchor="ctr">
            <a:spAutoFit/>
          </a:bodyPr>
          <a:lstStyle/>
          <a:p>
            <a:pPr algn="ctr"/>
            <a:endParaRPr lang="en-US" sz="4400" b="0" strike="noStrike" spc="-1">
              <a:latin typeface="Arial"/>
            </a:endParaRPr>
          </a:p>
        </p:txBody>
      </p:sp>
      <p:sp>
        <p:nvSpPr>
          <p:cNvPr id="19" name="PlaceHolder 2"/>
          <p:cNvSpPr>
            <a:spLocks noGrp="1"/>
          </p:cNvSpPr>
          <p:nvPr>
            <p:ph type="body"/>
          </p:nvPr>
        </p:nvSpPr>
        <p:spPr>
          <a:xfrm>
            <a:off x="457172" y="1604399"/>
            <a:ext cx="4015600" cy="3976819"/>
          </a:xfrm>
          <a:prstGeom prst="rect">
            <a:avLst/>
          </a:prstGeom>
        </p:spPr>
        <p:txBody>
          <a:bodyPr lIns="0" tIns="0" rIns="0" bIns="0">
            <a:normAutofit/>
          </a:bodyPr>
          <a:lstStyle/>
          <a:p>
            <a:endParaRPr lang="en-US" sz="3200" b="0" strike="noStrike" spc="-1">
              <a:latin typeface="Arial"/>
            </a:endParaRPr>
          </a:p>
        </p:txBody>
      </p:sp>
      <p:sp>
        <p:nvSpPr>
          <p:cNvPr id="20" name="PlaceHolder 3"/>
          <p:cNvSpPr>
            <a:spLocks noGrp="1"/>
          </p:cNvSpPr>
          <p:nvPr>
            <p:ph type="body"/>
          </p:nvPr>
        </p:nvSpPr>
        <p:spPr>
          <a:xfrm>
            <a:off x="4673927" y="1604399"/>
            <a:ext cx="4015600" cy="1896543"/>
          </a:xfrm>
          <a:prstGeom prst="rect">
            <a:avLst/>
          </a:prstGeom>
        </p:spPr>
        <p:txBody>
          <a:bodyPr lIns="0" tIns="0" rIns="0" bIns="0">
            <a:normAutofit/>
          </a:bodyPr>
          <a:lstStyle/>
          <a:p>
            <a:endParaRPr lang="en-US" sz="3200" b="0" strike="noStrike" spc="-1">
              <a:latin typeface="Arial"/>
            </a:endParaRPr>
          </a:p>
        </p:txBody>
      </p:sp>
      <p:sp>
        <p:nvSpPr>
          <p:cNvPr id="21" name="PlaceHolder 4"/>
          <p:cNvSpPr>
            <a:spLocks noGrp="1"/>
          </p:cNvSpPr>
          <p:nvPr>
            <p:ph type="body"/>
          </p:nvPr>
        </p:nvSpPr>
        <p:spPr>
          <a:xfrm>
            <a:off x="4673927" y="3681627"/>
            <a:ext cx="4015600" cy="1896543"/>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172" y="273422"/>
            <a:ext cx="8228763" cy="609398"/>
          </a:xfrm>
          <a:prstGeom prst="rect">
            <a:avLst/>
          </a:prstGeom>
        </p:spPr>
        <p:txBody>
          <a:bodyPr lIns="0" tIns="0" rIns="0" bIns="0" anchor="ctr">
            <a:spAutoFit/>
          </a:bodyPr>
          <a:lstStyle/>
          <a:p>
            <a:pPr algn="ctr"/>
            <a:endParaRPr lang="en-US" sz="4400" b="0" strike="noStrike" spc="-1">
              <a:latin typeface="Arial"/>
            </a:endParaRPr>
          </a:p>
        </p:txBody>
      </p:sp>
      <p:sp>
        <p:nvSpPr>
          <p:cNvPr id="23" name="PlaceHolder 2"/>
          <p:cNvSpPr>
            <a:spLocks noGrp="1"/>
          </p:cNvSpPr>
          <p:nvPr>
            <p:ph type="body"/>
          </p:nvPr>
        </p:nvSpPr>
        <p:spPr>
          <a:xfrm>
            <a:off x="457172" y="1604399"/>
            <a:ext cx="4015600" cy="1896543"/>
          </a:xfrm>
          <a:prstGeom prst="rect">
            <a:avLst/>
          </a:prstGeom>
        </p:spPr>
        <p:txBody>
          <a:bodyPr lIns="0" tIns="0" rIns="0" bIns="0">
            <a:normAutofit/>
          </a:bodyPr>
          <a:lstStyle/>
          <a:p>
            <a:endParaRPr lang="en-US" sz="3200" b="0" strike="noStrike" spc="-1">
              <a:latin typeface="Arial"/>
            </a:endParaRPr>
          </a:p>
        </p:txBody>
      </p:sp>
      <p:sp>
        <p:nvSpPr>
          <p:cNvPr id="24" name="PlaceHolder 3"/>
          <p:cNvSpPr>
            <a:spLocks noGrp="1"/>
          </p:cNvSpPr>
          <p:nvPr>
            <p:ph type="body"/>
          </p:nvPr>
        </p:nvSpPr>
        <p:spPr>
          <a:xfrm>
            <a:off x="4673927" y="1604399"/>
            <a:ext cx="4015600" cy="1896543"/>
          </a:xfrm>
          <a:prstGeom prst="rect">
            <a:avLst/>
          </a:prstGeom>
        </p:spPr>
        <p:txBody>
          <a:bodyPr lIns="0" tIns="0" rIns="0" bIns="0">
            <a:normAutofit/>
          </a:bodyPr>
          <a:lstStyle/>
          <a:p>
            <a:endParaRPr lang="en-US" sz="3200" b="0" strike="noStrike" spc="-1">
              <a:latin typeface="Arial"/>
            </a:endParaRPr>
          </a:p>
        </p:txBody>
      </p:sp>
      <p:sp>
        <p:nvSpPr>
          <p:cNvPr id="25" name="PlaceHolder 4"/>
          <p:cNvSpPr>
            <a:spLocks noGrp="1"/>
          </p:cNvSpPr>
          <p:nvPr>
            <p:ph type="body"/>
          </p:nvPr>
        </p:nvSpPr>
        <p:spPr>
          <a:xfrm>
            <a:off x="457172" y="3681627"/>
            <a:ext cx="8228763" cy="1896543"/>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172" y="273422"/>
            <a:ext cx="8228763" cy="1144631"/>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6" name="PlaceHolder 2"/>
          <p:cNvSpPr>
            <a:spLocks noGrp="1"/>
          </p:cNvSpPr>
          <p:nvPr>
            <p:ph type="body"/>
          </p:nvPr>
        </p:nvSpPr>
        <p:spPr>
          <a:xfrm>
            <a:off x="457172" y="1604399"/>
            <a:ext cx="8228763" cy="3976819"/>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
        <p:nvSpPr>
          <p:cNvPr id="2" name="PlaceHolder 3"/>
          <p:cNvSpPr>
            <a:spLocks noGrp="1"/>
          </p:cNvSpPr>
          <p:nvPr>
            <p:ph type="dt"/>
          </p:nvPr>
        </p:nvSpPr>
        <p:spPr>
          <a:xfrm>
            <a:off x="457172" y="6246923"/>
            <a:ext cx="2130093" cy="472394"/>
          </a:xfrm>
          <a:prstGeom prst="rect">
            <a:avLst/>
          </a:prstGeom>
        </p:spPr>
        <p:txBody>
          <a:bodyPr lIns="0" tIns="0" rIns="0" bIns="0">
            <a:noAutofit/>
          </a:bodyPr>
          <a:lstStyle/>
          <a:p>
            <a:r>
              <a:rPr lang="en-US" sz="1400" b="0" strike="noStrike" spc="-1">
                <a:latin typeface="Times New Roman"/>
              </a:rPr>
              <a:t>&lt;date/time&gt;</a:t>
            </a:r>
          </a:p>
        </p:txBody>
      </p:sp>
      <p:sp>
        <p:nvSpPr>
          <p:cNvPr id="3" name="PlaceHolder 4"/>
          <p:cNvSpPr>
            <a:spLocks noGrp="1"/>
          </p:cNvSpPr>
          <p:nvPr>
            <p:ph type="ftr"/>
          </p:nvPr>
        </p:nvSpPr>
        <p:spPr>
          <a:xfrm>
            <a:off x="3127054" y="6246923"/>
            <a:ext cx="2898142" cy="472394"/>
          </a:xfrm>
          <a:prstGeom prst="rect">
            <a:avLst/>
          </a:prstGeom>
        </p:spPr>
        <p:txBody>
          <a:bodyPr lIns="0" tIns="0" rIns="0" bIns="0">
            <a:noAutofit/>
          </a:bodyPr>
          <a:lstStyle/>
          <a:p>
            <a:pPr algn="ctr"/>
            <a:r>
              <a:rPr lang="en-US" sz="1400" b="0" strike="noStrike" spc="-1">
                <a:latin typeface="Times New Roman"/>
              </a:rPr>
              <a:t>&lt;footer&gt;</a:t>
            </a:r>
          </a:p>
        </p:txBody>
      </p:sp>
      <p:sp>
        <p:nvSpPr>
          <p:cNvPr id="4" name="PlaceHolder 5"/>
          <p:cNvSpPr>
            <a:spLocks noGrp="1"/>
          </p:cNvSpPr>
          <p:nvPr>
            <p:ph type="sldNum"/>
          </p:nvPr>
        </p:nvSpPr>
        <p:spPr>
          <a:xfrm>
            <a:off x="6555842" y="6246923"/>
            <a:ext cx="2130093" cy="472394"/>
          </a:xfrm>
          <a:prstGeom prst="rect">
            <a:avLst/>
          </a:prstGeom>
        </p:spPr>
        <p:txBody>
          <a:bodyPr lIns="0" tIns="0" rIns="0" bIns="0">
            <a:noAutofit/>
          </a:bodyPr>
          <a:lstStyle/>
          <a:p>
            <a:pPr algn="r"/>
            <a:fld id="{0FF2F138-2D24-468F-84BC-20BC18747862}" type="slidenum">
              <a:rPr lang="en-US" sz="1400" b="0" strike="noStrike" spc="-1">
                <a:latin typeface="Times New Roman"/>
              </a:rPr>
              <a:pPr algn="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Shape 1"/>
          <p:cNvSpPr txBox="1"/>
          <p:nvPr/>
        </p:nvSpPr>
        <p:spPr>
          <a:xfrm>
            <a:off x="247650" y="852729"/>
            <a:ext cx="4666951" cy="3016210"/>
          </a:xfrm>
          <a:prstGeom prst="rect">
            <a:avLst/>
          </a:prstGeom>
          <a:noFill/>
          <a:ln>
            <a:noFill/>
          </a:ln>
        </p:spPr>
        <p:txBody>
          <a:bodyPr wrap="square" lIns="0" tIns="0" rIns="0" bIns="0" anchor="ctr">
            <a:spAutoFit/>
          </a:bodyPr>
          <a:lstStyle/>
          <a:p>
            <a:pPr algn="ctr"/>
            <a:r>
              <a:rPr lang="en-US" sz="4400" b="0" strike="noStrike" spc="-1" dirty="0">
                <a:latin typeface="Times New Roman" panose="02020603050405020304" pitchFamily="18" charset="0"/>
                <a:cs typeface="Times New Roman" panose="02020603050405020304" pitchFamily="18" charset="0"/>
              </a:rPr>
              <a:t>English Language</a:t>
            </a:r>
            <a:br>
              <a:rPr>
                <a:latin typeface="Times New Roman" panose="02020603050405020304" pitchFamily="18" charset="0"/>
                <a:cs typeface="Times New Roman" panose="02020603050405020304" pitchFamily="18" charset="0"/>
              </a:rPr>
            </a:br>
            <a:endParaRPr lang="en-US" sz="2800" b="0" strike="noStrike" spc="-1" dirty="0">
              <a:latin typeface="Times New Roman" panose="02020603050405020304" pitchFamily="18" charset="0"/>
              <a:cs typeface="Times New Roman" panose="02020603050405020304" pitchFamily="18" charset="0"/>
            </a:endParaRPr>
          </a:p>
          <a:p>
            <a:pPr algn="ctr"/>
            <a:endParaRPr lang="en-US" sz="2800" spc="-1" dirty="0">
              <a:latin typeface="Times New Roman" panose="02020603050405020304" pitchFamily="18" charset="0"/>
              <a:cs typeface="Times New Roman" panose="02020603050405020304" pitchFamily="18" charset="0"/>
            </a:endParaRPr>
          </a:p>
          <a:p>
            <a:pPr algn="ctr"/>
            <a:r>
              <a:rPr lang="en-US" sz="2800" b="0" strike="noStrike" spc="-1" dirty="0">
                <a:latin typeface="Times New Roman" panose="02020603050405020304" pitchFamily="18" charset="0"/>
                <a:cs typeface="Times New Roman" panose="02020603050405020304" pitchFamily="18" charset="0"/>
              </a:rPr>
              <a:t>For 3</a:t>
            </a:r>
            <a:r>
              <a:rPr lang="en-US" sz="2800" b="0" strike="noStrike" spc="-1" baseline="30000" dirty="0">
                <a:latin typeface="Times New Roman" panose="02020603050405020304" pitchFamily="18" charset="0"/>
                <a:cs typeface="Times New Roman" panose="02020603050405020304" pitchFamily="18" charset="0"/>
              </a:rPr>
              <a:t>rd</a:t>
            </a:r>
            <a:r>
              <a:rPr lang="en-US" sz="2800" b="0" strike="noStrike" spc="-1" dirty="0">
                <a:latin typeface="Times New Roman" panose="02020603050405020304" pitchFamily="18" charset="0"/>
                <a:cs typeface="Times New Roman" panose="02020603050405020304" pitchFamily="18" charset="0"/>
              </a:rPr>
              <a:t> Year </a:t>
            </a:r>
            <a:r>
              <a:rPr lang="en-US" sz="2800" spc="-1" dirty="0">
                <a:latin typeface="Times New Roman" panose="02020603050405020304" pitchFamily="18" charset="0"/>
                <a:cs typeface="Times New Roman" panose="02020603050405020304" pitchFamily="18" charset="0"/>
              </a:rPr>
              <a:t>Students </a:t>
            </a:r>
          </a:p>
          <a:p>
            <a:pPr algn="ctr"/>
            <a:r>
              <a:rPr lang="en-US" sz="2800" spc="-1" dirty="0">
                <a:latin typeface="Times New Roman" panose="02020603050405020304" pitchFamily="18" charset="0"/>
                <a:cs typeface="Times New Roman" panose="02020603050405020304" pitchFamily="18" charset="0"/>
              </a:rPr>
              <a:t>College Pharmacy</a:t>
            </a:r>
            <a:br>
              <a:rPr sz="1600" dirty="0">
                <a:latin typeface="Times New Roman" panose="02020603050405020304" pitchFamily="18" charset="0"/>
                <a:cs typeface="Times New Roman" panose="02020603050405020304" pitchFamily="18" charset="0"/>
              </a:rPr>
            </a:br>
            <a:r>
              <a:rPr lang="en-US" sz="2800" b="0" strike="noStrike" spc="-1" dirty="0">
                <a:latin typeface="Times New Roman" panose="02020603050405020304" pitchFamily="18" charset="0"/>
                <a:cs typeface="Times New Roman" panose="02020603050405020304" pitchFamily="18" charset="0"/>
              </a:rPr>
              <a:t>Al-</a:t>
            </a:r>
            <a:r>
              <a:rPr lang="en-US" sz="2800" b="0" strike="noStrike" spc="-1" dirty="0" err="1">
                <a:latin typeface="Times New Roman" panose="02020603050405020304" pitchFamily="18" charset="0"/>
                <a:cs typeface="Times New Roman" panose="02020603050405020304" pitchFamily="18" charset="0"/>
              </a:rPr>
              <a:t>Mustansiriyah</a:t>
            </a:r>
            <a:r>
              <a:rPr lang="en-US" sz="2800" b="0" strike="noStrike" spc="-1" dirty="0">
                <a:latin typeface="Times New Roman" panose="02020603050405020304" pitchFamily="18" charset="0"/>
                <a:cs typeface="Times New Roman" panose="02020603050405020304" pitchFamily="18" charset="0"/>
              </a:rPr>
              <a:t> University</a:t>
            </a:r>
            <a:r>
              <a:rPr lang="en-US" sz="4000" b="0" strike="noStrike" spc="-1" dirty="0">
                <a:latin typeface="Times New Roman" panose="02020603050405020304" pitchFamily="18" charset="0"/>
                <a:cs typeface="Times New Roman" panose="02020603050405020304" pitchFamily="18" charset="0"/>
              </a:rPr>
              <a:t> </a:t>
            </a:r>
            <a:endParaRPr lang="en-US" sz="4400" b="0" strike="noStrike" spc="-1" dirty="0">
              <a:latin typeface="Times New Roman" panose="02020603050405020304" pitchFamily="18" charset="0"/>
              <a:cs typeface="Times New Roman" panose="02020603050405020304" pitchFamily="18" charset="0"/>
            </a:endParaRPr>
          </a:p>
        </p:txBody>
      </p:sp>
      <p:sp>
        <p:nvSpPr>
          <p:cNvPr id="42" name="TextShape 2"/>
          <p:cNvSpPr txBox="1"/>
          <p:nvPr/>
        </p:nvSpPr>
        <p:spPr>
          <a:xfrm>
            <a:off x="324149" y="4777985"/>
            <a:ext cx="4343102" cy="400110"/>
          </a:xfrm>
          <a:prstGeom prst="rect">
            <a:avLst/>
          </a:prstGeom>
          <a:noFill/>
          <a:ln>
            <a:noFill/>
          </a:ln>
        </p:spPr>
        <p:txBody>
          <a:bodyPr wrap="square" lIns="0" tIns="0" rIns="0" bIns="0" anchor="ctr">
            <a:spAutoFit/>
          </a:bodyPr>
          <a:lstStyle/>
          <a:p>
            <a:pPr algn="ctr"/>
            <a:r>
              <a:rPr lang="en-US" sz="2600" b="0" strike="noStrike" spc="-1">
                <a:solidFill>
                  <a:srgbClr val="3465A4"/>
                </a:solidFill>
                <a:latin typeface="Times New Roman" panose="02020603050405020304" pitchFamily="18" charset="0"/>
                <a:cs typeface="Times New Roman" panose="02020603050405020304" pitchFamily="18" charset="0"/>
              </a:rPr>
              <a:t>Chapter Three</a:t>
            </a:r>
            <a:endParaRPr lang="en-US" sz="2600" b="0" strike="noStrike" spc="-1"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srcRect/>
          <a:stretch>
            <a:fillRect/>
          </a:stretch>
        </p:blipFill>
        <p:spPr bwMode="auto">
          <a:xfrm>
            <a:off x="5237389" y="1276124"/>
            <a:ext cx="3497263" cy="4594225"/>
          </a:xfrm>
          <a:prstGeom prst="rect">
            <a:avLst/>
          </a:prstGeom>
          <a:noFill/>
          <a:ln w="9525">
            <a:noFill/>
            <a:miter lim="800000"/>
            <a:headEnd/>
            <a:tailEnd/>
          </a:ln>
          <a:effectLst/>
        </p:spPr>
      </p:pic>
      <p:sp>
        <p:nvSpPr>
          <p:cNvPr id="5" name="TextBox 4"/>
          <p:cNvSpPr txBox="1"/>
          <p:nvPr/>
        </p:nvSpPr>
        <p:spPr>
          <a:xfrm>
            <a:off x="5314950" y="495300"/>
            <a:ext cx="3333750" cy="369332"/>
          </a:xfrm>
          <a:prstGeom prst="rect">
            <a:avLst/>
          </a:prstGeom>
          <a:noFill/>
        </p:spPr>
        <p:txBody>
          <a:bodyPr wrap="square" rtlCol="0">
            <a:spAutoFit/>
          </a:bodyPr>
          <a:lstStyle/>
          <a:p>
            <a:pPr algn="ctr"/>
            <a:r>
              <a:rPr lang="en-US" dirty="0">
                <a:solidFill>
                  <a:schemeClr val="tx2">
                    <a:lumMod val="60000"/>
                    <a:lumOff val="40000"/>
                  </a:schemeClr>
                </a:solidFill>
              </a:rPr>
              <a:t>Class Reference book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b="0" strike="noStrike" spc="-1" dirty="0">
                <a:latin typeface="Times New Roman" panose="02020603050405020304" pitchFamily="18" charset="0"/>
                <a:cs typeface="Times New Roman" panose="02020603050405020304" pitchFamily="18" charset="0"/>
              </a:rPr>
              <a:t>1. Past Simple </a:t>
            </a:r>
          </a:p>
        </p:txBody>
      </p:sp>
      <p:sp>
        <p:nvSpPr>
          <p:cNvPr id="47" name="TextShape 2"/>
          <p:cNvSpPr txBox="1"/>
          <p:nvPr/>
        </p:nvSpPr>
        <p:spPr>
          <a:xfrm>
            <a:off x="457172" y="1604399"/>
            <a:ext cx="8228763" cy="3976819"/>
          </a:xfrm>
          <a:prstGeom prst="rect">
            <a:avLst/>
          </a:prstGeom>
          <a:noFill/>
          <a:ln>
            <a:noFill/>
          </a:ln>
        </p:spPr>
        <p:txBody>
          <a:bodyPr lIns="0" tIns="0" rIns="0" bIns="0">
            <a:normAutofit/>
          </a:bodyPr>
          <a:lstStyle/>
          <a:p>
            <a:pPr marL="432000" indent="-324000">
              <a:spcBef>
                <a:spcPts val="1417"/>
              </a:spcBef>
              <a:buClr>
                <a:srgbClr val="000000"/>
              </a:buClr>
              <a:buSzPct val="45000"/>
            </a:pPr>
            <a:endParaRPr lang="en-US" sz="3200" strike="noStrike" spc="-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srcRect/>
          <a:stretch>
            <a:fillRect/>
          </a:stretch>
        </p:blipFill>
        <p:spPr bwMode="auto">
          <a:xfrm>
            <a:off x="352201" y="1844903"/>
            <a:ext cx="8488791" cy="345281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b="0" strike="noStrike" spc="-1" dirty="0">
                <a:latin typeface="Times New Roman" panose="02020603050405020304" pitchFamily="18" charset="0"/>
                <a:cs typeface="Times New Roman" panose="02020603050405020304" pitchFamily="18" charset="0"/>
              </a:rPr>
              <a:t>1. Past Simple </a:t>
            </a:r>
          </a:p>
        </p:txBody>
      </p:sp>
      <p:sp>
        <p:nvSpPr>
          <p:cNvPr id="47" name="TextShape 2"/>
          <p:cNvSpPr txBox="1"/>
          <p:nvPr/>
        </p:nvSpPr>
        <p:spPr>
          <a:xfrm>
            <a:off x="457172" y="1604399"/>
            <a:ext cx="8228763" cy="3976819"/>
          </a:xfrm>
          <a:prstGeom prst="rect">
            <a:avLst/>
          </a:prstGeom>
          <a:noFill/>
          <a:ln>
            <a:noFill/>
          </a:ln>
        </p:spPr>
        <p:txBody>
          <a:bodyPr lIns="0" tIns="0" rIns="0" bIns="0">
            <a:normAutofit/>
          </a:bodyPr>
          <a:lstStyle/>
          <a:p>
            <a:pPr marL="432000" indent="-324000">
              <a:spcBef>
                <a:spcPts val="1417"/>
              </a:spcBef>
              <a:buClr>
                <a:srgbClr val="000000"/>
              </a:buClr>
              <a:buSzPct val="45000"/>
            </a:pPr>
            <a:endParaRPr lang="en-US" sz="3200" strike="noStrike" spc="-1"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srcRect/>
          <a:stretch>
            <a:fillRect/>
          </a:stretch>
        </p:blipFill>
        <p:spPr bwMode="auto">
          <a:xfrm>
            <a:off x="338592" y="1548039"/>
            <a:ext cx="8510890" cy="399641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b="0" strike="noStrike" spc="-1" dirty="0">
                <a:latin typeface="Times New Roman" panose="02020603050405020304" pitchFamily="18" charset="0"/>
                <a:cs typeface="Times New Roman" panose="02020603050405020304" pitchFamily="18" charset="0"/>
              </a:rPr>
              <a:t>2. Past Continuous</a:t>
            </a:r>
          </a:p>
        </p:txBody>
      </p:sp>
      <p:pic>
        <p:nvPicPr>
          <p:cNvPr id="8194" name="Picture 2"/>
          <p:cNvPicPr>
            <a:picLocks noChangeAspect="1" noChangeArrowheads="1"/>
          </p:cNvPicPr>
          <p:nvPr/>
        </p:nvPicPr>
        <p:blipFill>
          <a:blip r:embed="rId2"/>
          <a:srcRect/>
          <a:stretch>
            <a:fillRect/>
          </a:stretch>
        </p:blipFill>
        <p:spPr bwMode="auto">
          <a:xfrm>
            <a:off x="521383" y="1271812"/>
            <a:ext cx="8077350" cy="472258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b="0" strike="noStrike" spc="-1" dirty="0">
                <a:latin typeface="Times New Roman" panose="02020603050405020304" pitchFamily="18" charset="0"/>
                <a:cs typeface="Times New Roman" panose="02020603050405020304" pitchFamily="18" charset="0"/>
              </a:rPr>
              <a:t>2. Past Continuous</a:t>
            </a:r>
          </a:p>
        </p:txBody>
      </p:sp>
      <p:pic>
        <p:nvPicPr>
          <p:cNvPr id="9218" name="Picture 2"/>
          <p:cNvPicPr>
            <a:picLocks noChangeAspect="1" noChangeArrowheads="1"/>
          </p:cNvPicPr>
          <p:nvPr/>
        </p:nvPicPr>
        <p:blipFill>
          <a:blip r:embed="rId2"/>
          <a:srcRect/>
          <a:stretch>
            <a:fillRect/>
          </a:stretch>
        </p:blipFill>
        <p:spPr bwMode="auto">
          <a:xfrm>
            <a:off x="423863" y="1347560"/>
            <a:ext cx="8288944" cy="1714954"/>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1107622" y="2985180"/>
            <a:ext cx="7339002" cy="350270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b="0" strike="noStrike" spc="-1" dirty="0">
                <a:latin typeface="Times New Roman" panose="02020603050405020304" pitchFamily="18" charset="0"/>
                <a:cs typeface="Times New Roman" panose="02020603050405020304" pitchFamily="18" charset="0"/>
              </a:rPr>
              <a:t>2. Past Continuous</a:t>
            </a:r>
          </a:p>
        </p:txBody>
      </p:sp>
      <p:pic>
        <p:nvPicPr>
          <p:cNvPr id="10242" name="Picture 2"/>
          <p:cNvPicPr>
            <a:picLocks noChangeAspect="1" noChangeArrowheads="1"/>
          </p:cNvPicPr>
          <p:nvPr/>
        </p:nvPicPr>
        <p:blipFill>
          <a:blip r:embed="rId2"/>
          <a:srcRect/>
          <a:stretch>
            <a:fillRect/>
          </a:stretch>
        </p:blipFill>
        <p:spPr bwMode="auto">
          <a:xfrm>
            <a:off x="347556" y="1640114"/>
            <a:ext cx="8517141" cy="342537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b="0" strike="noStrike" spc="-1" dirty="0">
                <a:latin typeface="Times New Roman" panose="02020603050405020304" pitchFamily="18" charset="0"/>
                <a:cs typeface="Times New Roman" panose="02020603050405020304" pitchFamily="18" charset="0"/>
              </a:rPr>
              <a:t>2. Past Continuous</a:t>
            </a:r>
          </a:p>
        </p:txBody>
      </p:sp>
      <p:pic>
        <p:nvPicPr>
          <p:cNvPr id="11266" name="Picture 2"/>
          <p:cNvPicPr>
            <a:picLocks noChangeAspect="1" noChangeArrowheads="1"/>
          </p:cNvPicPr>
          <p:nvPr/>
        </p:nvPicPr>
        <p:blipFill>
          <a:blip r:embed="rId2"/>
          <a:srcRect/>
          <a:stretch>
            <a:fillRect/>
          </a:stretch>
        </p:blipFill>
        <p:spPr bwMode="auto">
          <a:xfrm>
            <a:off x="472621" y="1995261"/>
            <a:ext cx="8379980" cy="256222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b="0" strike="noStrike" spc="-1" dirty="0">
                <a:latin typeface="Times New Roman" panose="02020603050405020304" pitchFamily="18" charset="0"/>
                <a:cs typeface="Times New Roman" panose="02020603050405020304" pitchFamily="18" charset="0"/>
              </a:rPr>
              <a:t>3. Past Simple or Past Continuous?</a:t>
            </a:r>
          </a:p>
        </p:txBody>
      </p:sp>
      <p:pic>
        <p:nvPicPr>
          <p:cNvPr id="12290" name="Picture 2"/>
          <p:cNvPicPr>
            <a:picLocks noChangeAspect="1" noChangeArrowheads="1"/>
          </p:cNvPicPr>
          <p:nvPr/>
        </p:nvPicPr>
        <p:blipFill>
          <a:blip r:embed="rId2"/>
          <a:srcRect/>
          <a:stretch>
            <a:fillRect/>
          </a:stretch>
        </p:blipFill>
        <p:spPr bwMode="auto">
          <a:xfrm>
            <a:off x="448582" y="2161040"/>
            <a:ext cx="8406879" cy="281735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b="0" strike="noStrike" spc="-1" dirty="0">
                <a:latin typeface="Times New Roman" panose="02020603050405020304" pitchFamily="18" charset="0"/>
                <a:cs typeface="Times New Roman" panose="02020603050405020304" pitchFamily="18" charset="0"/>
              </a:rPr>
              <a:t>3. Past Simple or Past Continuous?</a:t>
            </a:r>
          </a:p>
        </p:txBody>
      </p:sp>
      <p:pic>
        <p:nvPicPr>
          <p:cNvPr id="13314" name="Picture 2"/>
          <p:cNvPicPr>
            <a:picLocks noChangeAspect="1" noChangeArrowheads="1"/>
          </p:cNvPicPr>
          <p:nvPr/>
        </p:nvPicPr>
        <p:blipFill>
          <a:blip r:embed="rId2"/>
          <a:srcRect/>
          <a:stretch>
            <a:fillRect/>
          </a:stretch>
        </p:blipFill>
        <p:spPr bwMode="auto">
          <a:xfrm>
            <a:off x="231320" y="1969634"/>
            <a:ext cx="8578109" cy="327002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spc="-1" dirty="0">
                <a:latin typeface="Times New Roman" panose="02020603050405020304" pitchFamily="18" charset="0"/>
                <a:cs typeface="Times New Roman" panose="02020603050405020304" pitchFamily="18" charset="0"/>
              </a:rPr>
              <a:t>4</a:t>
            </a:r>
            <a:r>
              <a:rPr lang="en-US" sz="4400" b="0" strike="noStrike" spc="-1" dirty="0">
                <a:latin typeface="Times New Roman" panose="02020603050405020304" pitchFamily="18" charset="0"/>
                <a:cs typeface="Times New Roman" panose="02020603050405020304" pitchFamily="18" charset="0"/>
              </a:rPr>
              <a:t>. Past Perfect</a:t>
            </a:r>
          </a:p>
        </p:txBody>
      </p:sp>
      <p:pic>
        <p:nvPicPr>
          <p:cNvPr id="14338" name="Picture 2"/>
          <p:cNvPicPr>
            <a:picLocks noChangeAspect="1" noChangeArrowheads="1"/>
          </p:cNvPicPr>
          <p:nvPr/>
        </p:nvPicPr>
        <p:blipFill>
          <a:blip r:embed="rId2"/>
          <a:srcRect/>
          <a:stretch>
            <a:fillRect/>
          </a:stretch>
        </p:blipFill>
        <p:spPr bwMode="auto">
          <a:xfrm>
            <a:off x="1394053" y="1163652"/>
            <a:ext cx="5939932" cy="548389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spc="-1" dirty="0">
                <a:latin typeface="Times New Roman" panose="02020603050405020304" pitchFamily="18" charset="0"/>
                <a:cs typeface="Times New Roman" panose="02020603050405020304" pitchFamily="18" charset="0"/>
              </a:rPr>
              <a:t>4</a:t>
            </a:r>
            <a:r>
              <a:rPr lang="en-US" sz="4400" b="0" strike="noStrike" spc="-1" dirty="0">
                <a:latin typeface="Times New Roman" panose="02020603050405020304" pitchFamily="18" charset="0"/>
                <a:cs typeface="Times New Roman" panose="02020603050405020304" pitchFamily="18" charset="0"/>
              </a:rPr>
              <a:t>. Past Perfect</a:t>
            </a:r>
          </a:p>
        </p:txBody>
      </p:sp>
      <p:pic>
        <p:nvPicPr>
          <p:cNvPr id="15362" name="Picture 2"/>
          <p:cNvPicPr>
            <a:picLocks noChangeAspect="1" noChangeArrowheads="1"/>
          </p:cNvPicPr>
          <p:nvPr/>
        </p:nvPicPr>
        <p:blipFill>
          <a:blip r:embed="rId2"/>
          <a:srcRect/>
          <a:stretch>
            <a:fillRect/>
          </a:stretch>
        </p:blipFill>
        <p:spPr bwMode="auto">
          <a:xfrm>
            <a:off x="729340" y="1083129"/>
            <a:ext cx="7805060" cy="546354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3"/>
          <p:cNvSpPr txBox="1"/>
          <p:nvPr/>
        </p:nvSpPr>
        <p:spPr>
          <a:xfrm>
            <a:off x="413629" y="798287"/>
            <a:ext cx="8228763" cy="5268684"/>
          </a:xfrm>
          <a:prstGeom prst="rect">
            <a:avLst/>
          </a:prstGeom>
          <a:noFill/>
          <a:ln>
            <a:noFill/>
          </a:ln>
        </p:spPr>
        <p:txBody>
          <a:bodyPr lIns="0" tIns="0" rIns="0" bIns="0">
            <a:normAutofit fontScale="95500"/>
          </a:bodyPr>
          <a:lstStyle/>
          <a:p>
            <a:pPr marL="432000" indent="-324000" algn="just">
              <a:spcBef>
                <a:spcPts val="2551"/>
              </a:spcBef>
              <a:spcAft>
                <a:spcPts val="1134"/>
              </a:spcAft>
              <a:buClr>
                <a:srgbClr val="000000"/>
              </a:buClr>
              <a:buFont typeface="StarSymbol"/>
              <a:buAutoNum type="arabicPeriod"/>
            </a:pPr>
            <a:r>
              <a:rPr lang="en-US" sz="3400" b="0" strike="noStrike" spc="-1" dirty="0">
                <a:latin typeface="Times New Roman" panose="02020603050405020304" pitchFamily="18" charset="0"/>
                <a:ea typeface="Microsoft YaHei"/>
                <a:cs typeface="Times New Roman" panose="02020603050405020304" pitchFamily="18" charset="0"/>
              </a:rPr>
              <a:t> </a:t>
            </a:r>
            <a:r>
              <a:rPr lang="en-US" sz="3400" b="0" strike="noStrike" spc="-1" dirty="0">
                <a:latin typeface="Times New Roman" panose="02020603050405020304" pitchFamily="18" charset="0"/>
                <a:cs typeface="Times New Roman" panose="02020603050405020304" pitchFamily="18" charset="0"/>
              </a:rPr>
              <a:t>Past Simple</a:t>
            </a:r>
            <a:endParaRPr lang="en-US" sz="3400" b="0" strike="noStrike" spc="-1" dirty="0">
              <a:latin typeface="Times New Roman" panose="02020603050405020304" pitchFamily="18" charset="0"/>
              <a:ea typeface="Microsoft YaHei"/>
              <a:cs typeface="Times New Roman" panose="02020603050405020304" pitchFamily="18" charset="0"/>
            </a:endParaRPr>
          </a:p>
          <a:p>
            <a:pPr marL="432000" indent="-324000" algn="just">
              <a:spcBef>
                <a:spcPts val="2551"/>
              </a:spcBef>
              <a:spcAft>
                <a:spcPts val="1134"/>
              </a:spcAft>
              <a:buClr>
                <a:srgbClr val="000000"/>
              </a:buClr>
              <a:buFont typeface="StarSymbol"/>
              <a:buAutoNum type="arabicPeriod"/>
            </a:pPr>
            <a:r>
              <a:rPr lang="en-US" sz="3400" b="0" strike="noStrike" spc="-1" dirty="0">
                <a:latin typeface="Times New Roman" panose="02020603050405020304" pitchFamily="18" charset="0"/>
                <a:cs typeface="Times New Roman" panose="02020603050405020304" pitchFamily="18" charset="0"/>
              </a:rPr>
              <a:t> Past Continuous</a:t>
            </a:r>
            <a:endParaRPr lang="en-US" sz="3400" b="0" strike="noStrike" spc="-1" dirty="0">
              <a:latin typeface="Times New Roman" panose="02020603050405020304" pitchFamily="18" charset="0"/>
              <a:ea typeface="Microsoft YaHei"/>
              <a:cs typeface="Times New Roman" panose="02020603050405020304" pitchFamily="18" charset="0"/>
            </a:endParaRPr>
          </a:p>
          <a:p>
            <a:pPr marL="432000" indent="-324000" algn="just">
              <a:spcBef>
                <a:spcPts val="2551"/>
              </a:spcBef>
              <a:spcAft>
                <a:spcPts val="1134"/>
              </a:spcAft>
              <a:buClr>
                <a:srgbClr val="000000"/>
              </a:buClr>
              <a:buFont typeface="StarSymbol"/>
              <a:buAutoNum type="arabicPeriod"/>
            </a:pPr>
            <a:r>
              <a:rPr lang="en-US" sz="3400" b="0" strike="noStrike" spc="-1" dirty="0">
                <a:latin typeface="Times New Roman" panose="02020603050405020304" pitchFamily="18" charset="0"/>
                <a:ea typeface="Microsoft YaHei"/>
                <a:cs typeface="Times New Roman" panose="02020603050405020304" pitchFamily="18" charset="0"/>
              </a:rPr>
              <a:t>Past Simple or Past Continuous</a:t>
            </a:r>
          </a:p>
          <a:p>
            <a:pPr marL="432000" indent="-324000" algn="just">
              <a:spcBef>
                <a:spcPts val="2551"/>
              </a:spcBef>
              <a:spcAft>
                <a:spcPts val="1134"/>
              </a:spcAft>
              <a:buClr>
                <a:srgbClr val="000000"/>
              </a:buClr>
              <a:buFont typeface="StarSymbol"/>
              <a:buAutoNum type="arabicPeriod"/>
            </a:pPr>
            <a:r>
              <a:rPr lang="en-US" sz="3400" spc="-1" dirty="0">
                <a:latin typeface="Times New Roman" panose="02020603050405020304" pitchFamily="18" charset="0"/>
                <a:ea typeface="Microsoft YaHei"/>
                <a:cs typeface="Times New Roman" panose="02020603050405020304" pitchFamily="18" charset="0"/>
              </a:rPr>
              <a:t>Past  Perfect</a:t>
            </a:r>
            <a:endParaRPr lang="en-US" sz="3400" b="0" strike="noStrike" spc="-1" dirty="0">
              <a:latin typeface="Times New Roman" panose="02020603050405020304" pitchFamily="18" charset="0"/>
              <a:ea typeface="Microsoft YaHei"/>
              <a:cs typeface="Times New Roman" panose="02020603050405020304" pitchFamily="18" charset="0"/>
            </a:endParaRPr>
          </a:p>
          <a:p>
            <a:pPr marL="432000" indent="-324000" algn="just">
              <a:spcBef>
                <a:spcPts val="2551"/>
              </a:spcBef>
              <a:spcAft>
                <a:spcPts val="1134"/>
              </a:spcAft>
              <a:buClr>
                <a:srgbClr val="000000"/>
              </a:buClr>
              <a:buFont typeface="StarSymbol"/>
              <a:buAutoNum type="arabicPeriod"/>
            </a:pPr>
            <a:r>
              <a:rPr lang="en-US" sz="3400" spc="-1" dirty="0">
                <a:latin typeface="Times New Roman" panose="02020603050405020304" pitchFamily="18" charset="0"/>
                <a:ea typeface="Microsoft YaHei"/>
                <a:cs typeface="Times New Roman" panose="02020603050405020304" pitchFamily="18" charset="0"/>
              </a:rPr>
              <a:t>Past Tenses Passive</a:t>
            </a:r>
            <a:endParaRPr lang="en-US" sz="3400" b="0" strike="noStrike" spc="-1" dirty="0">
              <a:latin typeface="Times New Roman" panose="02020603050405020304" pitchFamily="18" charset="0"/>
              <a:ea typeface="Microsoft YaHei"/>
              <a:cs typeface="Times New Roman" panose="02020603050405020304" pitchFamily="18" charset="0"/>
            </a:endParaRPr>
          </a:p>
          <a:p>
            <a:pPr marL="108000" algn="just">
              <a:spcBef>
                <a:spcPts val="1417"/>
              </a:spcBef>
              <a:buClr>
                <a:srgbClr val="000000"/>
              </a:buClr>
            </a:pPr>
            <a:endParaRPr lang="en-US" sz="3200" b="0" strike="noStrike" spc="-1" dirty="0">
              <a:latin typeface="Times New Roman" panose="02020603050405020304" pitchFamily="18" charset="0"/>
              <a:cs typeface="Times New Roman" panose="02020603050405020304" pitchFamily="18" charset="0"/>
            </a:endParaRPr>
          </a:p>
          <a:p>
            <a:pPr marL="432000" indent="-324000" algn="just">
              <a:spcBef>
                <a:spcPts val="1417"/>
              </a:spcBef>
              <a:buClr>
                <a:srgbClr val="000000"/>
              </a:buClr>
              <a:buFont typeface="StarSymbol"/>
              <a:buAutoNum type="arabicPeriod"/>
            </a:pPr>
            <a:endParaRPr lang="en-US" sz="3200" b="0" strike="noStrike" spc="-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spc="-1" dirty="0">
                <a:latin typeface="Times New Roman" panose="02020603050405020304" pitchFamily="18" charset="0"/>
                <a:cs typeface="Times New Roman" panose="02020603050405020304" pitchFamily="18" charset="0"/>
              </a:rPr>
              <a:t>4</a:t>
            </a:r>
            <a:r>
              <a:rPr lang="en-US" sz="4400" b="0" strike="noStrike" spc="-1" dirty="0">
                <a:latin typeface="Times New Roman" panose="02020603050405020304" pitchFamily="18" charset="0"/>
                <a:cs typeface="Times New Roman" panose="02020603050405020304" pitchFamily="18" charset="0"/>
              </a:rPr>
              <a:t>. Past Perfect</a:t>
            </a:r>
          </a:p>
        </p:txBody>
      </p:sp>
      <p:pic>
        <p:nvPicPr>
          <p:cNvPr id="16386" name="Picture 2"/>
          <p:cNvPicPr>
            <a:picLocks noChangeAspect="1" noChangeArrowheads="1"/>
          </p:cNvPicPr>
          <p:nvPr/>
        </p:nvPicPr>
        <p:blipFill>
          <a:blip r:embed="rId2"/>
          <a:srcRect/>
          <a:stretch>
            <a:fillRect/>
          </a:stretch>
        </p:blipFill>
        <p:spPr bwMode="auto">
          <a:xfrm>
            <a:off x="724805" y="1958067"/>
            <a:ext cx="7723317" cy="194627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spc="-1" dirty="0">
                <a:latin typeface="Times New Roman" panose="02020603050405020304" pitchFamily="18" charset="0"/>
                <a:cs typeface="Times New Roman" panose="02020603050405020304" pitchFamily="18" charset="0"/>
              </a:rPr>
              <a:t>5</a:t>
            </a:r>
            <a:r>
              <a:rPr lang="en-US" sz="4400" b="0" strike="noStrike" spc="-1" dirty="0">
                <a:latin typeface="Times New Roman" panose="02020603050405020304" pitchFamily="18" charset="0"/>
                <a:cs typeface="Times New Roman" panose="02020603050405020304" pitchFamily="18" charset="0"/>
              </a:rPr>
              <a:t>. Past Tenses in Passive</a:t>
            </a:r>
          </a:p>
        </p:txBody>
      </p:sp>
      <p:pic>
        <p:nvPicPr>
          <p:cNvPr id="17410" name="Picture 2"/>
          <p:cNvPicPr>
            <a:picLocks noChangeAspect="1" noChangeArrowheads="1"/>
          </p:cNvPicPr>
          <p:nvPr/>
        </p:nvPicPr>
        <p:blipFill>
          <a:blip r:embed="rId2"/>
          <a:srcRect/>
          <a:stretch>
            <a:fillRect/>
          </a:stretch>
        </p:blipFill>
        <p:spPr bwMode="auto">
          <a:xfrm>
            <a:off x="448811" y="2020206"/>
            <a:ext cx="8383477" cy="1956707"/>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spc="-1" dirty="0">
                <a:latin typeface="Times New Roman" panose="02020603050405020304" pitchFamily="18" charset="0"/>
                <a:cs typeface="Times New Roman" panose="02020603050405020304" pitchFamily="18" charset="0"/>
              </a:rPr>
              <a:t>5</a:t>
            </a:r>
            <a:r>
              <a:rPr lang="en-US" sz="4400" b="0" strike="noStrike" spc="-1" dirty="0">
                <a:latin typeface="Times New Roman" panose="02020603050405020304" pitchFamily="18" charset="0"/>
                <a:cs typeface="Times New Roman" panose="02020603050405020304" pitchFamily="18" charset="0"/>
              </a:rPr>
              <a:t>. Past Tenses in Passive</a:t>
            </a:r>
          </a:p>
        </p:txBody>
      </p:sp>
      <p:pic>
        <p:nvPicPr>
          <p:cNvPr id="18434" name="Picture 2"/>
          <p:cNvPicPr>
            <a:picLocks noChangeAspect="1" noChangeArrowheads="1"/>
          </p:cNvPicPr>
          <p:nvPr/>
        </p:nvPicPr>
        <p:blipFill>
          <a:blip r:embed="rId2"/>
          <a:srcRect/>
          <a:stretch>
            <a:fillRect/>
          </a:stretch>
        </p:blipFill>
        <p:spPr bwMode="auto">
          <a:xfrm>
            <a:off x="406400" y="2271032"/>
            <a:ext cx="8389257" cy="2524201"/>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19072" y="0"/>
            <a:ext cx="8228763" cy="677108"/>
          </a:xfrm>
          <a:prstGeom prst="rect">
            <a:avLst/>
          </a:prstGeom>
          <a:noFill/>
          <a:ln>
            <a:noFill/>
          </a:ln>
        </p:spPr>
        <p:txBody>
          <a:bodyPr lIns="0" tIns="0" rIns="0" bIns="0" anchor="ctr">
            <a:spAutoFit/>
          </a:bodyPr>
          <a:lstStyle/>
          <a:p>
            <a:pPr algn="ctr"/>
            <a:r>
              <a:rPr lang="en-US" sz="4400" b="0" strike="noStrike" spc="-1" dirty="0">
                <a:latin typeface="Times New Roman" panose="02020603050405020304" pitchFamily="18" charset="0"/>
                <a:cs typeface="Times New Roman" panose="02020603050405020304" pitchFamily="18" charset="0"/>
              </a:rPr>
              <a:t>Practice</a:t>
            </a:r>
          </a:p>
        </p:txBody>
      </p:sp>
      <p:pic>
        <p:nvPicPr>
          <p:cNvPr id="19458" name="Picture 2"/>
          <p:cNvPicPr>
            <a:picLocks noChangeAspect="1" noChangeArrowheads="1"/>
          </p:cNvPicPr>
          <p:nvPr/>
        </p:nvPicPr>
        <p:blipFill>
          <a:blip r:embed="rId2"/>
          <a:srcRect/>
          <a:stretch>
            <a:fillRect/>
          </a:stretch>
        </p:blipFill>
        <p:spPr bwMode="auto">
          <a:xfrm>
            <a:off x="175170" y="929376"/>
            <a:ext cx="8809176" cy="356616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159570" y="4680182"/>
            <a:ext cx="8853804" cy="128016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19072" y="0"/>
            <a:ext cx="8228763" cy="677108"/>
          </a:xfrm>
          <a:prstGeom prst="rect">
            <a:avLst/>
          </a:prstGeom>
          <a:noFill/>
          <a:ln>
            <a:noFill/>
          </a:ln>
        </p:spPr>
        <p:txBody>
          <a:bodyPr lIns="0" tIns="0" rIns="0" bIns="0" anchor="ctr">
            <a:spAutoFit/>
          </a:bodyPr>
          <a:lstStyle/>
          <a:p>
            <a:pPr algn="ctr"/>
            <a:r>
              <a:rPr lang="en-US" sz="4400" b="0" strike="noStrike" spc="-1" dirty="0">
                <a:latin typeface="Times New Roman" panose="02020603050405020304" pitchFamily="18" charset="0"/>
                <a:cs typeface="Times New Roman" panose="02020603050405020304" pitchFamily="18" charset="0"/>
              </a:rPr>
              <a:t>Practice</a:t>
            </a:r>
          </a:p>
        </p:txBody>
      </p:sp>
      <p:pic>
        <p:nvPicPr>
          <p:cNvPr id="20482" name="Picture 2"/>
          <p:cNvPicPr>
            <a:picLocks noChangeAspect="1" noChangeArrowheads="1"/>
          </p:cNvPicPr>
          <p:nvPr/>
        </p:nvPicPr>
        <p:blipFill>
          <a:blip r:embed="rId3"/>
          <a:srcRect/>
          <a:stretch>
            <a:fillRect/>
          </a:stretch>
        </p:blipFill>
        <p:spPr bwMode="auto">
          <a:xfrm>
            <a:off x="246742" y="1997520"/>
            <a:ext cx="8729253" cy="301752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19072" y="0"/>
            <a:ext cx="8228763" cy="677108"/>
          </a:xfrm>
          <a:prstGeom prst="rect">
            <a:avLst/>
          </a:prstGeom>
          <a:noFill/>
          <a:ln>
            <a:noFill/>
          </a:ln>
        </p:spPr>
        <p:txBody>
          <a:bodyPr lIns="0" tIns="0" rIns="0" bIns="0" anchor="ctr">
            <a:spAutoFit/>
          </a:bodyPr>
          <a:lstStyle/>
          <a:p>
            <a:pPr algn="ctr"/>
            <a:r>
              <a:rPr lang="en-US" sz="4400" b="0" strike="noStrike" spc="-1" dirty="0">
                <a:latin typeface="Times New Roman" panose="02020603050405020304" pitchFamily="18" charset="0"/>
                <a:cs typeface="Times New Roman" panose="02020603050405020304" pitchFamily="18" charset="0"/>
              </a:rPr>
              <a:t>Practice</a:t>
            </a:r>
          </a:p>
        </p:txBody>
      </p:sp>
      <p:pic>
        <p:nvPicPr>
          <p:cNvPr id="21506" name="Picture 2"/>
          <p:cNvPicPr>
            <a:picLocks noChangeAspect="1" noChangeArrowheads="1"/>
          </p:cNvPicPr>
          <p:nvPr/>
        </p:nvPicPr>
        <p:blipFill>
          <a:blip r:embed="rId3"/>
          <a:srcRect/>
          <a:stretch>
            <a:fillRect/>
          </a:stretch>
        </p:blipFill>
        <p:spPr bwMode="auto">
          <a:xfrm>
            <a:off x="1877333" y="638402"/>
            <a:ext cx="5260950" cy="5943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D899-55AC-477C-8BEF-81D4D6504469}"/>
              </a:ext>
            </a:extLst>
          </p:cNvPr>
          <p:cNvSpPr>
            <a:spLocks noGrp="1"/>
          </p:cNvSpPr>
          <p:nvPr>
            <p:ph type="title"/>
          </p:nvPr>
        </p:nvSpPr>
        <p:spPr/>
        <p:txBody>
          <a:bodyPr/>
          <a:lstStyle/>
          <a:p>
            <a:r>
              <a:rPr lang="en-US" dirty="0"/>
              <a:t>English is Easy</a:t>
            </a:r>
          </a:p>
        </p:txBody>
      </p:sp>
      <p:pic>
        <p:nvPicPr>
          <p:cNvPr id="5" name="Picture 4">
            <a:extLst>
              <a:ext uri="{FF2B5EF4-FFF2-40B4-BE49-F238E27FC236}">
                <a16:creationId xmlns:a16="http://schemas.microsoft.com/office/drawing/2014/main" id="{BB033B43-5C33-41C9-B9E5-2BB899276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72" y="1421769"/>
            <a:ext cx="4183006" cy="5162809"/>
          </a:xfrm>
          <a:prstGeom prst="rect">
            <a:avLst/>
          </a:prstGeom>
        </p:spPr>
      </p:pic>
      <p:pic>
        <p:nvPicPr>
          <p:cNvPr id="7" name="Picture 6">
            <a:extLst>
              <a:ext uri="{FF2B5EF4-FFF2-40B4-BE49-F238E27FC236}">
                <a16:creationId xmlns:a16="http://schemas.microsoft.com/office/drawing/2014/main" id="{7BBC4FB1-6579-457A-9C28-9140DA84D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231" y="882820"/>
            <a:ext cx="4246769" cy="4081396"/>
          </a:xfrm>
          <a:prstGeom prst="rect">
            <a:avLst/>
          </a:prstGeom>
        </p:spPr>
      </p:pic>
      <p:sp>
        <p:nvSpPr>
          <p:cNvPr id="8" name="Rectangle 7">
            <a:extLst>
              <a:ext uri="{FF2B5EF4-FFF2-40B4-BE49-F238E27FC236}">
                <a16:creationId xmlns:a16="http://schemas.microsoft.com/office/drawing/2014/main" id="{64010136-9081-4455-AD15-83B9CBF6C2E6}"/>
              </a:ext>
            </a:extLst>
          </p:cNvPr>
          <p:cNvSpPr/>
          <p:nvPr/>
        </p:nvSpPr>
        <p:spPr>
          <a:xfrm>
            <a:off x="5162946" y="5790514"/>
            <a:ext cx="2608406" cy="369332"/>
          </a:xfrm>
          <a:prstGeom prst="rect">
            <a:avLst/>
          </a:prstGeom>
        </p:spPr>
        <p:txBody>
          <a:bodyPr wrap="none">
            <a:spAutoFit/>
          </a:bodyPr>
          <a:lstStyle/>
          <a:p>
            <a:r>
              <a:rPr lang="en-US" dirty="0"/>
              <a:t>Source: English is Easy</a:t>
            </a:r>
          </a:p>
        </p:txBody>
      </p:sp>
    </p:spTree>
    <p:extLst>
      <p:ext uri="{BB962C8B-B14F-4D97-AF65-F5344CB8AC3E}">
        <p14:creationId xmlns:p14="http://schemas.microsoft.com/office/powerpoint/2010/main" val="128754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8B07-0969-4A40-A6D7-842193CDC295}"/>
              </a:ext>
            </a:extLst>
          </p:cNvPr>
          <p:cNvSpPr>
            <a:spLocks noGrp="1"/>
          </p:cNvSpPr>
          <p:nvPr>
            <p:ph type="title"/>
          </p:nvPr>
        </p:nvSpPr>
        <p:spPr>
          <a:xfrm>
            <a:off x="457619" y="461312"/>
            <a:ext cx="5839744" cy="609398"/>
          </a:xfrm>
        </p:spPr>
        <p:txBody>
          <a:bodyPr/>
          <a:lstStyle/>
          <a:p>
            <a:r>
              <a:rPr lang="en-US" dirty="0"/>
              <a:t>Test your grammar </a:t>
            </a:r>
          </a:p>
        </p:txBody>
      </p:sp>
      <p:sp>
        <p:nvSpPr>
          <p:cNvPr id="3" name="Text Placeholder 2">
            <a:extLst>
              <a:ext uri="{FF2B5EF4-FFF2-40B4-BE49-F238E27FC236}">
                <a16:creationId xmlns:a16="http://schemas.microsoft.com/office/drawing/2014/main" id="{539EA16F-5546-4CB3-A193-4445F3583E71}"/>
              </a:ext>
            </a:extLst>
          </p:cNvPr>
          <p:cNvSpPr>
            <a:spLocks noGrp="1"/>
          </p:cNvSpPr>
          <p:nvPr>
            <p:ph type="body"/>
          </p:nvPr>
        </p:nvSpPr>
        <p:spPr>
          <a:xfrm>
            <a:off x="457173" y="1604399"/>
            <a:ext cx="4941545" cy="5085777"/>
          </a:xfrm>
        </p:spPr>
        <p:txBody>
          <a:bodyPr>
            <a:normAutofit fontScale="85000" lnSpcReduction="20000"/>
          </a:bodyPr>
          <a:lstStyle/>
          <a:p>
            <a:r>
              <a:rPr lang="en-US" b="1" dirty="0"/>
              <a:t>Carol cooked dinner </a:t>
            </a:r>
            <a:r>
              <a:rPr lang="en-US" dirty="0"/>
              <a:t>is </a:t>
            </a:r>
            <a:r>
              <a:rPr lang="en-US" i="1" dirty="0"/>
              <a:t>simple past tense, </a:t>
            </a:r>
            <a:r>
              <a:rPr lang="en-US" dirty="0"/>
              <a:t>express the main event, indicating that she cooked dinner sometime in the past and the dinner may not be here for you to see anymore. It may have been eaten already.</a:t>
            </a:r>
          </a:p>
          <a:p>
            <a:r>
              <a:rPr lang="en-US" b="1" dirty="0"/>
              <a:t>Carol was cooking dinner </a:t>
            </a:r>
            <a:r>
              <a:rPr lang="en-US" dirty="0"/>
              <a:t>is </a:t>
            </a:r>
            <a:r>
              <a:rPr lang="en-US" i="1" dirty="0"/>
              <a:t>past progressive (continuous), </a:t>
            </a:r>
            <a:r>
              <a:rPr lang="en-US" dirty="0"/>
              <a:t>express the background event </a:t>
            </a:r>
          </a:p>
          <a:p>
            <a:r>
              <a:rPr lang="en-US" b="1" dirty="0"/>
              <a:t>Carol had cooked dinner </a:t>
            </a:r>
            <a:r>
              <a:rPr lang="en-US" dirty="0"/>
              <a:t>is </a:t>
            </a:r>
            <a:r>
              <a:rPr lang="en-US" i="1" dirty="0"/>
              <a:t>present perfect tense, </a:t>
            </a:r>
            <a:r>
              <a:rPr lang="en-US" dirty="0"/>
              <a:t>express event that happened before the other events, indicating she has just finished cooking dinner, and the result is still here for you to see. The dinner is here, and you can still see it</a:t>
            </a:r>
          </a:p>
        </p:txBody>
      </p:sp>
      <p:pic>
        <p:nvPicPr>
          <p:cNvPr id="5" name="Picture 4">
            <a:extLst>
              <a:ext uri="{FF2B5EF4-FFF2-40B4-BE49-F238E27FC236}">
                <a16:creationId xmlns:a16="http://schemas.microsoft.com/office/drawing/2014/main" id="{B0A26F4C-5E72-4FA0-853F-25E6761A9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452" y="314568"/>
            <a:ext cx="3382028" cy="6228864"/>
          </a:xfrm>
          <a:prstGeom prst="rect">
            <a:avLst/>
          </a:prstGeom>
        </p:spPr>
      </p:pic>
      <p:sp>
        <p:nvSpPr>
          <p:cNvPr id="6" name="TextBox 5">
            <a:extLst>
              <a:ext uri="{FF2B5EF4-FFF2-40B4-BE49-F238E27FC236}">
                <a16:creationId xmlns:a16="http://schemas.microsoft.com/office/drawing/2014/main" id="{5D2DB95B-8129-4D04-A2A1-35031DA40FDB}"/>
              </a:ext>
            </a:extLst>
          </p:cNvPr>
          <p:cNvSpPr txBox="1"/>
          <p:nvPr/>
        </p:nvSpPr>
        <p:spPr>
          <a:xfrm>
            <a:off x="1665962" y="1126812"/>
            <a:ext cx="676405" cy="369332"/>
          </a:xfrm>
          <a:prstGeom prst="rect">
            <a:avLst/>
          </a:prstGeom>
          <a:noFill/>
        </p:spPr>
        <p:txBody>
          <a:bodyPr wrap="square" rtlCol="0">
            <a:spAutoFit/>
          </a:bodyPr>
          <a:lstStyle/>
          <a:p>
            <a:r>
              <a:rPr lang="en-US" dirty="0"/>
              <a:t>1</a:t>
            </a:r>
          </a:p>
        </p:txBody>
      </p:sp>
      <p:sp>
        <p:nvSpPr>
          <p:cNvPr id="7" name="TextBox 6">
            <a:extLst>
              <a:ext uri="{FF2B5EF4-FFF2-40B4-BE49-F238E27FC236}">
                <a16:creationId xmlns:a16="http://schemas.microsoft.com/office/drawing/2014/main" id="{300E3376-FEEF-4FBA-8673-5599BAA08ED9}"/>
              </a:ext>
            </a:extLst>
          </p:cNvPr>
          <p:cNvSpPr txBox="1"/>
          <p:nvPr/>
        </p:nvSpPr>
        <p:spPr>
          <a:xfrm>
            <a:off x="3745283" y="1126812"/>
            <a:ext cx="676405" cy="369332"/>
          </a:xfrm>
          <a:prstGeom prst="rect">
            <a:avLst/>
          </a:prstGeom>
          <a:noFill/>
        </p:spPr>
        <p:txBody>
          <a:bodyPr wrap="square" rtlCol="0">
            <a:spAutoFit/>
          </a:bodyPr>
          <a:lstStyle/>
          <a:p>
            <a:r>
              <a:rPr lang="en-US" dirty="0">
                <a:solidFill>
                  <a:srgbClr val="FF0000"/>
                </a:solidFill>
              </a:rPr>
              <a:t>3</a:t>
            </a:r>
          </a:p>
        </p:txBody>
      </p:sp>
      <p:sp>
        <p:nvSpPr>
          <p:cNvPr id="8" name="TextBox 7">
            <a:extLst>
              <a:ext uri="{FF2B5EF4-FFF2-40B4-BE49-F238E27FC236}">
                <a16:creationId xmlns:a16="http://schemas.microsoft.com/office/drawing/2014/main" id="{64B2AA8A-8B24-4CE5-B4E9-08268E1DB936}"/>
              </a:ext>
            </a:extLst>
          </p:cNvPr>
          <p:cNvSpPr txBox="1"/>
          <p:nvPr/>
        </p:nvSpPr>
        <p:spPr>
          <a:xfrm>
            <a:off x="2680572" y="1127305"/>
            <a:ext cx="676405" cy="369332"/>
          </a:xfrm>
          <a:prstGeom prst="rect">
            <a:avLst/>
          </a:prstGeom>
          <a:noFill/>
        </p:spPr>
        <p:txBody>
          <a:bodyPr wrap="square" rtlCol="0">
            <a:spAutoFit/>
          </a:bodyPr>
          <a:lstStyle/>
          <a:p>
            <a:r>
              <a:rPr lang="en-US" dirty="0">
                <a:solidFill>
                  <a:schemeClr val="accent1"/>
                </a:solidFill>
              </a:rPr>
              <a:t>2</a:t>
            </a:r>
          </a:p>
        </p:txBody>
      </p:sp>
    </p:spTree>
    <p:extLst>
      <p:ext uri="{BB962C8B-B14F-4D97-AF65-F5344CB8AC3E}">
        <p14:creationId xmlns:p14="http://schemas.microsoft.com/office/powerpoint/2010/main" val="320013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3715 0.3088 L 0.1493 0.12871 C 0.17274 0.08843 0.20798 0.06667 0.24479 0.06667 C 0.28663 0.06667 0.32031 0.08843 0.34375 0.12871 L 0.45625 0.3088 " pathEditMode="relative" rAng="0" ptsTypes="AAAAA">
                                      <p:cBhvr>
                                        <p:cTn id="6" dur="2000" fill="hold"/>
                                        <p:tgtEl>
                                          <p:spTgt spid="6"/>
                                        </p:tgtEl>
                                        <p:attrNameLst>
                                          <p:attrName>ppt_x</p:attrName>
                                          <p:attrName>ppt_y</p:attrName>
                                        </p:attrNameLst>
                                      </p:cBhvr>
                                      <p:rCtr x="20955" y="-12106"/>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grpId="0" nodeType="clickEffect">
                                  <p:stCondLst>
                                    <p:cond delay="0"/>
                                  </p:stCondLst>
                                  <p:childTnLst>
                                    <p:animMotion origin="layout" path="M 0.01632 0.54676 L 0.10469 0.18496 C 0.12326 0.10324 0.15104 0.05973 0.17986 0.05973 C 0.21285 0.05973 0.23923 0.10324 0.25781 0.18496 L 0.34653 0.54676 " pathEditMode="relative" rAng="0" ptsTypes="AAAAA">
                                      <p:cBhvr>
                                        <p:cTn id="10" dur="2000" fill="hold"/>
                                        <p:tgtEl>
                                          <p:spTgt spid="8"/>
                                        </p:tgtEl>
                                        <p:attrNameLst>
                                          <p:attrName>ppt_x</p:attrName>
                                          <p:attrName>ppt_y</p:attrName>
                                        </p:attrNameLst>
                                      </p:cBhvr>
                                      <p:rCtr x="16510" y="-24352"/>
                                    </p:animMotion>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0" nodeType="clickEffect">
                                  <p:stCondLst>
                                    <p:cond delay="0"/>
                                  </p:stCondLst>
                                  <p:childTnLst>
                                    <p:animMotion origin="layout" path="M -0.00677 0.07732 L 0.05555 0.05139 C 0.06857 0.04537 0.08819 0.0426 0.1085 0.0426 C 0.13177 0.0426 0.15035 0.04537 0.16337 0.05139 L 0.22604 0.07732 " pathEditMode="relative" rAng="0" ptsTypes="AAAAA">
                                      <p:cBhvr>
                                        <p:cTn id="14" dur="2000" fill="hold"/>
                                        <p:tgtEl>
                                          <p:spTgt spid="7"/>
                                        </p:tgtEl>
                                        <p:attrNameLst>
                                          <p:attrName>ppt_x</p:attrName>
                                          <p:attrName>ppt_y</p:attrName>
                                        </p:attrNameLst>
                                      </p:cBhvr>
                                      <p:rCtr x="11632"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Shape 2"/>
          <p:cNvSpPr txBox="1"/>
          <p:nvPr/>
        </p:nvSpPr>
        <p:spPr>
          <a:xfrm>
            <a:off x="457172" y="1604399"/>
            <a:ext cx="8228763" cy="3976819"/>
          </a:xfrm>
          <a:prstGeom prst="rect">
            <a:avLst/>
          </a:prstGeom>
          <a:noFill/>
          <a:ln>
            <a:noFill/>
          </a:ln>
        </p:spPr>
        <p:txBody>
          <a:bodyPr lIns="0" tIns="0" rIns="0" bIns="0">
            <a:normAutofit/>
          </a:bodyPr>
          <a:lstStyle/>
          <a:p>
            <a:pPr marL="432000" indent="-324000">
              <a:spcBef>
                <a:spcPts val="1417"/>
              </a:spcBef>
              <a:buClr>
                <a:srgbClr val="000000"/>
              </a:buClr>
              <a:buSzPct val="45000"/>
            </a:pPr>
            <a:endParaRPr lang="en-US" sz="3200" strike="noStrike" spc="-1" dirty="0">
              <a:latin typeface="Times New Roman" panose="02020603050405020304" pitchFamily="18" charset="0"/>
              <a:cs typeface="Times New Roman" panose="02020603050405020304" pitchFamily="18" charset="0"/>
            </a:endParaRPr>
          </a:p>
        </p:txBody>
      </p:sp>
      <p:pic>
        <p:nvPicPr>
          <p:cNvPr id="2" name="Picture 2"/>
          <p:cNvPicPr>
            <a:picLocks noChangeAspect="1" noChangeArrowheads="1"/>
          </p:cNvPicPr>
          <p:nvPr/>
        </p:nvPicPr>
        <p:blipFill>
          <a:blip r:embed="rId2"/>
          <a:srcRect/>
          <a:stretch>
            <a:fillRect/>
          </a:stretch>
        </p:blipFill>
        <p:spPr bwMode="auto">
          <a:xfrm>
            <a:off x="821636" y="484414"/>
            <a:ext cx="7596650" cy="597996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b="0" strike="noStrike" spc="-1" dirty="0">
                <a:latin typeface="Times New Roman" panose="02020603050405020304" pitchFamily="18" charset="0"/>
                <a:cs typeface="Times New Roman" panose="02020603050405020304" pitchFamily="18" charset="0"/>
              </a:rPr>
              <a:t>1. Past Simple </a:t>
            </a:r>
          </a:p>
        </p:txBody>
      </p:sp>
      <p:sp>
        <p:nvSpPr>
          <p:cNvPr id="47" name="TextShape 2"/>
          <p:cNvSpPr txBox="1"/>
          <p:nvPr/>
        </p:nvSpPr>
        <p:spPr>
          <a:xfrm>
            <a:off x="457172" y="1604399"/>
            <a:ext cx="8228763" cy="3976819"/>
          </a:xfrm>
          <a:prstGeom prst="rect">
            <a:avLst/>
          </a:prstGeom>
          <a:noFill/>
          <a:ln>
            <a:noFill/>
          </a:ln>
        </p:spPr>
        <p:txBody>
          <a:bodyPr lIns="0" tIns="0" rIns="0" bIns="0">
            <a:normAutofit/>
          </a:bodyPr>
          <a:lstStyle/>
          <a:p>
            <a:pPr marL="432000" indent="-324000">
              <a:spcBef>
                <a:spcPts val="1417"/>
              </a:spcBef>
              <a:buClr>
                <a:srgbClr val="000000"/>
              </a:buClr>
              <a:buSzPct val="45000"/>
            </a:pPr>
            <a:endParaRPr lang="en-US" sz="3200" strike="noStrike" spc="-1"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a:srcRect/>
          <a:stretch>
            <a:fillRect/>
          </a:stretch>
        </p:blipFill>
        <p:spPr bwMode="auto">
          <a:xfrm>
            <a:off x="1510846" y="1215346"/>
            <a:ext cx="6022068" cy="522811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b="0" strike="noStrike" spc="-1" dirty="0">
                <a:latin typeface="Times New Roman" panose="02020603050405020304" pitchFamily="18" charset="0"/>
                <a:cs typeface="Times New Roman" panose="02020603050405020304" pitchFamily="18" charset="0"/>
              </a:rPr>
              <a:t>1. Past Simple </a:t>
            </a:r>
          </a:p>
        </p:txBody>
      </p:sp>
      <p:sp>
        <p:nvSpPr>
          <p:cNvPr id="47" name="TextShape 2"/>
          <p:cNvSpPr txBox="1"/>
          <p:nvPr/>
        </p:nvSpPr>
        <p:spPr>
          <a:xfrm>
            <a:off x="457172" y="1604399"/>
            <a:ext cx="8228763" cy="3976819"/>
          </a:xfrm>
          <a:prstGeom prst="rect">
            <a:avLst/>
          </a:prstGeom>
          <a:noFill/>
          <a:ln>
            <a:noFill/>
          </a:ln>
        </p:spPr>
        <p:txBody>
          <a:bodyPr lIns="0" tIns="0" rIns="0" bIns="0">
            <a:normAutofit/>
          </a:bodyPr>
          <a:lstStyle/>
          <a:p>
            <a:pPr marL="432000" indent="-324000">
              <a:spcBef>
                <a:spcPts val="1417"/>
              </a:spcBef>
              <a:buClr>
                <a:srgbClr val="000000"/>
              </a:buClr>
              <a:buSzPct val="45000"/>
            </a:pPr>
            <a:endParaRPr lang="en-US" sz="3200" strike="noStrike" spc="-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srcRect/>
          <a:stretch>
            <a:fillRect/>
          </a:stretch>
        </p:blipFill>
        <p:spPr bwMode="auto">
          <a:xfrm>
            <a:off x="810760" y="1512659"/>
            <a:ext cx="7462383" cy="443134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b="0" strike="noStrike" spc="-1" dirty="0">
                <a:latin typeface="Times New Roman" panose="02020603050405020304" pitchFamily="18" charset="0"/>
                <a:cs typeface="Times New Roman" panose="02020603050405020304" pitchFamily="18" charset="0"/>
              </a:rPr>
              <a:t>1. Past Simple </a:t>
            </a:r>
          </a:p>
        </p:txBody>
      </p:sp>
      <p:sp>
        <p:nvSpPr>
          <p:cNvPr id="47" name="TextShape 2"/>
          <p:cNvSpPr txBox="1"/>
          <p:nvPr/>
        </p:nvSpPr>
        <p:spPr>
          <a:xfrm>
            <a:off x="457172" y="1604399"/>
            <a:ext cx="8228763" cy="3976819"/>
          </a:xfrm>
          <a:prstGeom prst="rect">
            <a:avLst/>
          </a:prstGeom>
          <a:noFill/>
          <a:ln>
            <a:noFill/>
          </a:ln>
        </p:spPr>
        <p:txBody>
          <a:bodyPr lIns="0" tIns="0" rIns="0" bIns="0">
            <a:normAutofit/>
          </a:bodyPr>
          <a:lstStyle/>
          <a:p>
            <a:pPr marL="432000" indent="-324000">
              <a:spcBef>
                <a:spcPts val="1417"/>
              </a:spcBef>
              <a:buClr>
                <a:srgbClr val="000000"/>
              </a:buClr>
              <a:buSzPct val="45000"/>
            </a:pPr>
            <a:endParaRPr lang="en-US" sz="3200" strike="noStrike" spc="-1"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srcRect/>
          <a:stretch>
            <a:fillRect/>
          </a:stretch>
        </p:blipFill>
        <p:spPr bwMode="auto">
          <a:xfrm>
            <a:off x="550181" y="1379992"/>
            <a:ext cx="7722961" cy="515462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36288"/>
            <a:ext cx="8228763" cy="677108"/>
          </a:xfrm>
          <a:prstGeom prst="rect">
            <a:avLst/>
          </a:prstGeom>
          <a:noFill/>
          <a:ln>
            <a:noFill/>
          </a:ln>
        </p:spPr>
        <p:txBody>
          <a:bodyPr lIns="0" tIns="0" rIns="0" bIns="0" anchor="ctr">
            <a:spAutoFit/>
          </a:bodyPr>
          <a:lstStyle/>
          <a:p>
            <a:pPr algn="ctr"/>
            <a:r>
              <a:rPr lang="en-US" sz="4400" b="0" strike="noStrike" spc="-1" dirty="0">
                <a:latin typeface="Times New Roman" panose="02020603050405020304" pitchFamily="18" charset="0"/>
                <a:cs typeface="Times New Roman" panose="02020603050405020304" pitchFamily="18" charset="0"/>
              </a:rPr>
              <a:t>1. Past Simple </a:t>
            </a:r>
          </a:p>
        </p:txBody>
      </p:sp>
      <p:sp>
        <p:nvSpPr>
          <p:cNvPr id="47" name="TextShape 2"/>
          <p:cNvSpPr txBox="1"/>
          <p:nvPr/>
        </p:nvSpPr>
        <p:spPr>
          <a:xfrm>
            <a:off x="457172" y="1604399"/>
            <a:ext cx="8228763" cy="3976819"/>
          </a:xfrm>
          <a:prstGeom prst="rect">
            <a:avLst/>
          </a:prstGeom>
          <a:noFill/>
          <a:ln>
            <a:noFill/>
          </a:ln>
        </p:spPr>
        <p:txBody>
          <a:bodyPr lIns="0" tIns="0" rIns="0" bIns="0">
            <a:normAutofit/>
          </a:bodyPr>
          <a:lstStyle/>
          <a:p>
            <a:pPr marL="432000" indent="-324000">
              <a:spcBef>
                <a:spcPts val="1417"/>
              </a:spcBef>
              <a:buClr>
                <a:srgbClr val="000000"/>
              </a:buClr>
              <a:buSzPct val="45000"/>
            </a:pPr>
            <a:endParaRPr lang="en-US" sz="3200" strike="noStrike" spc="-1"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srcRect/>
          <a:stretch>
            <a:fillRect/>
          </a:stretch>
        </p:blipFill>
        <p:spPr bwMode="auto">
          <a:xfrm>
            <a:off x="488497" y="2224995"/>
            <a:ext cx="8009085" cy="191157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3004</TotalTime>
  <Words>237</Words>
  <Application>Microsoft Office PowerPoint</Application>
  <PresentationFormat>On-screen Show (4:3)</PresentationFormat>
  <Paragraphs>43</Paragraphs>
  <Slides>25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Microsoft YaHei</vt:lpstr>
      <vt:lpstr>Arial</vt:lpstr>
      <vt:lpstr>Calibri</vt:lpstr>
      <vt:lpstr>DejaVu Sans</vt:lpstr>
      <vt:lpstr>StarSymbol</vt:lpstr>
      <vt:lpstr>Symbol</vt:lpstr>
      <vt:lpstr>Times New Roman</vt:lpstr>
      <vt:lpstr>Wingdings</vt:lpstr>
      <vt:lpstr>Office Theme</vt:lpstr>
      <vt:lpstr>PowerPoint Presentation</vt:lpstr>
      <vt:lpstr>PowerPoint Presentation</vt:lpstr>
      <vt:lpstr>English is Easy</vt:lpstr>
      <vt:lpstr>Test your grammar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c:creator>
  <cp:lastModifiedBy>Hussein Salim Qasim Al Sheakh</cp:lastModifiedBy>
  <cp:revision>85</cp:revision>
  <dcterms:created xsi:type="dcterms:W3CDTF">2019-10-04T14:05:56Z</dcterms:created>
  <dcterms:modified xsi:type="dcterms:W3CDTF">2022-11-26T11:47:50Z</dcterms:modified>
  <dc:language>en-US</dc:language>
</cp:coreProperties>
</file>