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0" r:id="rId6"/>
    <p:sldId id="281"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2" r:id="rId22"/>
    <p:sldId id="271" r:id="rId23"/>
    <p:sldId id="273" r:id="rId24"/>
    <p:sldId id="274" r:id="rId25"/>
    <p:sldId id="275" r:id="rId26"/>
    <p:sldId id="276" r:id="rId27"/>
    <p:sldId id="277" r:id="rId28"/>
    <p:sldId id="278"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138653-6E53-4A2C-A004-657DF1004E76}">
          <p14:sldIdLst>
            <p14:sldId id="256"/>
            <p14:sldId id="280"/>
            <p14:sldId id="281"/>
            <p14:sldId id="257"/>
            <p14:sldId id="258"/>
            <p14:sldId id="259"/>
            <p14:sldId id="260"/>
            <p14:sldId id="261"/>
            <p14:sldId id="262"/>
            <p14:sldId id="263"/>
            <p14:sldId id="264"/>
            <p14:sldId id="265"/>
            <p14:sldId id="266"/>
            <p14:sldId id="267"/>
            <p14:sldId id="268"/>
            <p14:sldId id="269"/>
            <p14:sldId id="270"/>
          </p14:sldIdLst>
        </p14:section>
        <p14:section name="CUSTOMIZING SLIDE MASTERS" id="{1A015AAC-6B94-45F5-8845-CE47BF2D4D31}">
          <p14:sldIdLst>
            <p14:sldId id="272"/>
            <p14:sldId id="271"/>
            <p14:sldId id="273"/>
            <p14:sldId id="274"/>
            <p14:sldId id="275"/>
            <p14:sldId id="276"/>
            <p14:sldId id="277"/>
            <p14:sldId id="278"/>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59" d="100"/>
          <a:sy n="59" d="100"/>
        </p:scale>
        <p:origin x="8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ssein Salim Qasim Al Sheakh" userId="6ea6342a-4012-48f5-8cee-0d6e5074e17b" providerId="ADAL" clId="{7745EACA-CC23-449C-BA0B-AC7B1D437837}"/>
    <pc:docChg chg="undo redo custSel addSld modSld modMainMaster delSection">
      <pc:chgData name="Hussein Salim Qasim Al Sheakh" userId="6ea6342a-4012-48f5-8cee-0d6e5074e17b" providerId="ADAL" clId="{7745EACA-CC23-449C-BA0B-AC7B1D437837}" dt="2022-10-29T13:06:16.011" v="808"/>
      <pc:docMkLst>
        <pc:docMk/>
      </pc:docMkLst>
      <pc:sldChg chg="addSp modSp">
        <pc:chgData name="Hussein Salim Qasim Al Sheakh" userId="6ea6342a-4012-48f5-8cee-0d6e5074e17b" providerId="ADAL" clId="{7745EACA-CC23-449C-BA0B-AC7B1D437837}" dt="2022-10-29T12:00:28.236" v="476" actId="14100"/>
        <pc:sldMkLst>
          <pc:docMk/>
          <pc:sldMk cId="3255703857" sldId="258"/>
        </pc:sldMkLst>
        <pc:spChg chg="mod">
          <ac:chgData name="Hussein Salim Qasim Al Sheakh" userId="6ea6342a-4012-48f5-8cee-0d6e5074e17b" providerId="ADAL" clId="{7745EACA-CC23-449C-BA0B-AC7B1D437837}" dt="2022-10-29T12:00:28.236" v="476" actId="14100"/>
          <ac:spMkLst>
            <pc:docMk/>
            <pc:sldMk cId="3255703857" sldId="258"/>
            <ac:spMk id="2" creationId="{9A08A726-2632-47AE-8C6E-D7642A87E7AC}"/>
          </ac:spMkLst>
        </pc:spChg>
        <pc:picChg chg="add mod">
          <ac:chgData name="Hussein Salim Qasim Al Sheakh" userId="6ea6342a-4012-48f5-8cee-0d6e5074e17b" providerId="ADAL" clId="{7745EACA-CC23-449C-BA0B-AC7B1D437837}" dt="2022-10-29T09:15:27.155" v="2" actId="1076"/>
          <ac:picMkLst>
            <pc:docMk/>
            <pc:sldMk cId="3255703857" sldId="258"/>
            <ac:picMk id="5" creationId="{21BCB328-4CC0-4E0D-B1E2-9FF9ECC1A3B3}"/>
          </ac:picMkLst>
        </pc:picChg>
      </pc:sldChg>
      <pc:sldChg chg="addSp modSp add">
        <pc:chgData name="Hussein Salim Qasim Al Sheakh" userId="6ea6342a-4012-48f5-8cee-0d6e5074e17b" providerId="ADAL" clId="{7745EACA-CC23-449C-BA0B-AC7B1D437837}" dt="2022-10-29T09:21:57.572" v="37" actId="1076"/>
        <pc:sldMkLst>
          <pc:docMk/>
          <pc:sldMk cId="3048650425" sldId="259"/>
        </pc:sldMkLst>
        <pc:spChg chg="mod">
          <ac:chgData name="Hussein Salim Qasim Al Sheakh" userId="6ea6342a-4012-48f5-8cee-0d6e5074e17b" providerId="ADAL" clId="{7745EACA-CC23-449C-BA0B-AC7B1D437837}" dt="2022-10-29T09:15:54.930" v="5" actId="20577"/>
          <ac:spMkLst>
            <pc:docMk/>
            <pc:sldMk cId="3048650425" sldId="259"/>
            <ac:spMk id="2" creationId="{C7C91467-7B57-4AA5-86AC-3D474245C92C}"/>
          </ac:spMkLst>
        </pc:spChg>
        <pc:spChg chg="mod">
          <ac:chgData name="Hussein Salim Qasim Al Sheakh" userId="6ea6342a-4012-48f5-8cee-0d6e5074e17b" providerId="ADAL" clId="{7745EACA-CC23-449C-BA0B-AC7B1D437837}" dt="2022-10-29T09:21:57.008" v="36" actId="14100"/>
          <ac:spMkLst>
            <pc:docMk/>
            <pc:sldMk cId="3048650425" sldId="259"/>
            <ac:spMk id="3" creationId="{AF1B9ECD-9F34-41AF-93C0-102155B0888E}"/>
          </ac:spMkLst>
        </pc:spChg>
        <pc:picChg chg="add mod">
          <ac:chgData name="Hussein Salim Qasim Al Sheakh" userId="6ea6342a-4012-48f5-8cee-0d6e5074e17b" providerId="ADAL" clId="{7745EACA-CC23-449C-BA0B-AC7B1D437837}" dt="2022-10-29T09:21:57.572" v="37" actId="1076"/>
          <ac:picMkLst>
            <pc:docMk/>
            <pc:sldMk cId="3048650425" sldId="259"/>
            <ac:picMk id="5" creationId="{CBE36418-7DCB-4397-86D4-C3363112FD55}"/>
          </ac:picMkLst>
        </pc:picChg>
      </pc:sldChg>
      <pc:sldChg chg="modSp add">
        <pc:chgData name="Hussein Salim Qasim Al Sheakh" userId="6ea6342a-4012-48f5-8cee-0d6e5074e17b" providerId="ADAL" clId="{7745EACA-CC23-449C-BA0B-AC7B1D437837}" dt="2022-10-29T09:23:20.230" v="45" actId="27636"/>
        <pc:sldMkLst>
          <pc:docMk/>
          <pc:sldMk cId="18768199" sldId="260"/>
        </pc:sldMkLst>
        <pc:spChg chg="mod">
          <ac:chgData name="Hussein Salim Qasim Al Sheakh" userId="6ea6342a-4012-48f5-8cee-0d6e5074e17b" providerId="ADAL" clId="{7745EACA-CC23-449C-BA0B-AC7B1D437837}" dt="2022-10-29T09:22:41.577" v="40" actId="20577"/>
          <ac:spMkLst>
            <pc:docMk/>
            <pc:sldMk cId="18768199" sldId="260"/>
            <ac:spMk id="2" creationId="{8857FDA9-8759-4F46-A541-4D7D58753FD4}"/>
          </ac:spMkLst>
        </pc:spChg>
        <pc:spChg chg="mod">
          <ac:chgData name="Hussein Salim Qasim Al Sheakh" userId="6ea6342a-4012-48f5-8cee-0d6e5074e17b" providerId="ADAL" clId="{7745EACA-CC23-449C-BA0B-AC7B1D437837}" dt="2022-10-29T09:23:20.230" v="45" actId="27636"/>
          <ac:spMkLst>
            <pc:docMk/>
            <pc:sldMk cId="18768199" sldId="260"/>
            <ac:spMk id="3" creationId="{3A74F9F0-3643-427B-8D87-5FDC24D81BDD}"/>
          </ac:spMkLst>
        </pc:spChg>
      </pc:sldChg>
      <pc:sldChg chg="addSp modSp add">
        <pc:chgData name="Hussein Salim Qasim Al Sheakh" userId="6ea6342a-4012-48f5-8cee-0d6e5074e17b" providerId="ADAL" clId="{7745EACA-CC23-449C-BA0B-AC7B1D437837}" dt="2022-10-29T10:02:11.663" v="84" actId="20577"/>
        <pc:sldMkLst>
          <pc:docMk/>
          <pc:sldMk cId="2115397803" sldId="261"/>
        </pc:sldMkLst>
        <pc:spChg chg="mod">
          <ac:chgData name="Hussein Salim Qasim Al Sheakh" userId="6ea6342a-4012-48f5-8cee-0d6e5074e17b" providerId="ADAL" clId="{7745EACA-CC23-449C-BA0B-AC7B1D437837}" dt="2022-10-29T09:56:48.268" v="48" actId="20577"/>
          <ac:spMkLst>
            <pc:docMk/>
            <pc:sldMk cId="2115397803" sldId="261"/>
            <ac:spMk id="2" creationId="{B9228D94-6860-452B-ABDF-20A607034559}"/>
          </ac:spMkLst>
        </pc:spChg>
        <pc:spChg chg="mod">
          <ac:chgData name="Hussein Salim Qasim Al Sheakh" userId="6ea6342a-4012-48f5-8cee-0d6e5074e17b" providerId="ADAL" clId="{7745EACA-CC23-449C-BA0B-AC7B1D437837}" dt="2022-10-29T10:02:11.663" v="84" actId="20577"/>
          <ac:spMkLst>
            <pc:docMk/>
            <pc:sldMk cId="2115397803" sldId="261"/>
            <ac:spMk id="3" creationId="{3E981D59-5981-4DC2-A69C-2C8899CF5B7B}"/>
          </ac:spMkLst>
        </pc:spChg>
        <pc:picChg chg="add mod">
          <ac:chgData name="Hussein Salim Qasim Al Sheakh" userId="6ea6342a-4012-48f5-8cee-0d6e5074e17b" providerId="ADAL" clId="{7745EACA-CC23-449C-BA0B-AC7B1D437837}" dt="2022-10-29T10:01:52.957" v="80" actId="1076"/>
          <ac:picMkLst>
            <pc:docMk/>
            <pc:sldMk cId="2115397803" sldId="261"/>
            <ac:picMk id="5" creationId="{62FFC4AB-E93C-4398-8D15-64DE07EBF678}"/>
          </ac:picMkLst>
        </pc:picChg>
      </pc:sldChg>
      <pc:sldChg chg="addSp modSp add">
        <pc:chgData name="Hussein Salim Qasim Al Sheakh" userId="6ea6342a-4012-48f5-8cee-0d6e5074e17b" providerId="ADAL" clId="{7745EACA-CC23-449C-BA0B-AC7B1D437837}" dt="2022-10-29T10:04:37.300" v="104" actId="1076"/>
        <pc:sldMkLst>
          <pc:docMk/>
          <pc:sldMk cId="1416872116" sldId="262"/>
        </pc:sldMkLst>
        <pc:spChg chg="mod">
          <ac:chgData name="Hussein Salim Qasim Al Sheakh" userId="6ea6342a-4012-48f5-8cee-0d6e5074e17b" providerId="ADAL" clId="{7745EACA-CC23-449C-BA0B-AC7B1D437837}" dt="2022-10-29T10:03:52.002" v="100"/>
          <ac:spMkLst>
            <pc:docMk/>
            <pc:sldMk cId="1416872116" sldId="262"/>
            <ac:spMk id="2" creationId="{1EE494D9-520C-4432-B5C0-5CC5F03A8B14}"/>
          </ac:spMkLst>
        </pc:spChg>
        <pc:spChg chg="mod">
          <ac:chgData name="Hussein Salim Qasim Al Sheakh" userId="6ea6342a-4012-48f5-8cee-0d6e5074e17b" providerId="ADAL" clId="{7745EACA-CC23-449C-BA0B-AC7B1D437837}" dt="2022-10-29T10:03:30.939" v="99" actId="27636"/>
          <ac:spMkLst>
            <pc:docMk/>
            <pc:sldMk cId="1416872116" sldId="262"/>
            <ac:spMk id="3" creationId="{3B0BAB91-678F-4CC5-8738-62964CE008A0}"/>
          </ac:spMkLst>
        </pc:spChg>
        <pc:picChg chg="add mod">
          <ac:chgData name="Hussein Salim Qasim Al Sheakh" userId="6ea6342a-4012-48f5-8cee-0d6e5074e17b" providerId="ADAL" clId="{7745EACA-CC23-449C-BA0B-AC7B1D437837}" dt="2022-10-29T10:04:37.300" v="104" actId="1076"/>
          <ac:picMkLst>
            <pc:docMk/>
            <pc:sldMk cId="1416872116" sldId="262"/>
            <ac:picMk id="5" creationId="{7B04A5BD-5B66-46F4-BD0C-2762590FB0D1}"/>
          </ac:picMkLst>
        </pc:picChg>
      </pc:sldChg>
      <pc:sldChg chg="addSp modSp add">
        <pc:chgData name="Hussein Salim Qasim Al Sheakh" userId="6ea6342a-4012-48f5-8cee-0d6e5074e17b" providerId="ADAL" clId="{7745EACA-CC23-449C-BA0B-AC7B1D437837}" dt="2022-10-29T10:09:00.528" v="129" actId="1076"/>
        <pc:sldMkLst>
          <pc:docMk/>
          <pc:sldMk cId="2585138760" sldId="263"/>
        </pc:sldMkLst>
        <pc:spChg chg="mod">
          <ac:chgData name="Hussein Salim Qasim Al Sheakh" userId="6ea6342a-4012-48f5-8cee-0d6e5074e17b" providerId="ADAL" clId="{7745EACA-CC23-449C-BA0B-AC7B1D437837}" dt="2022-10-29T10:06:05.896" v="107" actId="20577"/>
          <ac:spMkLst>
            <pc:docMk/>
            <pc:sldMk cId="2585138760" sldId="263"/>
            <ac:spMk id="2" creationId="{5AAA95A3-B489-485F-87AA-B21A48A1B49C}"/>
          </ac:spMkLst>
        </pc:spChg>
        <pc:spChg chg="mod">
          <ac:chgData name="Hussein Salim Qasim Al Sheakh" userId="6ea6342a-4012-48f5-8cee-0d6e5074e17b" providerId="ADAL" clId="{7745EACA-CC23-449C-BA0B-AC7B1D437837}" dt="2022-10-29T10:08:33.699" v="125" actId="27636"/>
          <ac:spMkLst>
            <pc:docMk/>
            <pc:sldMk cId="2585138760" sldId="263"/>
            <ac:spMk id="3" creationId="{682AF0A4-737A-4675-A1B0-8A948F78EEB2}"/>
          </ac:spMkLst>
        </pc:spChg>
        <pc:picChg chg="add mod">
          <ac:chgData name="Hussein Salim Qasim Al Sheakh" userId="6ea6342a-4012-48f5-8cee-0d6e5074e17b" providerId="ADAL" clId="{7745EACA-CC23-449C-BA0B-AC7B1D437837}" dt="2022-10-29T10:09:00.528" v="129" actId="1076"/>
          <ac:picMkLst>
            <pc:docMk/>
            <pc:sldMk cId="2585138760" sldId="263"/>
            <ac:picMk id="5" creationId="{3E5E2A51-24B1-45DB-9495-E362687A8DA7}"/>
          </ac:picMkLst>
        </pc:picChg>
      </pc:sldChg>
      <pc:sldChg chg="addSp modSp add">
        <pc:chgData name="Hussein Salim Qasim Al Sheakh" userId="6ea6342a-4012-48f5-8cee-0d6e5074e17b" providerId="ADAL" clId="{7745EACA-CC23-449C-BA0B-AC7B1D437837}" dt="2022-10-29T10:43:43.678" v="157" actId="14100"/>
        <pc:sldMkLst>
          <pc:docMk/>
          <pc:sldMk cId="4199075323" sldId="264"/>
        </pc:sldMkLst>
        <pc:spChg chg="mod">
          <ac:chgData name="Hussein Salim Qasim Al Sheakh" userId="6ea6342a-4012-48f5-8cee-0d6e5074e17b" providerId="ADAL" clId="{7745EACA-CC23-449C-BA0B-AC7B1D437837}" dt="2022-10-29T10:39:20.685" v="132" actId="20577"/>
          <ac:spMkLst>
            <pc:docMk/>
            <pc:sldMk cId="4199075323" sldId="264"/>
            <ac:spMk id="2" creationId="{500D3AC8-BE5C-4760-A09C-911249CFD8BB}"/>
          </ac:spMkLst>
        </pc:spChg>
        <pc:spChg chg="mod">
          <ac:chgData name="Hussein Salim Qasim Al Sheakh" userId="6ea6342a-4012-48f5-8cee-0d6e5074e17b" providerId="ADAL" clId="{7745EACA-CC23-449C-BA0B-AC7B1D437837}" dt="2022-10-29T10:43:43.678" v="157" actId="14100"/>
          <ac:spMkLst>
            <pc:docMk/>
            <pc:sldMk cId="4199075323" sldId="264"/>
            <ac:spMk id="3" creationId="{A0992992-1028-4453-BA68-27219239F4AF}"/>
          </ac:spMkLst>
        </pc:spChg>
        <pc:picChg chg="add mod">
          <ac:chgData name="Hussein Salim Qasim Al Sheakh" userId="6ea6342a-4012-48f5-8cee-0d6e5074e17b" providerId="ADAL" clId="{7745EACA-CC23-449C-BA0B-AC7B1D437837}" dt="2022-10-29T10:43:37.869" v="156" actId="1076"/>
          <ac:picMkLst>
            <pc:docMk/>
            <pc:sldMk cId="4199075323" sldId="264"/>
            <ac:picMk id="5" creationId="{819EBEF5-064D-460B-9E3D-5E4629467988}"/>
          </ac:picMkLst>
        </pc:picChg>
      </pc:sldChg>
      <pc:sldChg chg="modSp add">
        <pc:chgData name="Hussein Salim Qasim Al Sheakh" userId="6ea6342a-4012-48f5-8cee-0d6e5074e17b" providerId="ADAL" clId="{7745EACA-CC23-449C-BA0B-AC7B1D437837}" dt="2022-10-29T10:44:51.336" v="177" actId="14100"/>
        <pc:sldMkLst>
          <pc:docMk/>
          <pc:sldMk cId="2258900596" sldId="265"/>
        </pc:sldMkLst>
        <pc:spChg chg="mod">
          <ac:chgData name="Hussein Salim Qasim Al Sheakh" userId="6ea6342a-4012-48f5-8cee-0d6e5074e17b" providerId="ADAL" clId="{7745EACA-CC23-449C-BA0B-AC7B1D437837}" dt="2022-10-29T10:44:07.445" v="160"/>
          <ac:spMkLst>
            <pc:docMk/>
            <pc:sldMk cId="2258900596" sldId="265"/>
            <ac:spMk id="2" creationId="{A9465977-E28A-4D61-8F21-7C2D5243A55B}"/>
          </ac:spMkLst>
        </pc:spChg>
        <pc:spChg chg="mod">
          <ac:chgData name="Hussein Salim Qasim Al Sheakh" userId="6ea6342a-4012-48f5-8cee-0d6e5074e17b" providerId="ADAL" clId="{7745EACA-CC23-449C-BA0B-AC7B1D437837}" dt="2022-10-29T10:44:51.336" v="177" actId="14100"/>
          <ac:spMkLst>
            <pc:docMk/>
            <pc:sldMk cId="2258900596" sldId="265"/>
            <ac:spMk id="3" creationId="{50055DB7-E225-4632-93F6-D1D2593CC097}"/>
          </ac:spMkLst>
        </pc:spChg>
      </pc:sldChg>
      <pc:sldChg chg="addSp delSp modSp add">
        <pc:chgData name="Hussein Salim Qasim Al Sheakh" userId="6ea6342a-4012-48f5-8cee-0d6e5074e17b" providerId="ADAL" clId="{7745EACA-CC23-449C-BA0B-AC7B1D437837}" dt="2022-10-29T12:00:28.236" v="476" actId="14100"/>
        <pc:sldMkLst>
          <pc:docMk/>
          <pc:sldMk cId="3019427567" sldId="266"/>
        </pc:sldMkLst>
        <pc:spChg chg="mod">
          <ac:chgData name="Hussein Salim Qasim Al Sheakh" userId="6ea6342a-4012-48f5-8cee-0d6e5074e17b" providerId="ADAL" clId="{7745EACA-CC23-449C-BA0B-AC7B1D437837}" dt="2022-10-29T12:00:28.236" v="476" actId="14100"/>
          <ac:spMkLst>
            <pc:docMk/>
            <pc:sldMk cId="3019427567" sldId="266"/>
            <ac:spMk id="2" creationId="{95DED76E-E34E-4315-B015-331B6E578B7D}"/>
          </ac:spMkLst>
        </pc:spChg>
        <pc:spChg chg="mod">
          <ac:chgData name="Hussein Salim Qasim Al Sheakh" userId="6ea6342a-4012-48f5-8cee-0d6e5074e17b" providerId="ADAL" clId="{7745EACA-CC23-449C-BA0B-AC7B1D437837}" dt="2022-10-29T10:51:07.786" v="231" actId="27636"/>
          <ac:spMkLst>
            <pc:docMk/>
            <pc:sldMk cId="3019427567" sldId="266"/>
            <ac:spMk id="3" creationId="{EC806954-A14E-45AA-B747-CEBB662348DD}"/>
          </ac:spMkLst>
        </pc:spChg>
        <pc:spChg chg="del">
          <ac:chgData name="Hussein Salim Qasim Al Sheakh" userId="6ea6342a-4012-48f5-8cee-0d6e5074e17b" providerId="ADAL" clId="{7745EACA-CC23-449C-BA0B-AC7B1D437837}" dt="2022-10-29T10:51:54.281" v="236"/>
          <ac:spMkLst>
            <pc:docMk/>
            <pc:sldMk cId="3019427567" sldId="266"/>
            <ac:spMk id="6" creationId="{E1D5FD61-EC38-4A30-AD7C-40F3D681E0D9}"/>
          </ac:spMkLst>
        </pc:spChg>
        <pc:picChg chg="add mod">
          <ac:chgData name="Hussein Salim Qasim Al Sheakh" userId="6ea6342a-4012-48f5-8cee-0d6e5074e17b" providerId="ADAL" clId="{7745EACA-CC23-449C-BA0B-AC7B1D437837}" dt="2022-10-29T10:51:41.481" v="235" actId="1076"/>
          <ac:picMkLst>
            <pc:docMk/>
            <pc:sldMk cId="3019427567" sldId="266"/>
            <ac:picMk id="5" creationId="{BC51C31C-D95D-4E14-91CD-DD7D6AD06AB7}"/>
          </ac:picMkLst>
        </pc:picChg>
      </pc:sldChg>
      <pc:sldChg chg="addSp modSp add">
        <pc:chgData name="Hussein Salim Qasim Al Sheakh" userId="6ea6342a-4012-48f5-8cee-0d6e5074e17b" providerId="ADAL" clId="{7745EACA-CC23-449C-BA0B-AC7B1D437837}" dt="2022-10-29T10:57:07.264" v="270" actId="255"/>
        <pc:sldMkLst>
          <pc:docMk/>
          <pc:sldMk cId="67779497" sldId="267"/>
        </pc:sldMkLst>
        <pc:spChg chg="mod">
          <ac:chgData name="Hussein Salim Qasim Al Sheakh" userId="6ea6342a-4012-48f5-8cee-0d6e5074e17b" providerId="ADAL" clId="{7745EACA-CC23-449C-BA0B-AC7B1D437837}" dt="2022-10-29T10:53:15.913" v="239" actId="20577"/>
          <ac:spMkLst>
            <pc:docMk/>
            <pc:sldMk cId="67779497" sldId="267"/>
            <ac:spMk id="2" creationId="{68B43729-0881-4CA1-B4E5-771E090C10E4}"/>
          </ac:spMkLst>
        </pc:spChg>
        <pc:spChg chg="mod">
          <ac:chgData name="Hussein Salim Qasim Al Sheakh" userId="6ea6342a-4012-48f5-8cee-0d6e5074e17b" providerId="ADAL" clId="{7745EACA-CC23-449C-BA0B-AC7B1D437837}" dt="2022-10-29T10:57:07.264" v="270" actId="255"/>
          <ac:spMkLst>
            <pc:docMk/>
            <pc:sldMk cId="67779497" sldId="267"/>
            <ac:spMk id="3" creationId="{2E64D7CB-DDAA-48E6-9F55-170C7734FE84}"/>
          </ac:spMkLst>
        </pc:spChg>
        <pc:picChg chg="add mod">
          <ac:chgData name="Hussein Salim Qasim Al Sheakh" userId="6ea6342a-4012-48f5-8cee-0d6e5074e17b" providerId="ADAL" clId="{7745EACA-CC23-449C-BA0B-AC7B1D437837}" dt="2022-10-29T10:55:38.902" v="267" actId="1076"/>
          <ac:picMkLst>
            <pc:docMk/>
            <pc:sldMk cId="67779497" sldId="267"/>
            <ac:picMk id="5" creationId="{BC642F42-7F75-4CCA-A2D3-EC76F5BAAB0B}"/>
          </ac:picMkLst>
        </pc:picChg>
      </pc:sldChg>
      <pc:sldChg chg="modSp add">
        <pc:chgData name="Hussein Salim Qasim Al Sheakh" userId="6ea6342a-4012-48f5-8cee-0d6e5074e17b" providerId="ADAL" clId="{7745EACA-CC23-449C-BA0B-AC7B1D437837}" dt="2022-10-29T10:59:51.246" v="293" actId="27636"/>
        <pc:sldMkLst>
          <pc:docMk/>
          <pc:sldMk cId="2743162518" sldId="268"/>
        </pc:sldMkLst>
        <pc:spChg chg="mod">
          <ac:chgData name="Hussein Salim Qasim Al Sheakh" userId="6ea6342a-4012-48f5-8cee-0d6e5074e17b" providerId="ADAL" clId="{7745EACA-CC23-449C-BA0B-AC7B1D437837}" dt="2022-10-29T10:58:27.515" v="275" actId="20577"/>
          <ac:spMkLst>
            <pc:docMk/>
            <pc:sldMk cId="2743162518" sldId="268"/>
            <ac:spMk id="2" creationId="{C179AB3C-04DD-4F68-AB6D-31106045A486}"/>
          </ac:spMkLst>
        </pc:spChg>
        <pc:spChg chg="mod">
          <ac:chgData name="Hussein Salim Qasim Al Sheakh" userId="6ea6342a-4012-48f5-8cee-0d6e5074e17b" providerId="ADAL" clId="{7745EACA-CC23-449C-BA0B-AC7B1D437837}" dt="2022-10-29T10:59:51.246" v="293" actId="27636"/>
          <ac:spMkLst>
            <pc:docMk/>
            <pc:sldMk cId="2743162518" sldId="268"/>
            <ac:spMk id="3" creationId="{09BC0F05-E734-42A9-8CD6-D4502A97222C}"/>
          </ac:spMkLst>
        </pc:spChg>
      </pc:sldChg>
      <pc:sldChg chg="addSp modSp add">
        <pc:chgData name="Hussein Salim Qasim Al Sheakh" userId="6ea6342a-4012-48f5-8cee-0d6e5074e17b" providerId="ADAL" clId="{7745EACA-CC23-449C-BA0B-AC7B1D437837}" dt="2022-10-29T11:12:40.037" v="391" actId="1076"/>
        <pc:sldMkLst>
          <pc:docMk/>
          <pc:sldMk cId="841165294" sldId="269"/>
        </pc:sldMkLst>
        <pc:spChg chg="mod">
          <ac:chgData name="Hussein Salim Qasim Al Sheakh" userId="6ea6342a-4012-48f5-8cee-0d6e5074e17b" providerId="ADAL" clId="{7745EACA-CC23-449C-BA0B-AC7B1D437837}" dt="2022-10-29T11:01:32.718" v="296" actId="20577"/>
          <ac:spMkLst>
            <pc:docMk/>
            <pc:sldMk cId="841165294" sldId="269"/>
            <ac:spMk id="2" creationId="{780BF46F-0894-4296-8530-2F0CC4673ED6}"/>
          </ac:spMkLst>
        </pc:spChg>
        <pc:spChg chg="mod">
          <ac:chgData name="Hussein Salim Qasim Al Sheakh" userId="6ea6342a-4012-48f5-8cee-0d6e5074e17b" providerId="ADAL" clId="{7745EACA-CC23-449C-BA0B-AC7B1D437837}" dt="2022-10-29T11:12:29.607" v="390" actId="20577"/>
          <ac:spMkLst>
            <pc:docMk/>
            <pc:sldMk cId="841165294" sldId="269"/>
            <ac:spMk id="3" creationId="{B126ADFF-8C45-45D7-8990-26F6C5BB1EE1}"/>
          </ac:spMkLst>
        </pc:spChg>
        <pc:picChg chg="add mod">
          <ac:chgData name="Hussein Salim Qasim Al Sheakh" userId="6ea6342a-4012-48f5-8cee-0d6e5074e17b" providerId="ADAL" clId="{7745EACA-CC23-449C-BA0B-AC7B1D437837}" dt="2022-10-29T11:12:40.037" v="391" actId="1076"/>
          <ac:picMkLst>
            <pc:docMk/>
            <pc:sldMk cId="841165294" sldId="269"/>
            <ac:picMk id="5" creationId="{A627D73A-5C3B-4719-9543-58318078CCE4}"/>
          </ac:picMkLst>
        </pc:picChg>
      </pc:sldChg>
      <pc:sldChg chg="modSp add">
        <pc:chgData name="Hussein Salim Qasim Al Sheakh" userId="6ea6342a-4012-48f5-8cee-0d6e5074e17b" providerId="ADAL" clId="{7745EACA-CC23-449C-BA0B-AC7B1D437837}" dt="2022-10-29T11:18:59.557" v="405" actId="14100"/>
        <pc:sldMkLst>
          <pc:docMk/>
          <pc:sldMk cId="3807814199" sldId="270"/>
        </pc:sldMkLst>
        <pc:spChg chg="mod">
          <ac:chgData name="Hussein Salim Qasim Al Sheakh" userId="6ea6342a-4012-48f5-8cee-0d6e5074e17b" providerId="ADAL" clId="{7745EACA-CC23-449C-BA0B-AC7B1D437837}" dt="2022-10-29T11:08:52.955" v="374" actId="20577"/>
          <ac:spMkLst>
            <pc:docMk/>
            <pc:sldMk cId="3807814199" sldId="270"/>
            <ac:spMk id="2" creationId="{279F11FD-72E7-414C-B566-5AF8BDFCAF22}"/>
          </ac:spMkLst>
        </pc:spChg>
        <pc:spChg chg="mod">
          <ac:chgData name="Hussein Salim Qasim Al Sheakh" userId="6ea6342a-4012-48f5-8cee-0d6e5074e17b" providerId="ADAL" clId="{7745EACA-CC23-449C-BA0B-AC7B1D437837}" dt="2022-10-29T11:18:59.557" v="405" actId="14100"/>
          <ac:spMkLst>
            <pc:docMk/>
            <pc:sldMk cId="3807814199" sldId="270"/>
            <ac:spMk id="3" creationId="{8F126097-6887-49EF-B503-2928B97B9C72}"/>
          </ac:spMkLst>
        </pc:spChg>
      </pc:sldChg>
      <pc:sldChg chg="addSp modSp add">
        <pc:chgData name="Hussein Salim Qasim Al Sheakh" userId="6ea6342a-4012-48f5-8cee-0d6e5074e17b" providerId="ADAL" clId="{7745EACA-CC23-449C-BA0B-AC7B1D437837}" dt="2022-10-29T11:54:25.913" v="448"/>
        <pc:sldMkLst>
          <pc:docMk/>
          <pc:sldMk cId="863208013" sldId="271"/>
        </pc:sldMkLst>
        <pc:spChg chg="mod">
          <ac:chgData name="Hussein Salim Qasim Al Sheakh" userId="6ea6342a-4012-48f5-8cee-0d6e5074e17b" providerId="ADAL" clId="{7745EACA-CC23-449C-BA0B-AC7B1D437837}" dt="2022-10-29T11:20:14.749" v="408" actId="20577"/>
          <ac:spMkLst>
            <pc:docMk/>
            <pc:sldMk cId="863208013" sldId="271"/>
            <ac:spMk id="2" creationId="{A86515C6-EF1C-4EF2-B3F1-A899AA4503A7}"/>
          </ac:spMkLst>
        </pc:spChg>
        <pc:spChg chg="mod">
          <ac:chgData name="Hussein Salim Qasim Al Sheakh" userId="6ea6342a-4012-48f5-8cee-0d6e5074e17b" providerId="ADAL" clId="{7745EACA-CC23-449C-BA0B-AC7B1D437837}" dt="2022-10-29T11:54:25.913" v="448"/>
          <ac:spMkLst>
            <pc:docMk/>
            <pc:sldMk cId="863208013" sldId="271"/>
            <ac:spMk id="3" creationId="{AD2133A4-B1BE-431B-B019-831388CBD456}"/>
          </ac:spMkLst>
        </pc:spChg>
        <pc:picChg chg="add mod">
          <ac:chgData name="Hussein Salim Qasim Al Sheakh" userId="6ea6342a-4012-48f5-8cee-0d6e5074e17b" providerId="ADAL" clId="{7745EACA-CC23-449C-BA0B-AC7B1D437837}" dt="2022-10-29T11:53:56.677" v="447" actId="1076"/>
          <ac:picMkLst>
            <pc:docMk/>
            <pc:sldMk cId="863208013" sldId="271"/>
            <ac:picMk id="5" creationId="{1EB65251-9526-43EA-AE0A-16492524D937}"/>
          </ac:picMkLst>
        </pc:picChg>
      </pc:sldChg>
      <pc:sldChg chg="addSp delSp modSp add">
        <pc:chgData name="Hussein Salim Qasim Al Sheakh" userId="6ea6342a-4012-48f5-8cee-0d6e5074e17b" providerId="ADAL" clId="{7745EACA-CC23-449C-BA0B-AC7B1D437837}" dt="2022-10-29T11:20:50.656" v="415" actId="1076"/>
        <pc:sldMkLst>
          <pc:docMk/>
          <pc:sldMk cId="2785715496" sldId="272"/>
        </pc:sldMkLst>
        <pc:spChg chg="del">
          <ac:chgData name="Hussein Salim Qasim Al Sheakh" userId="6ea6342a-4012-48f5-8cee-0d6e5074e17b" providerId="ADAL" clId="{7745EACA-CC23-449C-BA0B-AC7B1D437837}" dt="2022-10-29T11:20:24.613" v="410"/>
          <ac:spMkLst>
            <pc:docMk/>
            <pc:sldMk cId="2785715496" sldId="272"/>
            <ac:spMk id="2" creationId="{62F79400-7BF6-47B0-8226-424B1D658629}"/>
          </ac:spMkLst>
        </pc:spChg>
        <pc:spChg chg="del">
          <ac:chgData name="Hussein Salim Qasim Al Sheakh" userId="6ea6342a-4012-48f5-8cee-0d6e5074e17b" providerId="ADAL" clId="{7745EACA-CC23-449C-BA0B-AC7B1D437837}" dt="2022-10-29T11:20:24.613" v="410"/>
          <ac:spMkLst>
            <pc:docMk/>
            <pc:sldMk cId="2785715496" sldId="272"/>
            <ac:spMk id="3" creationId="{D05E9D48-C65B-4F16-A494-918D719C0329}"/>
          </ac:spMkLst>
        </pc:spChg>
        <pc:picChg chg="add mod">
          <ac:chgData name="Hussein Salim Qasim Al Sheakh" userId="6ea6342a-4012-48f5-8cee-0d6e5074e17b" providerId="ADAL" clId="{7745EACA-CC23-449C-BA0B-AC7B1D437837}" dt="2022-10-29T11:20:50.656" v="415" actId="1076"/>
          <ac:picMkLst>
            <pc:docMk/>
            <pc:sldMk cId="2785715496" sldId="272"/>
            <ac:picMk id="5" creationId="{A5E00889-E3F4-4CF7-ADEB-D571754F978D}"/>
          </ac:picMkLst>
        </pc:picChg>
      </pc:sldChg>
      <pc:sldChg chg="addSp modSp add">
        <pc:chgData name="Hussein Salim Qasim Al Sheakh" userId="6ea6342a-4012-48f5-8cee-0d6e5074e17b" providerId="ADAL" clId="{7745EACA-CC23-449C-BA0B-AC7B1D437837}" dt="2022-10-29T12:00:28.236" v="476" actId="14100"/>
        <pc:sldMkLst>
          <pc:docMk/>
          <pc:sldMk cId="3242605466" sldId="273"/>
        </pc:sldMkLst>
        <pc:spChg chg="mod">
          <ac:chgData name="Hussein Salim Qasim Al Sheakh" userId="6ea6342a-4012-48f5-8cee-0d6e5074e17b" providerId="ADAL" clId="{7745EACA-CC23-449C-BA0B-AC7B1D437837}" dt="2022-10-29T12:00:28.236" v="476" actId="14100"/>
          <ac:spMkLst>
            <pc:docMk/>
            <pc:sldMk cId="3242605466" sldId="273"/>
            <ac:spMk id="2" creationId="{744279BC-CB47-4584-81CA-88326F9D3F3C}"/>
          </ac:spMkLst>
        </pc:spChg>
        <pc:spChg chg="mod">
          <ac:chgData name="Hussein Salim Qasim Al Sheakh" userId="6ea6342a-4012-48f5-8cee-0d6e5074e17b" providerId="ADAL" clId="{7745EACA-CC23-449C-BA0B-AC7B1D437837}" dt="2022-10-29T11:58:07.395" v="468" actId="27636"/>
          <ac:spMkLst>
            <pc:docMk/>
            <pc:sldMk cId="3242605466" sldId="273"/>
            <ac:spMk id="3" creationId="{7A997FE6-4A55-425F-B410-AE0C170EA463}"/>
          </ac:spMkLst>
        </pc:spChg>
        <pc:picChg chg="add mod">
          <ac:chgData name="Hussein Salim Qasim Al Sheakh" userId="6ea6342a-4012-48f5-8cee-0d6e5074e17b" providerId="ADAL" clId="{7745EACA-CC23-449C-BA0B-AC7B1D437837}" dt="2022-10-29T11:58:12.611" v="469" actId="1076"/>
          <ac:picMkLst>
            <pc:docMk/>
            <pc:sldMk cId="3242605466" sldId="273"/>
            <ac:picMk id="5" creationId="{CF2D5855-E21B-4B4B-978B-BF96FEAD7F0F}"/>
          </ac:picMkLst>
        </pc:picChg>
      </pc:sldChg>
      <pc:sldChg chg="addSp modSp add">
        <pc:chgData name="Hussein Salim Qasim Al Sheakh" userId="6ea6342a-4012-48f5-8cee-0d6e5074e17b" providerId="ADAL" clId="{7745EACA-CC23-449C-BA0B-AC7B1D437837}" dt="2022-10-29T12:16:47.981" v="558" actId="14100"/>
        <pc:sldMkLst>
          <pc:docMk/>
          <pc:sldMk cId="2456681197" sldId="274"/>
        </pc:sldMkLst>
        <pc:spChg chg="mod">
          <ac:chgData name="Hussein Salim Qasim Al Sheakh" userId="6ea6342a-4012-48f5-8cee-0d6e5074e17b" providerId="ADAL" clId="{7745EACA-CC23-449C-BA0B-AC7B1D437837}" dt="2022-10-29T12:07:55.762" v="479" actId="20577"/>
          <ac:spMkLst>
            <pc:docMk/>
            <pc:sldMk cId="2456681197" sldId="274"/>
            <ac:spMk id="2" creationId="{A3F8C7B7-B16B-4E18-96FA-40A039F46768}"/>
          </ac:spMkLst>
        </pc:spChg>
        <pc:spChg chg="mod">
          <ac:chgData name="Hussein Salim Qasim Al Sheakh" userId="6ea6342a-4012-48f5-8cee-0d6e5074e17b" providerId="ADAL" clId="{7745EACA-CC23-449C-BA0B-AC7B1D437837}" dt="2022-10-29T12:16:47.981" v="558" actId="14100"/>
          <ac:spMkLst>
            <pc:docMk/>
            <pc:sldMk cId="2456681197" sldId="274"/>
            <ac:spMk id="3" creationId="{E6EDEA20-C056-452E-AF46-79277AEFCF9D}"/>
          </ac:spMkLst>
        </pc:spChg>
        <pc:picChg chg="add mod">
          <ac:chgData name="Hussein Salim Qasim Al Sheakh" userId="6ea6342a-4012-48f5-8cee-0d6e5074e17b" providerId="ADAL" clId="{7745EACA-CC23-449C-BA0B-AC7B1D437837}" dt="2022-10-29T12:16:41.221" v="557" actId="14100"/>
          <ac:picMkLst>
            <pc:docMk/>
            <pc:sldMk cId="2456681197" sldId="274"/>
            <ac:picMk id="5" creationId="{6C76F2DE-5A79-473A-9582-B947E4D48263}"/>
          </ac:picMkLst>
        </pc:picChg>
      </pc:sldChg>
      <pc:sldChg chg="modSp add">
        <pc:chgData name="Hussein Salim Qasim Al Sheakh" userId="6ea6342a-4012-48f5-8cee-0d6e5074e17b" providerId="ADAL" clId="{7745EACA-CC23-449C-BA0B-AC7B1D437837}" dt="2022-10-29T12:25:04.677" v="590" actId="255"/>
        <pc:sldMkLst>
          <pc:docMk/>
          <pc:sldMk cId="4116294662" sldId="275"/>
        </pc:sldMkLst>
        <pc:spChg chg="mod">
          <ac:chgData name="Hussein Salim Qasim Al Sheakh" userId="6ea6342a-4012-48f5-8cee-0d6e5074e17b" providerId="ADAL" clId="{7745EACA-CC23-449C-BA0B-AC7B1D437837}" dt="2022-10-29T12:22:38.658" v="563" actId="20577"/>
          <ac:spMkLst>
            <pc:docMk/>
            <pc:sldMk cId="4116294662" sldId="275"/>
            <ac:spMk id="2" creationId="{CACED833-DD20-4F71-8E03-3ABC7D0CAF3E}"/>
          </ac:spMkLst>
        </pc:spChg>
        <pc:spChg chg="mod">
          <ac:chgData name="Hussein Salim Qasim Al Sheakh" userId="6ea6342a-4012-48f5-8cee-0d6e5074e17b" providerId="ADAL" clId="{7745EACA-CC23-449C-BA0B-AC7B1D437837}" dt="2022-10-29T12:25:04.677" v="590" actId="255"/>
          <ac:spMkLst>
            <pc:docMk/>
            <pc:sldMk cId="4116294662" sldId="275"/>
            <ac:spMk id="3" creationId="{B76EA54C-F4AD-4632-9083-B47B3CE002F4}"/>
          </ac:spMkLst>
        </pc:spChg>
      </pc:sldChg>
      <pc:sldChg chg="addSp delSp modSp add">
        <pc:chgData name="Hussein Salim Qasim Al Sheakh" userId="6ea6342a-4012-48f5-8cee-0d6e5074e17b" providerId="ADAL" clId="{7745EACA-CC23-449C-BA0B-AC7B1D437837}" dt="2022-10-29T12:47:04.723" v="719" actId="1076"/>
        <pc:sldMkLst>
          <pc:docMk/>
          <pc:sldMk cId="1935656798" sldId="276"/>
        </pc:sldMkLst>
        <pc:spChg chg="mod">
          <ac:chgData name="Hussein Salim Qasim Al Sheakh" userId="6ea6342a-4012-48f5-8cee-0d6e5074e17b" providerId="ADAL" clId="{7745EACA-CC23-449C-BA0B-AC7B1D437837}" dt="2022-10-29T12:25:59.285" v="593"/>
          <ac:spMkLst>
            <pc:docMk/>
            <pc:sldMk cId="1935656798" sldId="276"/>
            <ac:spMk id="2" creationId="{F14533DD-6DE7-496A-8188-B220832BCBC4}"/>
          </ac:spMkLst>
        </pc:spChg>
        <pc:spChg chg="mod">
          <ac:chgData name="Hussein Salim Qasim Al Sheakh" userId="6ea6342a-4012-48f5-8cee-0d6e5074e17b" providerId="ADAL" clId="{7745EACA-CC23-449C-BA0B-AC7B1D437837}" dt="2022-10-29T12:45:03.047" v="701" actId="14100"/>
          <ac:spMkLst>
            <pc:docMk/>
            <pc:sldMk cId="1935656798" sldId="276"/>
            <ac:spMk id="3" creationId="{C27D7DBB-ABB7-4862-A200-450D59FDBCA5}"/>
          </ac:spMkLst>
        </pc:spChg>
        <pc:picChg chg="add del mod">
          <ac:chgData name="Hussein Salim Qasim Al Sheakh" userId="6ea6342a-4012-48f5-8cee-0d6e5074e17b" providerId="ADAL" clId="{7745EACA-CC23-449C-BA0B-AC7B1D437837}" dt="2022-10-29T12:46:34.725" v="709"/>
          <ac:picMkLst>
            <pc:docMk/>
            <pc:sldMk cId="1935656798" sldId="276"/>
            <ac:picMk id="5" creationId="{4A6F1205-082A-47F0-865B-6972D497AD01}"/>
          </ac:picMkLst>
        </pc:picChg>
        <pc:picChg chg="add mod">
          <ac:chgData name="Hussein Salim Qasim Al Sheakh" userId="6ea6342a-4012-48f5-8cee-0d6e5074e17b" providerId="ADAL" clId="{7745EACA-CC23-449C-BA0B-AC7B1D437837}" dt="2022-10-29T12:47:04.723" v="719" actId="1076"/>
          <ac:picMkLst>
            <pc:docMk/>
            <pc:sldMk cId="1935656798" sldId="276"/>
            <ac:picMk id="6" creationId="{E330F771-AF09-4DC5-B5A3-07FDBB19D18E}"/>
          </ac:picMkLst>
        </pc:picChg>
      </pc:sldChg>
      <pc:sldChg chg="addSp delSp modSp add">
        <pc:chgData name="Hussein Salim Qasim Al Sheakh" userId="6ea6342a-4012-48f5-8cee-0d6e5074e17b" providerId="ADAL" clId="{7745EACA-CC23-449C-BA0B-AC7B1D437837}" dt="2022-10-29T12:47:37.949" v="722" actId="14100"/>
        <pc:sldMkLst>
          <pc:docMk/>
          <pc:sldMk cId="947424078" sldId="277"/>
        </pc:sldMkLst>
        <pc:spChg chg="mod">
          <ac:chgData name="Hussein Salim Qasim Al Sheakh" userId="6ea6342a-4012-48f5-8cee-0d6e5074e17b" providerId="ADAL" clId="{7745EACA-CC23-449C-BA0B-AC7B1D437837}" dt="2022-10-29T12:45:33.972" v="707"/>
          <ac:spMkLst>
            <pc:docMk/>
            <pc:sldMk cId="947424078" sldId="277"/>
            <ac:spMk id="2" creationId="{4F5FA1D6-80D9-47CC-891F-CDCB62F69D5F}"/>
          </ac:spMkLst>
        </pc:spChg>
        <pc:spChg chg="mod">
          <ac:chgData name="Hussein Salim Qasim Al Sheakh" userId="6ea6342a-4012-48f5-8cee-0d6e5074e17b" providerId="ADAL" clId="{7745EACA-CC23-449C-BA0B-AC7B1D437837}" dt="2022-10-29T12:46:48.426" v="714" actId="14100"/>
          <ac:spMkLst>
            <pc:docMk/>
            <pc:sldMk cId="947424078" sldId="277"/>
            <ac:spMk id="3" creationId="{CF93C1C0-BFF4-4CCA-8172-7E4D7256306F}"/>
          </ac:spMkLst>
        </pc:spChg>
        <pc:picChg chg="add del mod">
          <ac:chgData name="Hussein Salim Qasim Al Sheakh" userId="6ea6342a-4012-48f5-8cee-0d6e5074e17b" providerId="ADAL" clId="{7745EACA-CC23-449C-BA0B-AC7B1D437837}" dt="2022-10-29T12:46:54.366" v="716"/>
          <ac:picMkLst>
            <pc:docMk/>
            <pc:sldMk cId="947424078" sldId="277"/>
            <ac:picMk id="4" creationId="{CB465F90-69DF-4A27-B91F-034180847E09}"/>
          </ac:picMkLst>
        </pc:picChg>
        <pc:picChg chg="add mod">
          <ac:chgData name="Hussein Salim Qasim Al Sheakh" userId="6ea6342a-4012-48f5-8cee-0d6e5074e17b" providerId="ADAL" clId="{7745EACA-CC23-449C-BA0B-AC7B1D437837}" dt="2022-10-29T12:47:37.949" v="722" actId="14100"/>
          <ac:picMkLst>
            <pc:docMk/>
            <pc:sldMk cId="947424078" sldId="277"/>
            <ac:picMk id="6" creationId="{B174091C-7D71-4817-A852-AC3C800FFFF1}"/>
          </ac:picMkLst>
        </pc:picChg>
      </pc:sldChg>
      <pc:sldChg chg="addSp modSp add">
        <pc:chgData name="Hussein Salim Qasim Al Sheakh" userId="6ea6342a-4012-48f5-8cee-0d6e5074e17b" providerId="ADAL" clId="{7745EACA-CC23-449C-BA0B-AC7B1D437837}" dt="2022-10-29T12:55:37.200" v="766" actId="1076"/>
        <pc:sldMkLst>
          <pc:docMk/>
          <pc:sldMk cId="1208928698" sldId="278"/>
        </pc:sldMkLst>
        <pc:spChg chg="mod">
          <ac:chgData name="Hussein Salim Qasim Al Sheakh" userId="6ea6342a-4012-48f5-8cee-0d6e5074e17b" providerId="ADAL" clId="{7745EACA-CC23-449C-BA0B-AC7B1D437837}" dt="2022-10-29T12:51:58.668" v="725" actId="20577"/>
          <ac:spMkLst>
            <pc:docMk/>
            <pc:sldMk cId="1208928698" sldId="278"/>
            <ac:spMk id="2" creationId="{2D750556-C6EA-422C-918E-E481111783D9}"/>
          </ac:spMkLst>
        </pc:spChg>
        <pc:spChg chg="mod">
          <ac:chgData name="Hussein Salim Qasim Al Sheakh" userId="6ea6342a-4012-48f5-8cee-0d6e5074e17b" providerId="ADAL" clId="{7745EACA-CC23-449C-BA0B-AC7B1D437837}" dt="2022-10-29T12:54:42.244" v="761" actId="27636"/>
          <ac:spMkLst>
            <pc:docMk/>
            <pc:sldMk cId="1208928698" sldId="278"/>
            <ac:spMk id="3" creationId="{B583E9FB-0DAE-46F6-81A0-1543A0013EBB}"/>
          </ac:spMkLst>
        </pc:spChg>
        <pc:picChg chg="add mod">
          <ac:chgData name="Hussein Salim Qasim Al Sheakh" userId="6ea6342a-4012-48f5-8cee-0d6e5074e17b" providerId="ADAL" clId="{7745EACA-CC23-449C-BA0B-AC7B1D437837}" dt="2022-10-29T12:55:37.200" v="766" actId="1076"/>
          <ac:picMkLst>
            <pc:docMk/>
            <pc:sldMk cId="1208928698" sldId="278"/>
            <ac:picMk id="5" creationId="{D0E01363-3112-4453-8860-703F22690444}"/>
          </ac:picMkLst>
        </pc:picChg>
        <pc:picChg chg="add mod">
          <ac:chgData name="Hussein Salim Qasim Al Sheakh" userId="6ea6342a-4012-48f5-8cee-0d6e5074e17b" providerId="ADAL" clId="{7745EACA-CC23-449C-BA0B-AC7B1D437837}" dt="2022-10-29T12:55:30.081" v="765" actId="14100"/>
          <ac:picMkLst>
            <pc:docMk/>
            <pc:sldMk cId="1208928698" sldId="278"/>
            <ac:picMk id="7" creationId="{584739E9-7449-4303-A9EB-B7ABF65D76F2}"/>
          </ac:picMkLst>
        </pc:picChg>
      </pc:sldChg>
      <pc:sldChg chg="add">
        <pc:chgData name="Hussein Salim Qasim Al Sheakh" userId="6ea6342a-4012-48f5-8cee-0d6e5074e17b" providerId="ADAL" clId="{7745EACA-CC23-449C-BA0B-AC7B1D437837}" dt="2022-10-29T12:55:47.654" v="767"/>
        <pc:sldMkLst>
          <pc:docMk/>
          <pc:sldMk cId="4086565277" sldId="279"/>
        </pc:sldMkLst>
      </pc:sldChg>
      <pc:sldChg chg="modSp add">
        <pc:chgData name="Hussein Salim Qasim Al Sheakh" userId="6ea6342a-4012-48f5-8cee-0d6e5074e17b" providerId="ADAL" clId="{7745EACA-CC23-449C-BA0B-AC7B1D437837}" dt="2022-10-29T13:06:01.153" v="802" actId="20577"/>
        <pc:sldMkLst>
          <pc:docMk/>
          <pc:sldMk cId="2231765572" sldId="280"/>
        </pc:sldMkLst>
        <pc:spChg chg="mod">
          <ac:chgData name="Hussein Salim Qasim Al Sheakh" userId="6ea6342a-4012-48f5-8cee-0d6e5074e17b" providerId="ADAL" clId="{7745EACA-CC23-449C-BA0B-AC7B1D437837}" dt="2022-10-29T12:59:49.347" v="783" actId="20577"/>
          <ac:spMkLst>
            <pc:docMk/>
            <pc:sldMk cId="2231765572" sldId="280"/>
            <ac:spMk id="2" creationId="{C9FA7139-5E5B-42A8-ACF0-E281486190E5}"/>
          </ac:spMkLst>
        </pc:spChg>
        <pc:spChg chg="mod">
          <ac:chgData name="Hussein Salim Qasim Al Sheakh" userId="6ea6342a-4012-48f5-8cee-0d6e5074e17b" providerId="ADAL" clId="{7745EACA-CC23-449C-BA0B-AC7B1D437837}" dt="2022-10-29T13:06:01.153" v="802" actId="20577"/>
          <ac:spMkLst>
            <pc:docMk/>
            <pc:sldMk cId="2231765572" sldId="280"/>
            <ac:spMk id="3" creationId="{9A1D97B6-97B9-4F84-AADC-10D496F83474}"/>
          </ac:spMkLst>
        </pc:spChg>
      </pc:sldChg>
      <pc:sldChg chg="modSp add modTransition">
        <pc:chgData name="Hussein Salim Qasim Al Sheakh" userId="6ea6342a-4012-48f5-8cee-0d6e5074e17b" providerId="ADAL" clId="{7745EACA-CC23-449C-BA0B-AC7B1D437837}" dt="2022-10-29T13:06:16.011" v="808"/>
        <pc:sldMkLst>
          <pc:docMk/>
          <pc:sldMk cId="1368658744" sldId="281"/>
        </pc:sldMkLst>
        <pc:spChg chg="mod">
          <ac:chgData name="Hussein Salim Qasim Al Sheakh" userId="6ea6342a-4012-48f5-8cee-0d6e5074e17b" providerId="ADAL" clId="{7745EACA-CC23-449C-BA0B-AC7B1D437837}" dt="2022-10-29T13:06:09.493" v="807" actId="20577"/>
          <ac:spMkLst>
            <pc:docMk/>
            <pc:sldMk cId="1368658744" sldId="281"/>
            <ac:spMk id="3" creationId="{9A1D97B6-97B9-4F84-AADC-10D496F83474}"/>
          </ac:spMkLst>
        </pc:spChg>
      </pc:sldChg>
      <pc:sldMasterChg chg="addSp delSp modSp setBg delSldLayout modSldLayout">
        <pc:chgData name="Hussein Salim Qasim Al Sheakh" userId="6ea6342a-4012-48f5-8cee-0d6e5074e17b" providerId="ADAL" clId="{7745EACA-CC23-449C-BA0B-AC7B1D437837}" dt="2022-10-29T12:41:37.147" v="644" actId="931"/>
        <pc:sldMasterMkLst>
          <pc:docMk/>
          <pc:sldMasterMk cId="3206369850" sldId="2147483660"/>
        </pc:sldMasterMkLst>
        <pc:spChg chg="mod">
          <ac:chgData name="Hussein Salim Qasim Al Sheakh" userId="6ea6342a-4012-48f5-8cee-0d6e5074e17b" providerId="ADAL" clId="{7745EACA-CC23-449C-BA0B-AC7B1D437837}" dt="2022-10-29T12:00:28.236" v="476" actId="14100"/>
          <ac:spMkLst>
            <pc:docMk/>
            <pc:sldMasterMk cId="3206369850" sldId="2147483660"/>
            <ac:spMk id="2" creationId="{00000000-0000-0000-0000-000000000000}"/>
          </ac:spMkLst>
        </pc:spChg>
        <pc:picChg chg="add del mod ord">
          <ac:chgData name="Hussein Salim Qasim Al Sheakh" userId="6ea6342a-4012-48f5-8cee-0d6e5074e17b" providerId="ADAL" clId="{7745EACA-CC23-449C-BA0B-AC7B1D437837}" dt="2022-10-29T12:39:31.294" v="630" actId="931"/>
          <ac:picMkLst>
            <pc:docMk/>
            <pc:sldMasterMk cId="3206369850" sldId="2147483660"/>
            <ac:picMk id="11" creationId="{6417E771-0BEF-4392-8623-054C235F8431}"/>
          </ac:picMkLst>
        </pc:picChg>
        <pc:sldLayoutChg chg="addSp delSp modSp">
          <pc:chgData name="Hussein Salim Qasim Al Sheakh" userId="6ea6342a-4012-48f5-8cee-0d6e5074e17b" providerId="ADAL" clId="{7745EACA-CC23-449C-BA0B-AC7B1D437837}" dt="2022-10-29T12:34:41.841" v="605" actId="478"/>
          <pc:sldLayoutMkLst>
            <pc:docMk/>
            <pc:sldMasterMk cId="3206369850" sldId="2147483660"/>
            <pc:sldLayoutMk cId="4207880725" sldId="2147483661"/>
          </pc:sldLayoutMkLst>
          <pc:picChg chg="add del mod">
            <ac:chgData name="Hussein Salim Qasim Al Sheakh" userId="6ea6342a-4012-48f5-8cee-0d6e5074e17b" providerId="ADAL" clId="{7745EACA-CC23-449C-BA0B-AC7B1D437837}" dt="2022-10-29T12:34:41.841" v="605" actId="478"/>
            <ac:picMkLst>
              <pc:docMk/>
              <pc:sldMasterMk cId="3206369850" sldId="2147483660"/>
              <pc:sldLayoutMk cId="4207880725" sldId="2147483661"/>
              <ac:picMk id="11" creationId="{7822FA4D-34D2-42CC-9906-70DE97A7A875}"/>
            </ac:picMkLst>
          </pc:picChg>
        </pc:sldLayoutChg>
        <pc:sldLayoutChg chg="addSp delSp modSp">
          <pc:chgData name="Hussein Salim Qasim Al Sheakh" userId="6ea6342a-4012-48f5-8cee-0d6e5074e17b" providerId="ADAL" clId="{7745EACA-CC23-449C-BA0B-AC7B1D437837}" dt="2022-10-29T12:41:37.147" v="644" actId="931"/>
          <pc:sldLayoutMkLst>
            <pc:docMk/>
            <pc:sldMasterMk cId="3206369850" sldId="2147483660"/>
            <pc:sldLayoutMk cId="2371856428" sldId="2147483662"/>
          </pc:sldLayoutMkLst>
          <pc:spChg chg="mod">
            <ac:chgData name="Hussein Salim Qasim Al Sheakh" userId="6ea6342a-4012-48f5-8cee-0d6e5074e17b" providerId="ADAL" clId="{7745EACA-CC23-449C-BA0B-AC7B1D437837}" dt="2022-10-29T11:59:37.370" v="471" actId="1076"/>
            <ac:spMkLst>
              <pc:docMk/>
              <pc:sldMasterMk cId="3206369850" sldId="2147483660"/>
              <pc:sldLayoutMk cId="2371856428" sldId="2147483662"/>
              <ac:spMk id="3" creationId="{00000000-0000-0000-0000-000000000000}"/>
            </ac:spMkLst>
          </pc:spChg>
          <pc:picChg chg="add del mod ord">
            <ac:chgData name="Hussein Salim Qasim Al Sheakh" userId="6ea6342a-4012-48f5-8cee-0d6e5074e17b" providerId="ADAL" clId="{7745EACA-CC23-449C-BA0B-AC7B1D437837}" dt="2022-10-29T12:41:37.147" v="644" actId="931"/>
            <ac:picMkLst>
              <pc:docMk/>
              <pc:sldMasterMk cId="3206369850" sldId="2147483660"/>
              <pc:sldLayoutMk cId="2371856428" sldId="2147483662"/>
              <ac:picMk id="8" creationId="{96F83BA0-4054-4DD4-9487-F710F90069D4}"/>
            </ac:picMkLst>
          </pc:picChg>
        </pc:sldLayoutChg>
        <pc:sldLayoutChg chg="del">
          <pc:chgData name="Hussein Salim Qasim Al Sheakh" userId="6ea6342a-4012-48f5-8cee-0d6e5074e17b" providerId="ADAL" clId="{7745EACA-CC23-449C-BA0B-AC7B1D437837}" dt="2022-10-29T12:36:59.506" v="616" actId="2696"/>
          <pc:sldLayoutMkLst>
            <pc:docMk/>
            <pc:sldMasterMk cId="3206369850" sldId="2147483660"/>
            <pc:sldLayoutMk cId="2151282760" sldId="2147483672"/>
          </pc:sldLayoutMkLst>
        </pc:sldLayoutChg>
        <pc:sldLayoutChg chg="del">
          <pc:chgData name="Hussein Salim Qasim Al Sheakh" userId="6ea6342a-4012-48f5-8cee-0d6e5074e17b" providerId="ADAL" clId="{7745EACA-CC23-449C-BA0B-AC7B1D437837}" dt="2022-10-29T12:37:00.450" v="617" actId="2696"/>
          <pc:sldLayoutMkLst>
            <pc:docMk/>
            <pc:sldMasterMk cId="3206369850" sldId="2147483660"/>
            <pc:sldLayoutMk cId="1916930950" sldId="2147483673"/>
          </pc:sldLayoutMkLst>
        </pc:sldLayoutChg>
        <pc:sldLayoutChg chg="del">
          <pc:chgData name="Hussein Salim Qasim Al Sheakh" userId="6ea6342a-4012-48f5-8cee-0d6e5074e17b" providerId="ADAL" clId="{7745EACA-CC23-449C-BA0B-AC7B1D437837}" dt="2022-10-29T12:37:01.015" v="618" actId="2696"/>
          <pc:sldLayoutMkLst>
            <pc:docMk/>
            <pc:sldMasterMk cId="3206369850" sldId="2147483660"/>
            <pc:sldLayoutMk cId="3930314118" sldId="214748367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32805C-DCF8-45D1-ACC2-D9F565135F5C}"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E4667-5788-4B42-9D0F-CD35E23F1AF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88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32805C-DCF8-45D1-ACC2-D9F565135F5C}"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E4667-5788-4B42-9D0F-CD35E23F1AF8}" type="slidenum">
              <a:rPr lang="en-US" smtClean="0"/>
              <a:t>‹#›</a:t>
            </a:fld>
            <a:endParaRPr lang="en-US"/>
          </a:p>
        </p:txBody>
      </p:sp>
    </p:spTree>
    <p:extLst>
      <p:ext uri="{BB962C8B-B14F-4D97-AF65-F5344CB8AC3E}">
        <p14:creationId xmlns:p14="http://schemas.microsoft.com/office/powerpoint/2010/main" val="415323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32805C-DCF8-45D1-ACC2-D9F565135F5C}"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E4667-5788-4B42-9D0F-CD35E23F1AF8}" type="slidenum">
              <a:rPr lang="en-US" smtClean="0"/>
              <a:t>‹#›</a:t>
            </a:fld>
            <a:endParaRPr lang="en-US"/>
          </a:p>
        </p:txBody>
      </p:sp>
    </p:spTree>
    <p:extLst>
      <p:ext uri="{BB962C8B-B14F-4D97-AF65-F5344CB8AC3E}">
        <p14:creationId xmlns:p14="http://schemas.microsoft.com/office/powerpoint/2010/main" val="167114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845734"/>
            <a:ext cx="1005840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32805C-DCF8-45D1-ACC2-D9F565135F5C}"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E4667-5788-4B42-9D0F-CD35E23F1AF8}" type="slidenum">
              <a:rPr lang="en-US" smtClean="0"/>
              <a:t>‹#›</a:t>
            </a:fld>
            <a:endParaRPr lang="en-US"/>
          </a:p>
        </p:txBody>
      </p:sp>
    </p:spTree>
    <p:extLst>
      <p:ext uri="{BB962C8B-B14F-4D97-AF65-F5344CB8AC3E}">
        <p14:creationId xmlns:p14="http://schemas.microsoft.com/office/powerpoint/2010/main" val="237185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32805C-DCF8-45D1-ACC2-D9F565135F5C}"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E4667-5788-4B42-9D0F-CD35E23F1AF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64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32805C-DCF8-45D1-ACC2-D9F565135F5C}"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E4667-5788-4B42-9D0F-CD35E23F1AF8}" type="slidenum">
              <a:rPr lang="en-US" smtClean="0"/>
              <a:t>‹#›</a:t>
            </a:fld>
            <a:endParaRPr lang="en-US"/>
          </a:p>
        </p:txBody>
      </p:sp>
    </p:spTree>
    <p:extLst>
      <p:ext uri="{BB962C8B-B14F-4D97-AF65-F5344CB8AC3E}">
        <p14:creationId xmlns:p14="http://schemas.microsoft.com/office/powerpoint/2010/main" val="177066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32805C-DCF8-45D1-ACC2-D9F565135F5C}"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CE4667-5788-4B42-9D0F-CD35E23F1AF8}" type="slidenum">
              <a:rPr lang="en-US" smtClean="0"/>
              <a:t>‹#›</a:t>
            </a:fld>
            <a:endParaRPr lang="en-US"/>
          </a:p>
        </p:txBody>
      </p:sp>
    </p:spTree>
    <p:extLst>
      <p:ext uri="{BB962C8B-B14F-4D97-AF65-F5344CB8AC3E}">
        <p14:creationId xmlns:p14="http://schemas.microsoft.com/office/powerpoint/2010/main" val="339742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32805C-DCF8-45D1-ACC2-D9F565135F5C}"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E4667-5788-4B42-9D0F-CD35E23F1AF8}" type="slidenum">
              <a:rPr lang="en-US" smtClean="0"/>
              <a:t>‹#›</a:t>
            </a:fld>
            <a:endParaRPr lang="en-US"/>
          </a:p>
        </p:txBody>
      </p:sp>
    </p:spTree>
    <p:extLst>
      <p:ext uri="{BB962C8B-B14F-4D97-AF65-F5344CB8AC3E}">
        <p14:creationId xmlns:p14="http://schemas.microsoft.com/office/powerpoint/2010/main" val="392671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032805C-DCF8-45D1-ACC2-D9F565135F5C}" type="datetimeFigureOut">
              <a:rPr lang="en-US" smtClean="0"/>
              <a:t>10/29/2022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FCE4667-5788-4B42-9D0F-CD35E23F1AF8}" type="slidenum">
              <a:rPr lang="en-US" smtClean="0"/>
              <a:t>‹#›</a:t>
            </a:fld>
            <a:endParaRPr lang="en-US"/>
          </a:p>
        </p:txBody>
      </p:sp>
    </p:spTree>
    <p:extLst>
      <p:ext uri="{BB962C8B-B14F-4D97-AF65-F5344CB8AC3E}">
        <p14:creationId xmlns:p14="http://schemas.microsoft.com/office/powerpoint/2010/main" val="75935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032805C-DCF8-45D1-ACC2-D9F565135F5C}" type="datetimeFigureOut">
              <a:rPr lang="en-US" smtClean="0"/>
              <a:t>10/29/2022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CE4667-5788-4B42-9D0F-CD35E23F1AF8}" type="slidenum">
              <a:rPr lang="en-US" smtClean="0"/>
              <a:t>‹#›</a:t>
            </a:fld>
            <a:endParaRPr lang="en-US"/>
          </a:p>
        </p:txBody>
      </p:sp>
    </p:spTree>
    <p:extLst>
      <p:ext uri="{BB962C8B-B14F-4D97-AF65-F5344CB8AC3E}">
        <p14:creationId xmlns:p14="http://schemas.microsoft.com/office/powerpoint/2010/main" val="374627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32805C-DCF8-45D1-ACC2-D9F565135F5C}"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E4667-5788-4B42-9D0F-CD35E23F1AF8}" type="slidenum">
              <a:rPr lang="en-US" smtClean="0"/>
              <a:t>‹#›</a:t>
            </a:fld>
            <a:endParaRPr lang="en-US"/>
          </a:p>
        </p:txBody>
      </p:sp>
    </p:spTree>
    <p:extLst>
      <p:ext uri="{BB962C8B-B14F-4D97-AF65-F5344CB8AC3E}">
        <p14:creationId xmlns:p14="http://schemas.microsoft.com/office/powerpoint/2010/main" val="168939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032805C-DCF8-45D1-ACC2-D9F565135F5C}" type="datetimeFigureOut">
              <a:rPr lang="en-US" smtClean="0"/>
              <a:t>10/29/2022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CE4667-5788-4B42-9D0F-CD35E23F1AF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69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73F2-B812-45D5-A127-34DD6301A9FB}"/>
              </a:ext>
            </a:extLst>
          </p:cNvPr>
          <p:cNvSpPr>
            <a:spLocks noGrp="1"/>
          </p:cNvSpPr>
          <p:nvPr>
            <p:ph type="ctrTitle"/>
          </p:nvPr>
        </p:nvSpPr>
        <p:spPr>
          <a:xfrm>
            <a:off x="1097279" y="758952"/>
            <a:ext cx="10349653" cy="3566160"/>
          </a:xfrm>
        </p:spPr>
        <p:txBody>
          <a:bodyPr>
            <a:normAutofit/>
          </a:bodyPr>
          <a:lstStyle/>
          <a:p>
            <a:r>
              <a:rPr lang="en-US" dirty="0"/>
              <a:t>Lecture 5</a:t>
            </a:r>
            <a:br>
              <a:rPr lang="en-US" dirty="0"/>
            </a:br>
            <a:r>
              <a:rPr lang="en-US" dirty="0"/>
              <a:t>Designing a Presentation </a:t>
            </a:r>
          </a:p>
        </p:txBody>
      </p:sp>
      <p:sp>
        <p:nvSpPr>
          <p:cNvPr id="3" name="Subtitle 2">
            <a:extLst>
              <a:ext uri="{FF2B5EF4-FFF2-40B4-BE49-F238E27FC236}">
                <a16:creationId xmlns:a16="http://schemas.microsoft.com/office/drawing/2014/main" id="{8B9FF7F9-B35D-40E9-AAA0-13D988E04271}"/>
              </a:ext>
            </a:extLst>
          </p:cNvPr>
          <p:cNvSpPr>
            <a:spLocks noGrp="1"/>
          </p:cNvSpPr>
          <p:nvPr>
            <p:ph type="subTitle" idx="1"/>
          </p:nvPr>
        </p:nvSpPr>
        <p:spPr/>
        <p:txBody>
          <a:bodyPr/>
          <a:lstStyle/>
          <a:p>
            <a:r>
              <a:rPr lang="en-US" dirty="0"/>
              <a:t>Hussein Alsheakh</a:t>
            </a:r>
          </a:p>
          <a:p>
            <a:r>
              <a:rPr lang="en-US" dirty="0"/>
              <a:t>Oct. 2022</a:t>
            </a:r>
          </a:p>
        </p:txBody>
      </p:sp>
    </p:spTree>
    <p:extLst>
      <p:ext uri="{BB962C8B-B14F-4D97-AF65-F5344CB8AC3E}">
        <p14:creationId xmlns:p14="http://schemas.microsoft.com/office/powerpoint/2010/main" val="204524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95A3-B489-485F-87AA-B21A48A1B49C}"/>
              </a:ext>
            </a:extLst>
          </p:cNvPr>
          <p:cNvSpPr>
            <a:spLocks noGrp="1"/>
          </p:cNvSpPr>
          <p:nvPr>
            <p:ph type="title"/>
          </p:nvPr>
        </p:nvSpPr>
        <p:spPr/>
        <p:txBody>
          <a:bodyPr/>
          <a:lstStyle/>
          <a:p>
            <a:r>
              <a:rPr lang="en-US" b="1" dirty="0">
                <a:solidFill>
                  <a:srgbClr val="242021"/>
                </a:solidFill>
                <a:latin typeface="UniversLTStd-Bold"/>
              </a:rPr>
              <a:t>Select a Theme Background</a:t>
            </a:r>
            <a:r>
              <a:rPr lang="en-US" dirty="0"/>
              <a:t> </a:t>
            </a:r>
          </a:p>
        </p:txBody>
      </p:sp>
      <p:sp>
        <p:nvSpPr>
          <p:cNvPr id="3" name="Content Placeholder 2">
            <a:extLst>
              <a:ext uri="{FF2B5EF4-FFF2-40B4-BE49-F238E27FC236}">
                <a16:creationId xmlns:a16="http://schemas.microsoft.com/office/drawing/2014/main" id="{682AF0A4-737A-4675-A1B0-8A948F78EEB2}"/>
              </a:ext>
            </a:extLst>
          </p:cNvPr>
          <p:cNvSpPr>
            <a:spLocks noGrp="1"/>
          </p:cNvSpPr>
          <p:nvPr>
            <p:ph idx="1"/>
          </p:nvPr>
        </p:nvSpPr>
        <p:spPr>
          <a:xfrm>
            <a:off x="1097280" y="1845734"/>
            <a:ext cx="7132320" cy="5012266"/>
          </a:xfrm>
        </p:spPr>
        <p:txBody>
          <a:bodyPr>
            <a:normAutofit/>
          </a:bodyPr>
          <a:lstStyle/>
          <a:p>
            <a:r>
              <a:rPr lang="en-US" sz="2800" b="1" dirty="0">
                <a:solidFill>
                  <a:srgbClr val="C40B42"/>
                </a:solidFill>
                <a:latin typeface="UniversLTStd-Bold"/>
              </a:rPr>
              <a:t>1. </a:t>
            </a:r>
            <a:r>
              <a:rPr lang="en-US" sz="2800" dirty="0">
                <a:solidFill>
                  <a:srgbClr val="242021"/>
                </a:solidFill>
                <a:latin typeface="UniversLTStd"/>
              </a:rPr>
              <a:t>Go to slide 6 if it is not already selected.</a:t>
            </a:r>
            <a:br>
              <a:rPr lang="en-US" sz="2800" dirty="0">
                <a:solidFill>
                  <a:srgbClr val="242021"/>
                </a:solidFill>
                <a:latin typeface="UniversLTStd"/>
              </a:rPr>
            </a:br>
            <a:r>
              <a:rPr lang="en-US" sz="2800" b="1" dirty="0">
                <a:solidFill>
                  <a:srgbClr val="C40B42"/>
                </a:solidFill>
                <a:latin typeface="UniversLTStd-Bold"/>
              </a:rPr>
              <a:t>2. </a:t>
            </a:r>
            <a:r>
              <a:rPr lang="en-US" sz="2800" dirty="0">
                <a:solidFill>
                  <a:srgbClr val="242021"/>
                </a:solidFill>
                <a:latin typeface="UniversLTStd"/>
              </a:rPr>
              <a:t>On the Design tab, click the </a:t>
            </a:r>
            <a:r>
              <a:rPr lang="en-US" sz="2800" b="1" dirty="0">
                <a:solidFill>
                  <a:srgbClr val="00ADEE"/>
                </a:solidFill>
                <a:latin typeface="UniversLTStd-Bold"/>
              </a:rPr>
              <a:t>More </a:t>
            </a:r>
            <a:r>
              <a:rPr lang="en-US" sz="2800" dirty="0">
                <a:solidFill>
                  <a:srgbClr val="242021"/>
                </a:solidFill>
                <a:latin typeface="UniversLTStd"/>
              </a:rPr>
              <a:t>button in the Variants group and then point to </a:t>
            </a:r>
            <a:r>
              <a:rPr lang="en-US" sz="2800" b="1" dirty="0">
                <a:solidFill>
                  <a:srgbClr val="00ADEE"/>
                </a:solidFill>
                <a:latin typeface="UniversLTStd-Bold"/>
              </a:rPr>
              <a:t>Background Styles</a:t>
            </a:r>
            <a:r>
              <a:rPr lang="en-US" sz="2800" dirty="0">
                <a:solidFill>
                  <a:srgbClr val="242021"/>
                </a:solidFill>
                <a:latin typeface="UniversLTStd"/>
              </a:rPr>
              <a:t>.</a:t>
            </a:r>
            <a:r>
              <a:rPr lang="en-US" sz="2800" dirty="0"/>
              <a:t> </a:t>
            </a:r>
          </a:p>
          <a:p>
            <a:r>
              <a:rPr lang="en-US" sz="2800" b="1" dirty="0">
                <a:solidFill>
                  <a:srgbClr val="C40B42"/>
                </a:solidFill>
                <a:latin typeface="UniversLTStd-Bold"/>
              </a:rPr>
              <a:t>3. </a:t>
            </a:r>
            <a:r>
              <a:rPr lang="en-US" sz="2800" dirty="0">
                <a:solidFill>
                  <a:srgbClr val="242021"/>
                </a:solidFill>
                <a:latin typeface="UniversLTStd"/>
              </a:rPr>
              <a:t>Right-click </a:t>
            </a:r>
            <a:r>
              <a:rPr lang="en-US" sz="2800" b="1" dirty="0">
                <a:solidFill>
                  <a:srgbClr val="00ADEE"/>
                </a:solidFill>
                <a:latin typeface="UniversLTStd-Bold"/>
              </a:rPr>
              <a:t>Style 8 </a:t>
            </a:r>
            <a:r>
              <a:rPr lang="en-US" sz="2800" dirty="0">
                <a:solidFill>
                  <a:srgbClr val="242021"/>
                </a:solidFill>
                <a:latin typeface="UniversLTStd"/>
              </a:rPr>
              <a:t>and select </a:t>
            </a:r>
            <a:r>
              <a:rPr lang="en-US" sz="2800" b="1" dirty="0">
                <a:solidFill>
                  <a:srgbClr val="00ADEE"/>
                </a:solidFill>
                <a:latin typeface="UniversLTStd-Bold"/>
              </a:rPr>
              <a:t>Apply to Selected Slides </a:t>
            </a:r>
            <a:r>
              <a:rPr lang="en-US" sz="2800" dirty="0">
                <a:solidFill>
                  <a:srgbClr val="242021"/>
                </a:solidFill>
                <a:latin typeface="UniversLTStd"/>
              </a:rPr>
              <a:t>(see Figure 4-6). After clicking this option, the background style is applied to slide 6 only</a:t>
            </a:r>
            <a:r>
              <a:rPr lang="en-US" sz="2800" dirty="0"/>
              <a:t> </a:t>
            </a:r>
            <a:br>
              <a:rPr lang="en-US" sz="2800" dirty="0"/>
            </a:br>
            <a:r>
              <a:rPr lang="en-US" sz="2800" b="1" dirty="0">
                <a:solidFill>
                  <a:srgbClr val="C40B42"/>
                </a:solidFill>
                <a:latin typeface="UniversLTStd-Bold"/>
              </a:rPr>
              <a:t>4. </a:t>
            </a:r>
            <a:r>
              <a:rPr lang="en-US" sz="2800" b="1" dirty="0">
                <a:solidFill>
                  <a:srgbClr val="00ADEE"/>
                </a:solidFill>
                <a:latin typeface="UniversLTStd-Bold"/>
              </a:rPr>
              <a:t>SAVE </a:t>
            </a:r>
            <a:r>
              <a:rPr lang="en-US" sz="2800" dirty="0">
                <a:solidFill>
                  <a:srgbClr val="242021"/>
                </a:solidFill>
                <a:latin typeface="UniversLTStd"/>
              </a:rPr>
              <a:t>the presentation.</a:t>
            </a:r>
            <a:r>
              <a:rPr lang="en-US" sz="2800" dirty="0"/>
              <a:t> </a:t>
            </a:r>
            <a:br>
              <a:rPr lang="en-US" sz="2800" dirty="0"/>
            </a:br>
            <a:endParaRPr lang="en-US" sz="2800" dirty="0"/>
          </a:p>
        </p:txBody>
      </p:sp>
      <p:pic>
        <p:nvPicPr>
          <p:cNvPr id="5" name="Picture 4">
            <a:extLst>
              <a:ext uri="{FF2B5EF4-FFF2-40B4-BE49-F238E27FC236}">
                <a16:creationId xmlns:a16="http://schemas.microsoft.com/office/drawing/2014/main" id="{3E5E2A51-24B1-45DB-9495-E362687A8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776" y="2169553"/>
            <a:ext cx="3923660" cy="2518893"/>
          </a:xfrm>
          <a:prstGeom prst="rect">
            <a:avLst/>
          </a:prstGeom>
        </p:spPr>
      </p:pic>
    </p:spTree>
    <p:extLst>
      <p:ext uri="{BB962C8B-B14F-4D97-AF65-F5344CB8AC3E}">
        <p14:creationId xmlns:p14="http://schemas.microsoft.com/office/powerpoint/2010/main" val="258513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3AC8-BE5C-4760-A09C-911249CFD8BB}"/>
              </a:ext>
            </a:extLst>
          </p:cNvPr>
          <p:cNvSpPr>
            <a:spLocks noGrp="1"/>
          </p:cNvSpPr>
          <p:nvPr>
            <p:ph type="title"/>
          </p:nvPr>
        </p:nvSpPr>
        <p:spPr/>
        <p:txBody>
          <a:bodyPr/>
          <a:lstStyle/>
          <a:p>
            <a:r>
              <a:rPr lang="en-US" b="1" dirty="0"/>
              <a:t>Customize the Background</a:t>
            </a:r>
            <a:r>
              <a:rPr lang="en-US" dirty="0"/>
              <a:t> </a:t>
            </a:r>
          </a:p>
        </p:txBody>
      </p:sp>
      <p:sp>
        <p:nvSpPr>
          <p:cNvPr id="3" name="Content Placeholder 2">
            <a:extLst>
              <a:ext uri="{FF2B5EF4-FFF2-40B4-BE49-F238E27FC236}">
                <a16:creationId xmlns:a16="http://schemas.microsoft.com/office/drawing/2014/main" id="{A0992992-1028-4453-BA68-27219239F4AF}"/>
              </a:ext>
            </a:extLst>
          </p:cNvPr>
          <p:cNvSpPr>
            <a:spLocks noGrp="1"/>
          </p:cNvSpPr>
          <p:nvPr>
            <p:ph idx="1"/>
          </p:nvPr>
        </p:nvSpPr>
        <p:spPr>
          <a:xfrm>
            <a:off x="1097279" y="1845734"/>
            <a:ext cx="10298853" cy="4023360"/>
          </a:xfrm>
        </p:spPr>
        <p:txBody>
          <a:bodyPr>
            <a:noAutofit/>
          </a:bodyPr>
          <a:lstStyle/>
          <a:p>
            <a:r>
              <a:rPr lang="en-US" sz="2400" b="1" dirty="0">
                <a:solidFill>
                  <a:srgbClr val="242021"/>
                </a:solidFill>
                <a:latin typeface="UniversLTStd-Bold"/>
              </a:rPr>
              <a:t>USE </a:t>
            </a:r>
            <a:r>
              <a:rPr lang="en-US" sz="2400" dirty="0">
                <a:solidFill>
                  <a:srgbClr val="242021"/>
                </a:solidFill>
                <a:latin typeface="UniversLTStd"/>
              </a:rPr>
              <a:t>the </a:t>
            </a:r>
            <a:r>
              <a:rPr lang="en-US" sz="2400" b="1" dirty="0">
                <a:solidFill>
                  <a:srgbClr val="EE2025"/>
                </a:solidFill>
                <a:latin typeface="UniversLTStd-BoldObl"/>
              </a:rPr>
              <a:t>Special Events Final </a:t>
            </a:r>
            <a:r>
              <a:rPr lang="en-US" sz="2400" dirty="0">
                <a:solidFill>
                  <a:srgbClr val="242021"/>
                </a:solidFill>
                <a:latin typeface="UniversLTStd"/>
              </a:rPr>
              <a:t>presentation</a:t>
            </a:r>
            <a:r>
              <a:rPr lang="en-US" sz="2400" dirty="0"/>
              <a:t> </a:t>
            </a:r>
            <a:br>
              <a:rPr lang="en-US" sz="2400" dirty="0"/>
            </a:br>
            <a:r>
              <a:rPr lang="en-US" sz="2400" b="1" dirty="0">
                <a:solidFill>
                  <a:srgbClr val="C40B42"/>
                </a:solidFill>
                <a:latin typeface="UniversLTStd-Bold"/>
              </a:rPr>
              <a:t>1. </a:t>
            </a:r>
            <a:r>
              <a:rPr lang="en-US" sz="2400" dirty="0">
                <a:solidFill>
                  <a:srgbClr val="242021"/>
                </a:solidFill>
                <a:latin typeface="UniversLTStd"/>
              </a:rPr>
              <a:t>With slide 6 still active, click the </a:t>
            </a:r>
            <a:r>
              <a:rPr lang="en-US" sz="2400" b="1" dirty="0">
                <a:solidFill>
                  <a:srgbClr val="00ADEE"/>
                </a:solidFill>
                <a:latin typeface="UniversLTStd-Bold"/>
              </a:rPr>
              <a:t>Format Background </a:t>
            </a:r>
            <a:r>
              <a:rPr lang="en-US" sz="2400" dirty="0">
                <a:solidFill>
                  <a:srgbClr val="242021"/>
                </a:solidFill>
                <a:latin typeface="UniversLTStd"/>
              </a:rPr>
              <a:t>button on the Design tab. </a:t>
            </a:r>
            <a:br>
              <a:rPr lang="en-US" sz="2400" dirty="0"/>
            </a:br>
            <a:r>
              <a:rPr lang="en-US" sz="2400" b="1" dirty="0">
                <a:solidFill>
                  <a:srgbClr val="C40B42"/>
                </a:solidFill>
                <a:latin typeface="UniversLTStd-Bold"/>
              </a:rPr>
              <a:t>2. </a:t>
            </a:r>
            <a:r>
              <a:rPr lang="en-US" sz="2400" dirty="0">
                <a:solidFill>
                  <a:srgbClr val="242021"/>
                </a:solidFill>
                <a:latin typeface="UniversLTStd"/>
              </a:rPr>
              <a:t>Click the </a:t>
            </a:r>
            <a:r>
              <a:rPr lang="en-US" sz="2400" b="1" dirty="0">
                <a:solidFill>
                  <a:srgbClr val="00ADEE"/>
                </a:solidFill>
                <a:latin typeface="UniversLTStd-Bold"/>
              </a:rPr>
              <a:t>Type </a:t>
            </a:r>
            <a:r>
              <a:rPr lang="en-US" sz="2400" dirty="0">
                <a:solidFill>
                  <a:srgbClr val="242021"/>
                </a:solidFill>
                <a:latin typeface="UniversLTStd"/>
              </a:rPr>
              <a:t>drop-down arrow and then in the drop-down list, select the </a:t>
            </a:r>
            <a:r>
              <a:rPr lang="en-US" sz="2400" b="1" dirty="0">
                <a:solidFill>
                  <a:srgbClr val="00ADEE"/>
                </a:solidFill>
                <a:latin typeface="UniversLTStd-Bold"/>
              </a:rPr>
              <a:t>Linear </a:t>
            </a:r>
            <a:r>
              <a:rPr lang="en-US" sz="2400" dirty="0">
                <a:solidFill>
                  <a:srgbClr val="242021"/>
                </a:solidFill>
                <a:latin typeface="UniversLTStd"/>
              </a:rPr>
              <a:t>preset</a:t>
            </a:r>
            <a:r>
              <a:rPr lang="en-US" sz="2400" dirty="0"/>
              <a:t> </a:t>
            </a:r>
          </a:p>
          <a:p>
            <a:r>
              <a:rPr lang="en-US" sz="2400" b="1" dirty="0">
                <a:solidFill>
                  <a:srgbClr val="C40B42"/>
                </a:solidFill>
                <a:latin typeface="UniversLTStd-Bold"/>
              </a:rPr>
              <a:t>3. </a:t>
            </a:r>
            <a:r>
              <a:rPr lang="en-US" sz="2400" dirty="0">
                <a:solidFill>
                  <a:srgbClr val="242021"/>
                </a:solidFill>
                <a:latin typeface="UniversLTStd"/>
              </a:rPr>
              <a:t>Click the </a:t>
            </a:r>
            <a:r>
              <a:rPr lang="en-US" sz="2400" b="1" dirty="0">
                <a:solidFill>
                  <a:srgbClr val="00ADEE"/>
                </a:solidFill>
                <a:latin typeface="UniversLTStd-Bold"/>
              </a:rPr>
              <a:t>Solid Fill </a:t>
            </a:r>
            <a:r>
              <a:rPr lang="en-US" sz="2400" dirty="0">
                <a:solidFill>
                  <a:srgbClr val="242021"/>
                </a:solidFill>
                <a:latin typeface="UniversLTStd"/>
              </a:rPr>
              <a:t>option button. The controls change to those for solid colors.</a:t>
            </a:r>
            <a:br>
              <a:rPr lang="en-US" sz="2400" dirty="0">
                <a:solidFill>
                  <a:srgbClr val="242021"/>
                </a:solidFill>
                <a:latin typeface="UniversLTStd"/>
              </a:rPr>
            </a:br>
            <a:r>
              <a:rPr lang="en-US" sz="2400" b="1" dirty="0">
                <a:solidFill>
                  <a:srgbClr val="C40B42"/>
                </a:solidFill>
                <a:latin typeface="UniversLTStd-Bold"/>
              </a:rPr>
              <a:t>4. </a:t>
            </a:r>
            <a:r>
              <a:rPr lang="en-US" sz="2400" dirty="0">
                <a:solidFill>
                  <a:srgbClr val="242021"/>
                </a:solidFill>
                <a:latin typeface="UniversLTStd"/>
              </a:rPr>
              <a:t>Click the </a:t>
            </a:r>
            <a:r>
              <a:rPr lang="en-US" sz="2400" b="1" dirty="0">
                <a:solidFill>
                  <a:srgbClr val="00ADEE"/>
                </a:solidFill>
                <a:latin typeface="UniversLTStd-Bold"/>
              </a:rPr>
              <a:t>Color </a:t>
            </a:r>
            <a:r>
              <a:rPr lang="en-US" sz="2400" dirty="0">
                <a:solidFill>
                  <a:srgbClr val="242021"/>
                </a:solidFill>
                <a:latin typeface="UniversLTStd"/>
              </a:rPr>
              <a:t>drop-down arrow and in the gallery that appears, click </a:t>
            </a:r>
            <a:r>
              <a:rPr lang="en-US" sz="2400" b="1" dirty="0">
                <a:solidFill>
                  <a:srgbClr val="00ADEE"/>
                </a:solidFill>
                <a:latin typeface="UniversLTStd-Bold"/>
              </a:rPr>
              <a:t>Dark </a:t>
            </a:r>
            <a:r>
              <a:rPr lang="en-US" sz="2400" b="1" dirty="0" err="1">
                <a:solidFill>
                  <a:srgbClr val="00ADEE"/>
                </a:solidFill>
                <a:latin typeface="UniversLTStd-Bold"/>
              </a:rPr>
              <a:t>Purple,Background</a:t>
            </a:r>
            <a:r>
              <a:rPr lang="en-US" sz="2400" b="1" dirty="0">
                <a:solidFill>
                  <a:srgbClr val="00ADEE"/>
                </a:solidFill>
                <a:latin typeface="UniversLTStd-Bold"/>
              </a:rPr>
              <a:t> 2, Darker 50%</a:t>
            </a:r>
            <a:br>
              <a:rPr lang="en-US" sz="2400" dirty="0">
                <a:solidFill>
                  <a:srgbClr val="242021"/>
                </a:solidFill>
                <a:latin typeface="UniversLTStd"/>
              </a:rPr>
            </a:br>
            <a:r>
              <a:rPr lang="en-US" sz="2400" b="1" dirty="0">
                <a:solidFill>
                  <a:srgbClr val="C40B42"/>
                </a:solidFill>
                <a:latin typeface="UniversLTStd-Bold"/>
              </a:rPr>
              <a:t>5. </a:t>
            </a:r>
            <a:r>
              <a:rPr lang="en-US" sz="2400" dirty="0">
                <a:solidFill>
                  <a:srgbClr val="242021"/>
                </a:solidFill>
                <a:latin typeface="UniversLTStd"/>
              </a:rPr>
              <a:t>Drag the Transparency slider to </a:t>
            </a:r>
            <a:r>
              <a:rPr lang="en-US" sz="2400" b="1" dirty="0">
                <a:solidFill>
                  <a:srgbClr val="00ADEE"/>
                </a:solidFill>
                <a:latin typeface="UniversLTStd-Bold"/>
              </a:rPr>
              <a:t>20% </a:t>
            </a:r>
            <a:r>
              <a:rPr lang="en-US" sz="2400" dirty="0">
                <a:solidFill>
                  <a:srgbClr val="242021"/>
                </a:solidFill>
                <a:latin typeface="UniversLTStd"/>
              </a:rPr>
              <a:t>or type </a:t>
            </a:r>
            <a:r>
              <a:rPr lang="en-US" sz="2400" b="1" dirty="0">
                <a:solidFill>
                  <a:srgbClr val="00ADEE"/>
                </a:solidFill>
                <a:latin typeface="UniversLTStd-Bold"/>
              </a:rPr>
              <a:t>20 </a:t>
            </a:r>
            <a:r>
              <a:rPr lang="en-US" sz="2400" dirty="0">
                <a:solidFill>
                  <a:srgbClr val="242021"/>
                </a:solidFill>
                <a:latin typeface="UniversLTStd"/>
              </a:rPr>
              <a:t>in the Transparency text box. The fill lightens because it is now partly transparent.</a:t>
            </a:r>
            <a:br>
              <a:rPr lang="en-US" sz="2400" dirty="0">
                <a:solidFill>
                  <a:srgbClr val="242021"/>
                </a:solidFill>
                <a:latin typeface="UniversLTStd"/>
              </a:rPr>
            </a:br>
            <a:endParaRPr lang="en-US" sz="2400" dirty="0"/>
          </a:p>
        </p:txBody>
      </p:sp>
      <p:pic>
        <p:nvPicPr>
          <p:cNvPr id="5" name="Picture 4">
            <a:extLst>
              <a:ext uri="{FF2B5EF4-FFF2-40B4-BE49-F238E27FC236}">
                <a16:creationId xmlns:a16="http://schemas.microsoft.com/office/drawing/2014/main" id="{819EBEF5-064D-460B-9E3D-5E4629467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840" y="313697"/>
            <a:ext cx="1447679" cy="1897798"/>
          </a:xfrm>
          <a:prstGeom prst="rect">
            <a:avLst/>
          </a:prstGeom>
        </p:spPr>
      </p:pic>
    </p:spTree>
    <p:extLst>
      <p:ext uri="{BB962C8B-B14F-4D97-AF65-F5344CB8AC3E}">
        <p14:creationId xmlns:p14="http://schemas.microsoft.com/office/powerpoint/2010/main" val="419907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5977-E28A-4D61-8F21-7C2D5243A55B}"/>
              </a:ext>
            </a:extLst>
          </p:cNvPr>
          <p:cNvSpPr>
            <a:spLocks noGrp="1"/>
          </p:cNvSpPr>
          <p:nvPr>
            <p:ph type="title"/>
          </p:nvPr>
        </p:nvSpPr>
        <p:spPr/>
        <p:txBody>
          <a:bodyPr/>
          <a:lstStyle/>
          <a:p>
            <a:r>
              <a:rPr lang="en-US" b="1" dirty="0"/>
              <a:t>Customize the Background</a:t>
            </a:r>
            <a:r>
              <a:rPr lang="en-US" dirty="0"/>
              <a:t> </a:t>
            </a:r>
          </a:p>
        </p:txBody>
      </p:sp>
      <p:sp>
        <p:nvSpPr>
          <p:cNvPr id="3" name="Content Placeholder 2">
            <a:extLst>
              <a:ext uri="{FF2B5EF4-FFF2-40B4-BE49-F238E27FC236}">
                <a16:creationId xmlns:a16="http://schemas.microsoft.com/office/drawing/2014/main" id="{50055DB7-E225-4632-93F6-D1D2593CC097}"/>
              </a:ext>
            </a:extLst>
          </p:cNvPr>
          <p:cNvSpPr>
            <a:spLocks noGrp="1"/>
          </p:cNvSpPr>
          <p:nvPr>
            <p:ph idx="1"/>
          </p:nvPr>
        </p:nvSpPr>
        <p:spPr>
          <a:xfrm>
            <a:off x="1097279" y="1845733"/>
            <a:ext cx="10603654" cy="4588933"/>
          </a:xfrm>
        </p:spPr>
        <p:txBody>
          <a:bodyPr>
            <a:normAutofit/>
          </a:bodyPr>
          <a:lstStyle/>
          <a:p>
            <a:r>
              <a:rPr lang="en-US" sz="2400" b="1" dirty="0">
                <a:solidFill>
                  <a:srgbClr val="C40B42"/>
                </a:solidFill>
                <a:latin typeface="UniversLTStd-Bold"/>
              </a:rPr>
              <a:t>6. </a:t>
            </a:r>
            <a:r>
              <a:rPr lang="en-US" sz="2400" dirty="0">
                <a:solidFill>
                  <a:srgbClr val="242021"/>
                </a:solidFill>
                <a:latin typeface="UniversLTStd"/>
              </a:rPr>
              <a:t>Click </a:t>
            </a:r>
            <a:r>
              <a:rPr lang="en-US" sz="2400" b="1" dirty="0">
                <a:solidFill>
                  <a:srgbClr val="00ADEE"/>
                </a:solidFill>
                <a:latin typeface="UniversLTStd-Bold"/>
              </a:rPr>
              <a:t>Picture or texture fill</a:t>
            </a:r>
            <a:r>
              <a:rPr lang="en-US" sz="2400" dirty="0">
                <a:solidFill>
                  <a:srgbClr val="242021"/>
                </a:solidFill>
                <a:latin typeface="UniversLTStd"/>
              </a:rPr>
              <a:t>. The controls change to those for pictures and textures.</a:t>
            </a:r>
            <a:br>
              <a:rPr lang="en-US" sz="2400" dirty="0">
                <a:solidFill>
                  <a:srgbClr val="242021"/>
                </a:solidFill>
                <a:latin typeface="UniversLTStd"/>
              </a:rPr>
            </a:br>
            <a:r>
              <a:rPr lang="en-US" sz="2400" b="1" dirty="0">
                <a:solidFill>
                  <a:srgbClr val="C40B42"/>
                </a:solidFill>
                <a:latin typeface="UniversLTStd-Bold"/>
              </a:rPr>
              <a:t>7. </a:t>
            </a:r>
            <a:r>
              <a:rPr lang="en-US" sz="2400" dirty="0">
                <a:solidFill>
                  <a:srgbClr val="242021"/>
                </a:solidFill>
                <a:latin typeface="UniversLTStd"/>
              </a:rPr>
              <a:t>Click the </a:t>
            </a:r>
            <a:r>
              <a:rPr lang="en-US" sz="2400" b="1" dirty="0">
                <a:solidFill>
                  <a:srgbClr val="00ADEE"/>
                </a:solidFill>
                <a:latin typeface="UniversLTStd-Bold"/>
              </a:rPr>
              <a:t>Texture </a:t>
            </a:r>
            <a:r>
              <a:rPr lang="en-US" sz="2400" dirty="0">
                <a:solidFill>
                  <a:srgbClr val="242021"/>
                </a:solidFill>
                <a:latin typeface="UniversLTStd"/>
              </a:rPr>
              <a:t>drop-down arrow and then click the </a:t>
            </a:r>
            <a:r>
              <a:rPr lang="en-US" sz="2400" b="1" dirty="0">
                <a:solidFill>
                  <a:srgbClr val="00ADEE"/>
                </a:solidFill>
                <a:latin typeface="UniversLTStd-Bold"/>
              </a:rPr>
              <a:t>Green Marble </a:t>
            </a:r>
            <a:r>
              <a:rPr lang="en-US" sz="2400" dirty="0">
                <a:solidFill>
                  <a:srgbClr val="242021"/>
                </a:solidFill>
                <a:latin typeface="UniversLTStd"/>
              </a:rPr>
              <a:t>texture.</a:t>
            </a:r>
            <a:br>
              <a:rPr lang="en-US" sz="2400" dirty="0">
                <a:solidFill>
                  <a:srgbClr val="242021"/>
                </a:solidFill>
                <a:latin typeface="UniversLTStd"/>
              </a:rPr>
            </a:br>
            <a:r>
              <a:rPr lang="en-US" sz="2400" b="1" dirty="0">
                <a:solidFill>
                  <a:srgbClr val="C40B42"/>
                </a:solidFill>
                <a:latin typeface="UniversLTStd-Bold"/>
              </a:rPr>
              <a:t>8. </a:t>
            </a:r>
            <a:r>
              <a:rPr lang="en-US" sz="2400" dirty="0">
                <a:solidFill>
                  <a:srgbClr val="242021"/>
                </a:solidFill>
                <a:latin typeface="UniversLTStd"/>
              </a:rPr>
              <a:t>Click </a:t>
            </a:r>
            <a:r>
              <a:rPr lang="en-US" sz="2400" b="1" dirty="0">
                <a:solidFill>
                  <a:srgbClr val="00ADEE"/>
                </a:solidFill>
                <a:latin typeface="UniversLTStd-Bold"/>
              </a:rPr>
              <a:t>Pattern Fill</a:t>
            </a:r>
            <a:r>
              <a:rPr lang="en-US" sz="2400" dirty="0">
                <a:solidFill>
                  <a:srgbClr val="242021"/>
                </a:solidFill>
                <a:latin typeface="UniversLTStd"/>
              </a:rPr>
              <a:t>. The controls change to those for patterns.</a:t>
            </a:r>
            <a:br>
              <a:rPr lang="en-US" sz="2400" dirty="0">
                <a:solidFill>
                  <a:srgbClr val="242021"/>
                </a:solidFill>
                <a:latin typeface="UniversLTStd"/>
              </a:rPr>
            </a:br>
            <a:r>
              <a:rPr lang="en-US" sz="2400" b="1" dirty="0">
                <a:solidFill>
                  <a:srgbClr val="C40B42"/>
                </a:solidFill>
                <a:latin typeface="UniversLTStd-Bold"/>
              </a:rPr>
              <a:t>9. </a:t>
            </a:r>
            <a:r>
              <a:rPr lang="en-US" sz="2400" dirty="0">
                <a:solidFill>
                  <a:srgbClr val="242021"/>
                </a:solidFill>
                <a:latin typeface="UniversLTStd"/>
              </a:rPr>
              <a:t>Open the </a:t>
            </a:r>
            <a:r>
              <a:rPr lang="en-US" sz="2400" b="1" dirty="0">
                <a:solidFill>
                  <a:srgbClr val="00ADEE"/>
                </a:solidFill>
                <a:latin typeface="UniversLTStd-Bold"/>
              </a:rPr>
              <a:t>Foreground Color </a:t>
            </a:r>
            <a:r>
              <a:rPr lang="en-US" sz="2400" dirty="0">
                <a:solidFill>
                  <a:srgbClr val="242021"/>
                </a:solidFill>
                <a:latin typeface="UniversLTStd"/>
              </a:rPr>
              <a:t>drop-down list and click </a:t>
            </a:r>
            <a:r>
              <a:rPr lang="en-US" sz="2400" b="1" dirty="0">
                <a:solidFill>
                  <a:srgbClr val="00ADEE"/>
                </a:solidFill>
                <a:latin typeface="UniversLTStd-Bold"/>
              </a:rPr>
              <a:t>Dark Purple, Background 2</a:t>
            </a:r>
            <a:br>
              <a:rPr lang="en-US" sz="2400" b="1" dirty="0">
                <a:solidFill>
                  <a:srgbClr val="00ADEE"/>
                </a:solidFill>
                <a:latin typeface="UniversLTStd-Bold"/>
              </a:rPr>
            </a:br>
            <a:r>
              <a:rPr lang="en-US" sz="2400" dirty="0">
                <a:solidFill>
                  <a:srgbClr val="242021"/>
                </a:solidFill>
                <a:latin typeface="UniversLTStd"/>
              </a:rPr>
              <a:t>(the third color in the top row of the Theme Colors section).</a:t>
            </a:r>
            <a:br>
              <a:rPr lang="en-US" sz="2400" dirty="0">
                <a:solidFill>
                  <a:srgbClr val="242021"/>
                </a:solidFill>
                <a:latin typeface="UniversLTStd"/>
              </a:rPr>
            </a:br>
            <a:r>
              <a:rPr lang="en-US" sz="2400" b="1" dirty="0">
                <a:solidFill>
                  <a:srgbClr val="C40B42"/>
                </a:solidFill>
                <a:latin typeface="UniversLTStd-Bold"/>
              </a:rPr>
              <a:t>10. </a:t>
            </a:r>
            <a:r>
              <a:rPr lang="en-US" sz="2400" dirty="0">
                <a:solidFill>
                  <a:srgbClr val="242021"/>
                </a:solidFill>
                <a:latin typeface="UniversLTStd"/>
              </a:rPr>
              <a:t>Open the </a:t>
            </a:r>
            <a:r>
              <a:rPr lang="en-US" sz="2400" b="1" dirty="0">
                <a:solidFill>
                  <a:srgbClr val="00ADEE"/>
                </a:solidFill>
                <a:latin typeface="UniversLTStd-Bold"/>
              </a:rPr>
              <a:t>Background Color </a:t>
            </a:r>
            <a:r>
              <a:rPr lang="en-US" sz="2400" dirty="0">
                <a:solidFill>
                  <a:srgbClr val="242021"/>
                </a:solidFill>
                <a:latin typeface="UniversLTStd"/>
              </a:rPr>
              <a:t>drop-down list and click </a:t>
            </a:r>
            <a:r>
              <a:rPr lang="en-US" sz="2400" b="1" dirty="0">
                <a:solidFill>
                  <a:srgbClr val="00ADEE"/>
                </a:solidFill>
                <a:latin typeface="UniversLTStd-Bold"/>
              </a:rPr>
              <a:t>Teal, Accent 5 </a:t>
            </a:r>
            <a:r>
              <a:rPr lang="en-US" sz="2400" dirty="0">
                <a:solidFill>
                  <a:srgbClr val="242021"/>
                </a:solidFill>
                <a:latin typeface="UniversLTStd"/>
              </a:rPr>
              <a:t>(next-to-last color in the top row of the Theme Colors section).</a:t>
            </a:r>
            <a:br>
              <a:rPr lang="en-US" sz="2400" dirty="0">
                <a:solidFill>
                  <a:srgbClr val="242021"/>
                </a:solidFill>
                <a:latin typeface="UniversLTStd"/>
              </a:rPr>
            </a:br>
            <a:r>
              <a:rPr lang="en-US" sz="2400" b="1" dirty="0">
                <a:solidFill>
                  <a:srgbClr val="C40B42"/>
                </a:solidFill>
                <a:latin typeface="UniversLTStd-Bold"/>
              </a:rPr>
              <a:t>11. </a:t>
            </a:r>
            <a:r>
              <a:rPr lang="en-US" sz="2400" dirty="0">
                <a:solidFill>
                  <a:srgbClr val="242021"/>
                </a:solidFill>
                <a:latin typeface="UniversLTStd"/>
              </a:rPr>
              <a:t>Click the </a:t>
            </a:r>
            <a:r>
              <a:rPr lang="en-US" sz="2400" b="1" dirty="0">
                <a:solidFill>
                  <a:srgbClr val="00ADEE"/>
                </a:solidFill>
                <a:latin typeface="UniversLTStd-Bold"/>
              </a:rPr>
              <a:t>90% </a:t>
            </a:r>
            <a:r>
              <a:rPr lang="en-US" sz="2400" dirty="0">
                <a:solidFill>
                  <a:srgbClr val="242021"/>
                </a:solidFill>
                <a:latin typeface="UniversLTStd"/>
              </a:rPr>
              <a:t>pattern (the last pattern in the second row).</a:t>
            </a:r>
            <a:br>
              <a:rPr lang="en-US" sz="2400" dirty="0">
                <a:solidFill>
                  <a:srgbClr val="242021"/>
                </a:solidFill>
                <a:latin typeface="UniversLTStd"/>
              </a:rPr>
            </a:br>
            <a:r>
              <a:rPr lang="en-US" sz="2400" b="1" dirty="0">
                <a:solidFill>
                  <a:srgbClr val="C40B42"/>
                </a:solidFill>
                <a:latin typeface="UniversLTStd-Bold"/>
              </a:rPr>
              <a:t>12. </a:t>
            </a:r>
            <a:r>
              <a:rPr lang="en-US" sz="2400" dirty="0">
                <a:solidFill>
                  <a:srgbClr val="242021"/>
                </a:solidFill>
                <a:latin typeface="UniversLTStd"/>
              </a:rPr>
              <a:t>In the Format Background task pane, click </a:t>
            </a:r>
            <a:r>
              <a:rPr lang="en-US" sz="2400" b="1" dirty="0">
                <a:solidFill>
                  <a:srgbClr val="00ADEE"/>
                </a:solidFill>
                <a:latin typeface="UniversLTStd-Bold"/>
              </a:rPr>
              <a:t>Reset Background</a:t>
            </a:r>
            <a:r>
              <a:rPr lang="en-US" sz="2400" dirty="0">
                <a:solidFill>
                  <a:srgbClr val="242021"/>
                </a:solidFill>
                <a:latin typeface="UniversLTStd"/>
              </a:rPr>
              <a:t>. The background returns to its original state specified by the theme and variant in use.</a:t>
            </a:r>
            <a:br>
              <a:rPr lang="en-US" sz="2400" dirty="0">
                <a:solidFill>
                  <a:srgbClr val="242021"/>
                </a:solidFill>
                <a:latin typeface="UniversLTStd"/>
              </a:rPr>
            </a:br>
            <a:r>
              <a:rPr lang="en-US" sz="2400" b="1" dirty="0">
                <a:solidFill>
                  <a:srgbClr val="C40B42"/>
                </a:solidFill>
                <a:latin typeface="UniversLTStd-Bold"/>
              </a:rPr>
              <a:t>13. </a:t>
            </a:r>
            <a:r>
              <a:rPr lang="en-US" sz="2400" b="1" dirty="0">
                <a:solidFill>
                  <a:srgbClr val="00ADEE"/>
                </a:solidFill>
                <a:latin typeface="UniversLTStd-Bold"/>
              </a:rPr>
              <a:t>CLOSE </a:t>
            </a:r>
            <a:r>
              <a:rPr lang="en-US" sz="2400" dirty="0">
                <a:solidFill>
                  <a:srgbClr val="242021"/>
                </a:solidFill>
                <a:latin typeface="UniversLTStd"/>
              </a:rPr>
              <a:t>the Format Background task pane.</a:t>
            </a:r>
            <a:br>
              <a:rPr lang="en-US" sz="2400" dirty="0">
                <a:solidFill>
                  <a:srgbClr val="242021"/>
                </a:solidFill>
                <a:latin typeface="UniversLTStd"/>
              </a:rPr>
            </a:br>
            <a:r>
              <a:rPr lang="en-US" sz="2400" b="1" dirty="0">
                <a:solidFill>
                  <a:srgbClr val="C40B42"/>
                </a:solidFill>
                <a:latin typeface="UniversLTStd-Bold"/>
              </a:rPr>
              <a:t>14. </a:t>
            </a:r>
            <a:r>
              <a:rPr lang="en-US" sz="2400" b="1" dirty="0">
                <a:solidFill>
                  <a:srgbClr val="00ADEE"/>
                </a:solidFill>
                <a:latin typeface="UniversLTStd-Bold"/>
              </a:rPr>
              <a:t>SAVE </a:t>
            </a:r>
            <a:r>
              <a:rPr lang="en-US" sz="2400" dirty="0">
                <a:solidFill>
                  <a:srgbClr val="242021"/>
                </a:solidFill>
                <a:latin typeface="UniversLTStd"/>
              </a:rPr>
              <a:t>the presentation.</a:t>
            </a:r>
            <a:r>
              <a:rPr lang="en-US" sz="2400" dirty="0">
                <a:solidFill>
                  <a:srgbClr val="000000">
                    <a:lumMod val="75000"/>
                    <a:lumOff val="25000"/>
                  </a:srgbClr>
                </a:solidFill>
              </a:rPr>
              <a:t> </a:t>
            </a:r>
            <a:endParaRPr lang="en-US" dirty="0"/>
          </a:p>
        </p:txBody>
      </p:sp>
    </p:spTree>
    <p:extLst>
      <p:ext uri="{BB962C8B-B14F-4D97-AF65-F5344CB8AC3E}">
        <p14:creationId xmlns:p14="http://schemas.microsoft.com/office/powerpoint/2010/main" val="225890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D76E-E34E-4315-B015-331B6E578B7D}"/>
              </a:ext>
            </a:extLst>
          </p:cNvPr>
          <p:cNvSpPr>
            <a:spLocks noGrp="1"/>
          </p:cNvSpPr>
          <p:nvPr>
            <p:ph type="title"/>
          </p:nvPr>
        </p:nvSpPr>
        <p:spPr/>
        <p:txBody>
          <a:bodyPr>
            <a:normAutofit/>
          </a:bodyPr>
          <a:lstStyle/>
          <a:p>
            <a:r>
              <a:rPr lang="en-US" b="1" dirty="0">
                <a:solidFill>
                  <a:srgbClr val="242021"/>
                </a:solidFill>
                <a:latin typeface="UniversLTStd-Bold"/>
              </a:rPr>
              <a:t>Insert a Date, Footer, and Slide Numbers</a:t>
            </a:r>
            <a:r>
              <a:rPr lang="en-US" dirty="0"/>
              <a:t> </a:t>
            </a:r>
          </a:p>
        </p:txBody>
      </p:sp>
      <p:sp>
        <p:nvSpPr>
          <p:cNvPr id="3" name="Content Placeholder 2">
            <a:extLst>
              <a:ext uri="{FF2B5EF4-FFF2-40B4-BE49-F238E27FC236}">
                <a16:creationId xmlns:a16="http://schemas.microsoft.com/office/drawing/2014/main" id="{EC806954-A14E-45AA-B747-CEBB662348DD}"/>
              </a:ext>
            </a:extLst>
          </p:cNvPr>
          <p:cNvSpPr>
            <a:spLocks noGrp="1"/>
          </p:cNvSpPr>
          <p:nvPr>
            <p:ph idx="1"/>
          </p:nvPr>
        </p:nvSpPr>
        <p:spPr>
          <a:xfrm>
            <a:off x="1066800" y="1737360"/>
            <a:ext cx="8957733" cy="4527973"/>
          </a:xfrm>
        </p:spPr>
        <p:txBody>
          <a:bodyPr>
            <a:normAutofit fontScale="92500" lnSpcReduction="10000"/>
          </a:bodyPr>
          <a:lstStyle/>
          <a:p>
            <a:r>
              <a:rPr lang="en-US" sz="2400" b="1" dirty="0">
                <a:solidFill>
                  <a:srgbClr val="242021"/>
                </a:solidFill>
                <a:latin typeface="UniversLTStd-Bold"/>
              </a:rPr>
              <a:t>USE </a:t>
            </a:r>
            <a:r>
              <a:rPr lang="en-US" sz="2400" dirty="0">
                <a:solidFill>
                  <a:srgbClr val="242021"/>
                </a:solidFill>
                <a:latin typeface="UniversLTStd"/>
              </a:rPr>
              <a:t>the </a:t>
            </a:r>
            <a:r>
              <a:rPr lang="en-US" sz="2400" b="1" dirty="0">
                <a:solidFill>
                  <a:srgbClr val="EE2025"/>
                </a:solidFill>
                <a:latin typeface="UniversLTStd-BoldObl"/>
              </a:rPr>
              <a:t>Special Events Final </a:t>
            </a:r>
            <a:r>
              <a:rPr lang="en-US" sz="2400" dirty="0">
                <a:solidFill>
                  <a:srgbClr val="242021"/>
                </a:solidFill>
                <a:latin typeface="UniversLTStd"/>
              </a:rPr>
              <a:t>presentation </a:t>
            </a:r>
          </a:p>
          <a:p>
            <a:r>
              <a:rPr lang="en-US" sz="2400" b="1" dirty="0">
                <a:solidFill>
                  <a:srgbClr val="C40B42"/>
                </a:solidFill>
                <a:latin typeface="UniversLTStd-Bold"/>
              </a:rPr>
              <a:t>1. </a:t>
            </a:r>
            <a:r>
              <a:rPr lang="en-US" sz="2400" dirty="0">
                <a:solidFill>
                  <a:srgbClr val="242021"/>
                </a:solidFill>
                <a:latin typeface="UniversLTStd"/>
              </a:rPr>
              <a:t>Click the </a:t>
            </a:r>
            <a:r>
              <a:rPr lang="en-US" sz="2400" b="1" dirty="0">
                <a:solidFill>
                  <a:srgbClr val="00ADEE"/>
                </a:solidFill>
                <a:latin typeface="UniversLTStd-Bold"/>
              </a:rPr>
              <a:t>Insert </a:t>
            </a:r>
            <a:r>
              <a:rPr lang="en-US" sz="2400" dirty="0">
                <a:solidFill>
                  <a:srgbClr val="242021"/>
                </a:solidFill>
                <a:latin typeface="UniversLTStd"/>
              </a:rPr>
              <a:t>tab and then click the </a:t>
            </a:r>
            <a:r>
              <a:rPr lang="en-US" sz="2400" b="1" dirty="0">
                <a:solidFill>
                  <a:srgbClr val="00ADEE"/>
                </a:solidFill>
                <a:latin typeface="UniversLTStd-Bold"/>
              </a:rPr>
              <a:t>Header &amp; Footer </a:t>
            </a:r>
            <a:r>
              <a:rPr lang="en-US" sz="2400" dirty="0">
                <a:solidFill>
                  <a:srgbClr val="242021"/>
                </a:solidFill>
                <a:latin typeface="UniversLTStd"/>
              </a:rPr>
              <a:t>button. The </a:t>
            </a:r>
            <a:r>
              <a:rPr lang="en-US" sz="2400" dirty="0">
                <a:solidFill>
                  <a:srgbClr val="242021"/>
                </a:solidFill>
                <a:latin typeface="UniversLTStd-Obl"/>
              </a:rPr>
              <a:t>Header and Footer </a:t>
            </a:r>
            <a:r>
              <a:rPr lang="en-US" sz="2400" dirty="0">
                <a:solidFill>
                  <a:srgbClr val="242021"/>
                </a:solidFill>
                <a:latin typeface="UniversLTStd"/>
              </a:rPr>
              <a:t>dialog box opens.</a:t>
            </a:r>
            <a:br>
              <a:rPr lang="en-US" sz="2400" dirty="0">
                <a:solidFill>
                  <a:srgbClr val="242021"/>
                </a:solidFill>
                <a:latin typeface="UniversLTStd"/>
              </a:rPr>
            </a:br>
            <a:r>
              <a:rPr lang="en-US" sz="2400" b="1" dirty="0">
                <a:solidFill>
                  <a:srgbClr val="C40B42"/>
                </a:solidFill>
                <a:latin typeface="UniversLTStd-Bold"/>
              </a:rPr>
              <a:t>2. </a:t>
            </a:r>
            <a:r>
              <a:rPr lang="en-US" sz="2400" dirty="0">
                <a:solidFill>
                  <a:srgbClr val="242021"/>
                </a:solidFill>
                <a:latin typeface="UniversLTStd"/>
              </a:rPr>
              <a:t>Click the </a:t>
            </a:r>
            <a:r>
              <a:rPr lang="en-US" sz="2400" b="1" dirty="0">
                <a:solidFill>
                  <a:srgbClr val="00ADEE"/>
                </a:solidFill>
                <a:latin typeface="UniversLTStd-Bold"/>
              </a:rPr>
              <a:t>Date and time </a:t>
            </a:r>
            <a:r>
              <a:rPr lang="en-US" sz="2400" dirty="0">
                <a:solidFill>
                  <a:srgbClr val="242021"/>
                </a:solidFill>
                <a:latin typeface="UniversLTStd"/>
              </a:rPr>
              <a:t>check box and then click </a:t>
            </a:r>
            <a:r>
              <a:rPr lang="en-US" sz="2400" b="1" dirty="0">
                <a:solidFill>
                  <a:srgbClr val="00ADEE"/>
                </a:solidFill>
                <a:latin typeface="UniversLTStd-Bold"/>
              </a:rPr>
              <a:t>Update automatically </a:t>
            </a:r>
            <a:r>
              <a:rPr lang="en-US" sz="2400" dirty="0">
                <a:solidFill>
                  <a:srgbClr val="242021"/>
                </a:solidFill>
                <a:latin typeface="UniversLTStd"/>
              </a:rPr>
              <a:t>if it is not already selected.</a:t>
            </a:r>
            <a:br>
              <a:rPr lang="en-US" sz="2400" dirty="0">
                <a:solidFill>
                  <a:srgbClr val="242021"/>
                </a:solidFill>
                <a:latin typeface="UniversLTStd"/>
              </a:rPr>
            </a:br>
            <a:r>
              <a:rPr lang="en-US" sz="2400" b="1" dirty="0">
                <a:solidFill>
                  <a:srgbClr val="C40B42"/>
                </a:solidFill>
                <a:latin typeface="UniversLTStd-Bold"/>
              </a:rPr>
              <a:t>3. </a:t>
            </a:r>
            <a:r>
              <a:rPr lang="en-US" sz="2400" dirty="0">
                <a:solidFill>
                  <a:srgbClr val="242021"/>
                </a:solidFill>
                <a:latin typeface="UniversLTStd"/>
              </a:rPr>
              <a:t>Click to select the </a:t>
            </a:r>
            <a:r>
              <a:rPr lang="en-US" sz="2400" b="1" dirty="0">
                <a:solidFill>
                  <a:srgbClr val="00ADEE"/>
                </a:solidFill>
                <a:latin typeface="UniversLTStd-Bold"/>
              </a:rPr>
              <a:t>Slide number </a:t>
            </a:r>
            <a:r>
              <a:rPr lang="en-US" sz="2400" dirty="0">
                <a:solidFill>
                  <a:srgbClr val="242021"/>
                </a:solidFill>
                <a:latin typeface="UniversLTStd"/>
              </a:rPr>
              <a:t>check box.</a:t>
            </a:r>
            <a:br>
              <a:rPr lang="en-US" sz="2400" dirty="0">
                <a:solidFill>
                  <a:srgbClr val="242021"/>
                </a:solidFill>
                <a:latin typeface="UniversLTStd"/>
              </a:rPr>
            </a:br>
            <a:r>
              <a:rPr lang="en-US" sz="2400" b="1" dirty="0">
                <a:solidFill>
                  <a:srgbClr val="C40B42"/>
                </a:solidFill>
                <a:latin typeface="UniversLTStd-Bold"/>
              </a:rPr>
              <a:t>4. </a:t>
            </a:r>
            <a:r>
              <a:rPr lang="en-US" sz="2400" dirty="0">
                <a:solidFill>
                  <a:srgbClr val="242021"/>
                </a:solidFill>
                <a:latin typeface="UniversLTStd"/>
              </a:rPr>
              <a:t>Click the </a:t>
            </a:r>
            <a:r>
              <a:rPr lang="en-US" sz="2400" b="1" dirty="0">
                <a:solidFill>
                  <a:srgbClr val="00ADEE"/>
                </a:solidFill>
                <a:latin typeface="UniversLTStd-Bold"/>
              </a:rPr>
              <a:t>Footer c</a:t>
            </a:r>
            <a:r>
              <a:rPr lang="en-US" sz="2400" dirty="0">
                <a:solidFill>
                  <a:srgbClr val="242021"/>
                </a:solidFill>
                <a:latin typeface="UniversLTStd"/>
              </a:rPr>
              <a:t>heck box and then type </a:t>
            </a:r>
            <a:r>
              <a:rPr lang="en-US" sz="2400" b="1" dirty="0">
                <a:solidFill>
                  <a:srgbClr val="00ADEE"/>
                </a:solidFill>
                <a:latin typeface="UniversLTStd-Bold"/>
              </a:rPr>
              <a:t>Special Events </a:t>
            </a:r>
            <a:r>
              <a:rPr lang="en-US" sz="2400" dirty="0">
                <a:solidFill>
                  <a:srgbClr val="242021"/>
                </a:solidFill>
                <a:latin typeface="UniversLTStd"/>
              </a:rPr>
              <a:t>in the text box below the check box.</a:t>
            </a:r>
            <a:br>
              <a:rPr lang="en-US" sz="2400" dirty="0">
                <a:solidFill>
                  <a:srgbClr val="242021"/>
                </a:solidFill>
                <a:latin typeface="UniversLTStd"/>
              </a:rPr>
            </a:br>
            <a:r>
              <a:rPr lang="en-US" sz="2400" b="1" dirty="0">
                <a:solidFill>
                  <a:srgbClr val="C40B42"/>
                </a:solidFill>
                <a:latin typeface="UniversLTStd-Bold"/>
              </a:rPr>
              <a:t>5. </a:t>
            </a:r>
            <a:r>
              <a:rPr lang="en-US" sz="2400" dirty="0">
                <a:solidFill>
                  <a:srgbClr val="242021"/>
                </a:solidFill>
                <a:latin typeface="UniversLTStd"/>
              </a:rPr>
              <a:t>Click the </a:t>
            </a:r>
            <a:r>
              <a:rPr lang="en-US" sz="2400" b="1" dirty="0">
                <a:solidFill>
                  <a:srgbClr val="00ADEE"/>
                </a:solidFill>
                <a:latin typeface="UniversLTStd-Bold"/>
              </a:rPr>
              <a:t>Don’t show on title slide </a:t>
            </a:r>
            <a:r>
              <a:rPr lang="en-US" sz="2400" dirty="0">
                <a:solidFill>
                  <a:srgbClr val="242021"/>
                </a:solidFill>
                <a:latin typeface="UniversLTStd"/>
              </a:rPr>
              <a:t>check box. The date will be today’s date.</a:t>
            </a:r>
            <a:br>
              <a:rPr lang="en-US" sz="2400" dirty="0">
                <a:solidFill>
                  <a:srgbClr val="242021"/>
                </a:solidFill>
                <a:latin typeface="UniversLTStd"/>
              </a:rPr>
            </a:br>
            <a:r>
              <a:rPr lang="en-US" sz="2400" b="1" dirty="0">
                <a:solidFill>
                  <a:srgbClr val="C40B42"/>
                </a:solidFill>
                <a:latin typeface="UniversLTStd-Bold"/>
              </a:rPr>
              <a:t>6. </a:t>
            </a:r>
            <a:r>
              <a:rPr lang="en-US" sz="2400" dirty="0">
                <a:solidFill>
                  <a:srgbClr val="242021"/>
                </a:solidFill>
                <a:latin typeface="UniversLTStd"/>
              </a:rPr>
              <a:t>Click the </a:t>
            </a:r>
            <a:r>
              <a:rPr lang="en-US" sz="2400" b="1" dirty="0">
                <a:solidFill>
                  <a:srgbClr val="00ADEE"/>
                </a:solidFill>
                <a:latin typeface="UniversLTStd-Bold"/>
              </a:rPr>
              <a:t>Apply to All </a:t>
            </a:r>
            <a:r>
              <a:rPr lang="en-US" sz="2400" dirty="0">
                <a:solidFill>
                  <a:srgbClr val="242021"/>
                </a:solidFill>
                <a:latin typeface="UniversLTStd"/>
              </a:rPr>
              <a:t>button to apply the date, footer, and slide number to all slides except the title slide. </a:t>
            </a:r>
          </a:p>
          <a:p>
            <a:r>
              <a:rPr lang="en-US" sz="2400" b="1" dirty="0">
                <a:solidFill>
                  <a:srgbClr val="C40B42"/>
                </a:solidFill>
                <a:latin typeface="UniversLTStd-Bold"/>
              </a:rPr>
              <a:t>7. </a:t>
            </a:r>
            <a:r>
              <a:rPr lang="en-US" sz="2400" dirty="0">
                <a:solidFill>
                  <a:srgbClr val="242021"/>
                </a:solidFill>
                <a:latin typeface="UniversLTStd"/>
              </a:rPr>
              <a:t>Click the </a:t>
            </a:r>
            <a:r>
              <a:rPr lang="en-US" sz="2400" b="1" dirty="0">
                <a:solidFill>
                  <a:srgbClr val="00ADEE"/>
                </a:solidFill>
                <a:latin typeface="UniversLTStd-Bold"/>
              </a:rPr>
              <a:t>Design </a:t>
            </a:r>
            <a:r>
              <a:rPr lang="en-US" sz="2400" dirty="0">
                <a:solidFill>
                  <a:srgbClr val="242021"/>
                </a:solidFill>
                <a:latin typeface="UniversLTStd"/>
              </a:rPr>
              <a:t>tab and move the mouse over several different themes in the Themes group. </a:t>
            </a:r>
          </a:p>
          <a:p>
            <a:r>
              <a:rPr lang="en-US" sz="2400" b="1" dirty="0">
                <a:solidFill>
                  <a:srgbClr val="C40B42"/>
                </a:solidFill>
                <a:latin typeface="UniversLTStd-Bold"/>
              </a:rPr>
              <a:t>8. </a:t>
            </a:r>
            <a:r>
              <a:rPr lang="en-US" sz="2400" b="1" dirty="0">
                <a:solidFill>
                  <a:srgbClr val="00ADEE"/>
                </a:solidFill>
                <a:latin typeface="UniversLTStd-Bold"/>
              </a:rPr>
              <a:t>SAVE </a:t>
            </a:r>
            <a:r>
              <a:rPr lang="en-US" sz="2400" dirty="0">
                <a:solidFill>
                  <a:srgbClr val="242021"/>
                </a:solidFill>
                <a:latin typeface="UniversLTStd"/>
              </a:rPr>
              <a:t>the presentation.</a:t>
            </a:r>
            <a:r>
              <a:rPr lang="en-US" sz="2400" dirty="0"/>
              <a:t> </a:t>
            </a:r>
          </a:p>
        </p:txBody>
      </p:sp>
      <p:pic>
        <p:nvPicPr>
          <p:cNvPr id="5" name="Picture 4">
            <a:extLst>
              <a:ext uri="{FF2B5EF4-FFF2-40B4-BE49-F238E27FC236}">
                <a16:creationId xmlns:a16="http://schemas.microsoft.com/office/drawing/2014/main" id="{BC51C31C-D95D-4E14-91CD-DD7D6AD06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276" y="405137"/>
            <a:ext cx="2753662" cy="1684710"/>
          </a:xfrm>
          <a:prstGeom prst="rect">
            <a:avLst/>
          </a:prstGeom>
        </p:spPr>
      </p:pic>
    </p:spTree>
    <p:extLst>
      <p:ext uri="{BB962C8B-B14F-4D97-AF65-F5344CB8AC3E}">
        <p14:creationId xmlns:p14="http://schemas.microsoft.com/office/powerpoint/2010/main" val="3019427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43729-0881-4CA1-B4E5-771E090C10E4}"/>
              </a:ext>
            </a:extLst>
          </p:cNvPr>
          <p:cNvSpPr>
            <a:spLocks noGrp="1"/>
          </p:cNvSpPr>
          <p:nvPr>
            <p:ph type="title"/>
          </p:nvPr>
        </p:nvSpPr>
        <p:spPr/>
        <p:txBody>
          <a:bodyPr/>
          <a:lstStyle/>
          <a:p>
            <a:r>
              <a:rPr lang="en-US" b="1" dirty="0">
                <a:solidFill>
                  <a:srgbClr val="242021"/>
                </a:solidFill>
                <a:latin typeface="UniversLTStd-Bold"/>
              </a:rPr>
              <a:t>Add a Text Hyperlink</a:t>
            </a:r>
            <a:r>
              <a:rPr lang="en-US" dirty="0"/>
              <a:t> </a:t>
            </a:r>
          </a:p>
        </p:txBody>
      </p:sp>
      <p:sp>
        <p:nvSpPr>
          <p:cNvPr id="3" name="Content Placeholder 2">
            <a:extLst>
              <a:ext uri="{FF2B5EF4-FFF2-40B4-BE49-F238E27FC236}">
                <a16:creationId xmlns:a16="http://schemas.microsoft.com/office/drawing/2014/main" id="{2E64D7CB-DDAA-48E6-9F55-170C7734FE84}"/>
              </a:ext>
            </a:extLst>
          </p:cNvPr>
          <p:cNvSpPr>
            <a:spLocks noGrp="1"/>
          </p:cNvSpPr>
          <p:nvPr>
            <p:ph idx="1"/>
          </p:nvPr>
        </p:nvSpPr>
        <p:spPr>
          <a:xfrm>
            <a:off x="1097279" y="1845733"/>
            <a:ext cx="11094721" cy="5012267"/>
          </a:xfrm>
        </p:spPr>
        <p:txBody>
          <a:bodyPr>
            <a:normAutofit lnSpcReduction="10000"/>
          </a:bodyPr>
          <a:lstStyle/>
          <a:p>
            <a:r>
              <a:rPr lang="en-US" sz="2200" b="1" dirty="0">
                <a:solidFill>
                  <a:srgbClr val="242021"/>
                </a:solidFill>
                <a:latin typeface="UniversLTStd-Bold"/>
              </a:rPr>
              <a:t>USE </a:t>
            </a:r>
            <a:r>
              <a:rPr lang="en-US" sz="2200" dirty="0">
                <a:solidFill>
                  <a:srgbClr val="242021"/>
                </a:solidFill>
                <a:latin typeface="UniversLTStd"/>
              </a:rPr>
              <a:t>the </a:t>
            </a:r>
            <a:r>
              <a:rPr lang="en-US" sz="2200" b="1" dirty="0">
                <a:solidFill>
                  <a:srgbClr val="EE2025"/>
                </a:solidFill>
                <a:latin typeface="UniversLTStd-BoldObl"/>
              </a:rPr>
              <a:t>Special Events Final </a:t>
            </a:r>
            <a:r>
              <a:rPr lang="en-US" sz="2200" dirty="0">
                <a:solidFill>
                  <a:srgbClr val="242021"/>
                </a:solidFill>
                <a:latin typeface="UniversLTStd"/>
              </a:rPr>
              <a:t>presentation</a:t>
            </a:r>
            <a:r>
              <a:rPr lang="en-US" sz="2200" dirty="0"/>
              <a:t> </a:t>
            </a:r>
            <a:br>
              <a:rPr lang="en-US" sz="2200" dirty="0"/>
            </a:br>
            <a:r>
              <a:rPr lang="en-US" sz="2200" b="1" dirty="0">
                <a:solidFill>
                  <a:srgbClr val="C40B42"/>
                </a:solidFill>
                <a:latin typeface="UniversLTStd-Bold"/>
              </a:rPr>
              <a:t>1. </a:t>
            </a:r>
            <a:r>
              <a:rPr lang="en-US" sz="2200" dirty="0">
                <a:solidFill>
                  <a:srgbClr val="242021"/>
                </a:solidFill>
                <a:latin typeface="UniversLTStd"/>
              </a:rPr>
              <a:t>Go to slide 6, position the insertion point at the end of the fax number, and then press </a:t>
            </a:r>
            <a:r>
              <a:rPr lang="en-US" sz="2200" b="1" dirty="0">
                <a:solidFill>
                  <a:srgbClr val="00ADEE"/>
                </a:solidFill>
                <a:latin typeface="UniversLTStd-Bold"/>
              </a:rPr>
              <a:t>Enter </a:t>
            </a:r>
            <a:r>
              <a:rPr lang="en-US" sz="2200" dirty="0">
                <a:solidFill>
                  <a:srgbClr val="242021"/>
                </a:solidFill>
                <a:latin typeface="UniversLTStd"/>
              </a:rPr>
              <a:t>to start a new paragraph. Then type </a:t>
            </a:r>
            <a:r>
              <a:rPr lang="en-US" sz="3200" b="1" dirty="0">
                <a:solidFill>
                  <a:srgbClr val="00ADEE"/>
                </a:solidFill>
                <a:latin typeface="UniversLTStd-Bold"/>
              </a:rPr>
              <a:t>Visit our website</a:t>
            </a:r>
            <a:r>
              <a:rPr lang="en-US" sz="2200" dirty="0">
                <a:solidFill>
                  <a:srgbClr val="242021"/>
                </a:solidFill>
                <a:latin typeface="UniversLTStd"/>
              </a:rPr>
              <a:t>.</a:t>
            </a:r>
            <a:br>
              <a:rPr lang="en-US" sz="2200" dirty="0">
                <a:solidFill>
                  <a:srgbClr val="242021"/>
                </a:solidFill>
                <a:latin typeface="UniversLTStd"/>
              </a:rPr>
            </a:br>
            <a:r>
              <a:rPr lang="en-US" sz="2200" b="1" dirty="0">
                <a:solidFill>
                  <a:srgbClr val="C40B42"/>
                </a:solidFill>
                <a:latin typeface="UniversLTStd-Bold"/>
              </a:rPr>
              <a:t>2. </a:t>
            </a:r>
            <a:r>
              <a:rPr lang="en-US" sz="2200" dirty="0">
                <a:solidFill>
                  <a:srgbClr val="242021"/>
                </a:solidFill>
                <a:latin typeface="UniversLTStd"/>
              </a:rPr>
              <a:t>Select the text you just typed and then, on the Insert tab, click the </a:t>
            </a:r>
            <a:r>
              <a:rPr lang="en-US" sz="2200" b="1" dirty="0">
                <a:solidFill>
                  <a:srgbClr val="00ADEE"/>
                </a:solidFill>
                <a:latin typeface="UniversLTStd-Bold"/>
              </a:rPr>
              <a:t>Hyperlink </a:t>
            </a:r>
            <a:r>
              <a:rPr lang="en-US" sz="2200" dirty="0">
                <a:solidFill>
                  <a:srgbClr val="242021"/>
                </a:solidFill>
                <a:latin typeface="UniversLTStd"/>
              </a:rPr>
              <a:t>button. The </a:t>
            </a:r>
            <a:r>
              <a:rPr lang="en-US" sz="2200" dirty="0">
                <a:solidFill>
                  <a:srgbClr val="242021"/>
                </a:solidFill>
                <a:latin typeface="UniversLTStd-Obl"/>
              </a:rPr>
              <a:t>Insert Hyperlink </a:t>
            </a:r>
            <a:r>
              <a:rPr lang="en-US" sz="2200" dirty="0">
                <a:solidFill>
                  <a:srgbClr val="242021"/>
                </a:solidFill>
                <a:latin typeface="UniversLTStd"/>
              </a:rPr>
              <a:t>dialog box opens.</a:t>
            </a:r>
            <a:br>
              <a:rPr lang="en-US" sz="2200" dirty="0">
                <a:solidFill>
                  <a:srgbClr val="242021"/>
                </a:solidFill>
                <a:latin typeface="UniversLTStd"/>
              </a:rPr>
            </a:br>
            <a:r>
              <a:rPr lang="en-US" sz="2200" b="1" dirty="0">
                <a:solidFill>
                  <a:srgbClr val="C40B42"/>
                </a:solidFill>
                <a:latin typeface="UniversLTStd-Bold"/>
              </a:rPr>
              <a:t>3. </a:t>
            </a:r>
            <a:r>
              <a:rPr lang="en-US" sz="2200" dirty="0">
                <a:solidFill>
                  <a:srgbClr val="242021"/>
                </a:solidFill>
                <a:latin typeface="UniversLTStd"/>
              </a:rPr>
              <a:t>Click in the </a:t>
            </a:r>
            <a:r>
              <a:rPr lang="en-US" sz="2200" b="1" dirty="0">
                <a:solidFill>
                  <a:srgbClr val="00ADEE"/>
                </a:solidFill>
                <a:latin typeface="UniversLTStd-Bold"/>
              </a:rPr>
              <a:t>Address </a:t>
            </a:r>
            <a:r>
              <a:rPr lang="en-US" sz="2200" dirty="0">
                <a:solidFill>
                  <a:srgbClr val="242021"/>
                </a:solidFill>
                <a:latin typeface="UniversLTStd"/>
              </a:rPr>
              <a:t>box and type </a:t>
            </a:r>
            <a:r>
              <a:rPr lang="en-US" sz="3200" b="1" dirty="0">
                <a:solidFill>
                  <a:srgbClr val="00ADEE"/>
                </a:solidFill>
                <a:latin typeface="UniversLTStd-Bold"/>
              </a:rPr>
              <a:t>http://www.southridgevideo.com </a:t>
            </a:r>
            <a:r>
              <a:rPr lang="en-US" sz="2200" dirty="0">
                <a:solidFill>
                  <a:srgbClr val="242021"/>
                </a:solidFill>
                <a:latin typeface="UniversLTStd"/>
              </a:rPr>
              <a:t>as the target of the link text.</a:t>
            </a:r>
            <a:br>
              <a:rPr lang="en-US" sz="2200" dirty="0">
                <a:solidFill>
                  <a:srgbClr val="242021"/>
                </a:solidFill>
                <a:latin typeface="UniversLTStd"/>
              </a:rPr>
            </a:br>
            <a:r>
              <a:rPr lang="en-US" sz="2200" b="1" dirty="0">
                <a:solidFill>
                  <a:srgbClr val="C40B42"/>
                </a:solidFill>
                <a:latin typeface="UniversLTStd-Bold"/>
              </a:rPr>
              <a:t>4. </a:t>
            </a:r>
            <a:r>
              <a:rPr lang="en-US" sz="2200" dirty="0">
                <a:solidFill>
                  <a:srgbClr val="242021"/>
                </a:solidFill>
                <a:latin typeface="UniversLTStd"/>
              </a:rPr>
              <a:t>Click </a:t>
            </a:r>
            <a:r>
              <a:rPr lang="en-US" sz="2200" b="1" dirty="0">
                <a:solidFill>
                  <a:srgbClr val="00ADEE"/>
                </a:solidFill>
                <a:latin typeface="UniversLTStd-Bold"/>
              </a:rPr>
              <a:t>OK</a:t>
            </a:r>
            <a:r>
              <a:rPr lang="en-US" sz="2200" dirty="0">
                <a:solidFill>
                  <a:srgbClr val="242021"/>
                </a:solidFill>
                <a:latin typeface="UniversLTStd"/>
              </a:rPr>
              <a:t>. The website address is formatted with the theme’s hyperlink color and an underline.</a:t>
            </a:r>
            <a:br>
              <a:rPr lang="en-US" sz="2200" dirty="0">
                <a:solidFill>
                  <a:srgbClr val="242021"/>
                </a:solidFill>
                <a:latin typeface="UniversLTStd"/>
              </a:rPr>
            </a:br>
            <a:r>
              <a:rPr lang="en-US" sz="2200" b="1" dirty="0">
                <a:solidFill>
                  <a:srgbClr val="C40B42"/>
                </a:solidFill>
                <a:latin typeface="UniversLTStd-Bold"/>
              </a:rPr>
              <a:t>5. </a:t>
            </a:r>
            <a:r>
              <a:rPr lang="en-US" sz="2200" dirty="0">
                <a:solidFill>
                  <a:srgbClr val="242021"/>
                </a:solidFill>
                <a:latin typeface="UniversLTStd"/>
              </a:rPr>
              <a:t>Go to slide 1 and select </a:t>
            </a:r>
            <a:r>
              <a:rPr lang="en-US" sz="2200" b="1" dirty="0">
                <a:solidFill>
                  <a:srgbClr val="00ADEE"/>
                </a:solidFill>
                <a:latin typeface="UniversLTStd-Bold"/>
              </a:rPr>
              <a:t>Southridge Video</a:t>
            </a:r>
            <a:r>
              <a:rPr lang="en-US" sz="2200" dirty="0">
                <a:solidFill>
                  <a:srgbClr val="242021"/>
                </a:solidFill>
                <a:latin typeface="UniversLTStd"/>
              </a:rPr>
              <a:t>.</a:t>
            </a:r>
            <a:br>
              <a:rPr lang="en-US" sz="2200" dirty="0">
                <a:solidFill>
                  <a:srgbClr val="242021"/>
                </a:solidFill>
                <a:latin typeface="UniversLTStd"/>
              </a:rPr>
            </a:br>
            <a:r>
              <a:rPr lang="en-US" sz="2200" b="1" dirty="0">
                <a:solidFill>
                  <a:srgbClr val="C40B42"/>
                </a:solidFill>
                <a:latin typeface="UniversLTStd-Bold"/>
              </a:rPr>
              <a:t>6. </a:t>
            </a:r>
            <a:r>
              <a:rPr lang="en-US" sz="2200" dirty="0">
                <a:solidFill>
                  <a:srgbClr val="242021"/>
                </a:solidFill>
                <a:latin typeface="UniversLTStd"/>
              </a:rPr>
              <a:t>Click the </a:t>
            </a:r>
            <a:r>
              <a:rPr lang="en-US" sz="2200" b="1" dirty="0">
                <a:solidFill>
                  <a:srgbClr val="00ADEE"/>
                </a:solidFill>
                <a:latin typeface="UniversLTStd-Bold"/>
              </a:rPr>
              <a:t>Hyperlink </a:t>
            </a:r>
            <a:r>
              <a:rPr lang="en-US" sz="2200" dirty="0">
                <a:solidFill>
                  <a:srgbClr val="242021"/>
                </a:solidFill>
                <a:latin typeface="UniversLTStd"/>
              </a:rPr>
              <a:t>button on the Insert tab. The </a:t>
            </a:r>
            <a:r>
              <a:rPr lang="en-US" sz="2200" dirty="0">
                <a:solidFill>
                  <a:srgbClr val="242021"/>
                </a:solidFill>
                <a:latin typeface="UniversLTStd-Obl"/>
              </a:rPr>
              <a:t>Insert Hyperlink </a:t>
            </a:r>
            <a:r>
              <a:rPr lang="en-US" sz="2200" dirty="0">
                <a:solidFill>
                  <a:srgbClr val="242021"/>
                </a:solidFill>
                <a:latin typeface="UniversLTStd"/>
              </a:rPr>
              <a:t>dialog box opens.</a:t>
            </a:r>
            <a:br>
              <a:rPr lang="en-US" sz="2200" dirty="0">
                <a:solidFill>
                  <a:srgbClr val="242021"/>
                </a:solidFill>
                <a:latin typeface="UniversLTStd"/>
              </a:rPr>
            </a:br>
            <a:r>
              <a:rPr lang="en-US" sz="2200" b="1" dirty="0">
                <a:solidFill>
                  <a:srgbClr val="C40B42"/>
                </a:solidFill>
                <a:latin typeface="UniversLTStd-Bold"/>
              </a:rPr>
              <a:t>7. </a:t>
            </a:r>
            <a:r>
              <a:rPr lang="en-US" sz="2200" dirty="0">
                <a:solidFill>
                  <a:srgbClr val="242021"/>
                </a:solidFill>
                <a:latin typeface="UniversLTStd"/>
              </a:rPr>
              <a:t>In the Link To list on the left side of the dialog box, click </a:t>
            </a:r>
            <a:r>
              <a:rPr lang="en-US" sz="2200" b="1" dirty="0">
                <a:solidFill>
                  <a:srgbClr val="00ADEE"/>
                </a:solidFill>
                <a:latin typeface="UniversLTStd-Bold"/>
              </a:rPr>
              <a:t>Place in This Document</a:t>
            </a:r>
            <a:r>
              <a:rPr lang="en-US" sz="2200" dirty="0">
                <a:solidFill>
                  <a:srgbClr val="242021"/>
                </a:solidFill>
                <a:latin typeface="UniversLTStd"/>
              </a:rPr>
              <a:t>. A list of slides from the current presentation appears.</a:t>
            </a:r>
            <a:br>
              <a:rPr lang="en-US" sz="2200" dirty="0">
                <a:solidFill>
                  <a:srgbClr val="242021"/>
                </a:solidFill>
                <a:latin typeface="UniversLTStd"/>
              </a:rPr>
            </a:br>
            <a:r>
              <a:rPr lang="en-US" sz="2200" b="1" dirty="0">
                <a:solidFill>
                  <a:srgbClr val="C40B42"/>
                </a:solidFill>
                <a:latin typeface="UniversLTStd-Bold"/>
              </a:rPr>
              <a:t>8. </a:t>
            </a:r>
            <a:r>
              <a:rPr lang="en-US" sz="2200" dirty="0">
                <a:solidFill>
                  <a:srgbClr val="242021"/>
                </a:solidFill>
                <a:latin typeface="UniversLTStd"/>
              </a:rPr>
              <a:t>Click </a:t>
            </a:r>
            <a:r>
              <a:rPr lang="en-US" sz="2200" b="1" dirty="0">
                <a:solidFill>
                  <a:srgbClr val="00ADEE"/>
                </a:solidFill>
                <a:latin typeface="UniversLTStd-Bold"/>
              </a:rPr>
              <a:t>6. Contact Information </a:t>
            </a:r>
          </a:p>
          <a:p>
            <a:r>
              <a:rPr lang="en-US" sz="2200" b="1" dirty="0">
                <a:solidFill>
                  <a:srgbClr val="C40B42"/>
                </a:solidFill>
                <a:latin typeface="UniversLTStd-Bold"/>
              </a:rPr>
              <a:t>9. </a:t>
            </a:r>
            <a:r>
              <a:rPr lang="en-US" sz="2200" dirty="0">
                <a:solidFill>
                  <a:srgbClr val="242021"/>
                </a:solidFill>
                <a:latin typeface="UniversLTStd"/>
              </a:rPr>
              <a:t>Click </a:t>
            </a:r>
            <a:r>
              <a:rPr lang="en-US" sz="2200" b="1" dirty="0">
                <a:solidFill>
                  <a:srgbClr val="00ADEE"/>
                </a:solidFill>
                <a:latin typeface="UniversLTStd-Bold"/>
              </a:rPr>
              <a:t>OK</a:t>
            </a:r>
            <a:r>
              <a:rPr lang="en-US" sz="2200" dirty="0">
                <a:solidFill>
                  <a:srgbClr val="242021"/>
                </a:solidFill>
                <a:latin typeface="UniversLTStd"/>
              </a:rPr>
              <a:t>; PowerPoint identifies slide 6 as the target for this hyperlink.</a:t>
            </a:r>
            <a:br>
              <a:rPr lang="en-US" sz="2200" dirty="0">
                <a:solidFill>
                  <a:srgbClr val="242021"/>
                </a:solidFill>
                <a:latin typeface="UniversLTStd"/>
              </a:rPr>
            </a:br>
            <a:r>
              <a:rPr lang="en-US" sz="2200" b="1" dirty="0">
                <a:solidFill>
                  <a:srgbClr val="C40B42"/>
                </a:solidFill>
                <a:latin typeface="UniversLTStd-Bold"/>
              </a:rPr>
              <a:t>10. </a:t>
            </a:r>
            <a:r>
              <a:rPr lang="en-US" sz="2200" b="1" dirty="0">
                <a:solidFill>
                  <a:srgbClr val="00ADEE"/>
                </a:solidFill>
                <a:latin typeface="UniversLTStd-Bold"/>
              </a:rPr>
              <a:t>SAVE </a:t>
            </a:r>
            <a:r>
              <a:rPr lang="en-US" sz="2200" dirty="0">
                <a:solidFill>
                  <a:srgbClr val="242021"/>
                </a:solidFill>
                <a:latin typeface="UniversLTStd"/>
              </a:rPr>
              <a:t>the presentation</a:t>
            </a:r>
            <a:r>
              <a:rPr lang="en-US" sz="2200" dirty="0"/>
              <a:t> </a:t>
            </a:r>
            <a:br>
              <a:rPr lang="en-US" dirty="0"/>
            </a:br>
            <a:endParaRPr lang="en-US" dirty="0"/>
          </a:p>
        </p:txBody>
      </p:sp>
      <p:pic>
        <p:nvPicPr>
          <p:cNvPr id="5" name="Picture 4">
            <a:extLst>
              <a:ext uri="{FF2B5EF4-FFF2-40B4-BE49-F238E27FC236}">
                <a16:creationId xmlns:a16="http://schemas.microsoft.com/office/drawing/2014/main" id="{BC642F42-7F75-4CCA-A2D3-EC76F5BAA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1136" y="25400"/>
            <a:ext cx="3460928" cy="2159111"/>
          </a:xfrm>
          <a:prstGeom prst="rect">
            <a:avLst/>
          </a:prstGeom>
        </p:spPr>
      </p:pic>
    </p:spTree>
    <p:extLst>
      <p:ext uri="{BB962C8B-B14F-4D97-AF65-F5344CB8AC3E}">
        <p14:creationId xmlns:p14="http://schemas.microsoft.com/office/powerpoint/2010/main" val="6777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AB3C-04DD-4F68-AB6D-31106045A486}"/>
              </a:ext>
            </a:extLst>
          </p:cNvPr>
          <p:cNvSpPr>
            <a:spLocks noGrp="1"/>
          </p:cNvSpPr>
          <p:nvPr>
            <p:ph type="title"/>
          </p:nvPr>
        </p:nvSpPr>
        <p:spPr/>
        <p:txBody>
          <a:bodyPr/>
          <a:lstStyle/>
          <a:p>
            <a:r>
              <a:rPr lang="en-US" b="1" dirty="0">
                <a:solidFill>
                  <a:srgbClr val="242021"/>
                </a:solidFill>
                <a:latin typeface="UniversLTStd-Bold"/>
              </a:rPr>
              <a:t>Add a Graphical Hyperlink</a:t>
            </a:r>
            <a:r>
              <a:rPr lang="en-US" dirty="0"/>
              <a:t> </a:t>
            </a:r>
          </a:p>
        </p:txBody>
      </p:sp>
      <p:sp>
        <p:nvSpPr>
          <p:cNvPr id="3" name="Content Placeholder 2">
            <a:extLst>
              <a:ext uri="{FF2B5EF4-FFF2-40B4-BE49-F238E27FC236}">
                <a16:creationId xmlns:a16="http://schemas.microsoft.com/office/drawing/2014/main" id="{09BC0F05-E734-42A9-8CD6-D4502A97222C}"/>
              </a:ext>
            </a:extLst>
          </p:cNvPr>
          <p:cNvSpPr>
            <a:spLocks noGrp="1"/>
          </p:cNvSpPr>
          <p:nvPr>
            <p:ph idx="1"/>
          </p:nvPr>
        </p:nvSpPr>
        <p:spPr>
          <a:xfrm>
            <a:off x="1097280" y="1845733"/>
            <a:ext cx="10058400" cy="5012267"/>
          </a:xfrm>
        </p:spPr>
        <p:txBody>
          <a:bodyPr>
            <a:normAutofit/>
          </a:bodyPr>
          <a:lstStyle/>
          <a:p>
            <a:r>
              <a:rPr lang="en-US" sz="3200" b="1" dirty="0">
                <a:solidFill>
                  <a:srgbClr val="242021"/>
                </a:solidFill>
                <a:latin typeface="UniversLTStd-Bold"/>
              </a:rPr>
              <a:t>USE </a:t>
            </a:r>
            <a:r>
              <a:rPr lang="en-US" sz="3200" dirty="0">
                <a:solidFill>
                  <a:srgbClr val="242021"/>
                </a:solidFill>
                <a:latin typeface="UniversLTStd"/>
              </a:rPr>
              <a:t>the </a:t>
            </a:r>
            <a:r>
              <a:rPr lang="en-US" sz="3200" b="1" dirty="0">
                <a:solidFill>
                  <a:srgbClr val="EE2025"/>
                </a:solidFill>
                <a:latin typeface="UniversLTStd-BoldObl"/>
              </a:rPr>
              <a:t>Special Events Final </a:t>
            </a:r>
            <a:r>
              <a:rPr lang="en-US" sz="3200" dirty="0">
                <a:solidFill>
                  <a:srgbClr val="242021"/>
                </a:solidFill>
                <a:latin typeface="UniversLTStd"/>
              </a:rPr>
              <a:t>presentation</a:t>
            </a:r>
            <a:r>
              <a:rPr lang="en-US" sz="3200" dirty="0"/>
              <a:t> </a:t>
            </a:r>
            <a:endParaRPr lang="en-US" sz="3200" b="1" dirty="0">
              <a:solidFill>
                <a:srgbClr val="C40B42"/>
              </a:solidFill>
              <a:latin typeface="UniversLTStd-Bold"/>
            </a:endParaRPr>
          </a:p>
          <a:p>
            <a:r>
              <a:rPr lang="en-US" sz="3200" b="1" dirty="0">
                <a:solidFill>
                  <a:srgbClr val="C40B42"/>
                </a:solidFill>
                <a:latin typeface="UniversLTStd-Bold"/>
              </a:rPr>
              <a:t>1. </a:t>
            </a:r>
            <a:r>
              <a:rPr lang="en-US" sz="3200" dirty="0">
                <a:solidFill>
                  <a:srgbClr val="242021"/>
                </a:solidFill>
                <a:latin typeface="UniversLTStd"/>
              </a:rPr>
              <a:t>Go to slide 4 and click the photo to select it.</a:t>
            </a:r>
            <a:br>
              <a:rPr lang="en-US" sz="3200" dirty="0">
                <a:solidFill>
                  <a:srgbClr val="242021"/>
                </a:solidFill>
                <a:latin typeface="UniversLTStd"/>
              </a:rPr>
            </a:br>
            <a:r>
              <a:rPr lang="en-US" sz="3200" b="1" dirty="0">
                <a:solidFill>
                  <a:srgbClr val="C40B42"/>
                </a:solidFill>
                <a:latin typeface="UniversLTStd-Bold"/>
              </a:rPr>
              <a:t>2. </a:t>
            </a:r>
            <a:r>
              <a:rPr lang="en-US" sz="3200" dirty="0">
                <a:solidFill>
                  <a:srgbClr val="242021"/>
                </a:solidFill>
                <a:latin typeface="UniversLTStd"/>
              </a:rPr>
              <a:t>Press </a:t>
            </a:r>
            <a:r>
              <a:rPr lang="en-US" sz="3200" b="1" dirty="0" err="1">
                <a:solidFill>
                  <a:srgbClr val="00ADEE"/>
                </a:solidFill>
                <a:latin typeface="UniversLTStd-Bold"/>
              </a:rPr>
              <a:t>Ctrl+K</a:t>
            </a:r>
            <a:r>
              <a:rPr lang="en-US" sz="3200" b="1" dirty="0">
                <a:solidFill>
                  <a:srgbClr val="00ADEE"/>
                </a:solidFill>
                <a:latin typeface="UniversLTStd-Bold"/>
              </a:rPr>
              <a:t> </a:t>
            </a:r>
            <a:r>
              <a:rPr lang="en-US" sz="3200" dirty="0">
                <a:solidFill>
                  <a:srgbClr val="242021"/>
                </a:solidFill>
                <a:latin typeface="UniversLTStd"/>
              </a:rPr>
              <a:t>to open the </a:t>
            </a:r>
            <a:r>
              <a:rPr lang="en-US" sz="3200" dirty="0">
                <a:solidFill>
                  <a:srgbClr val="242021"/>
                </a:solidFill>
                <a:latin typeface="UniversLTStd-Obl"/>
              </a:rPr>
              <a:t>Insert Hyperlink </a:t>
            </a:r>
            <a:r>
              <a:rPr lang="en-US" sz="3200" dirty="0">
                <a:solidFill>
                  <a:srgbClr val="242021"/>
                </a:solidFill>
                <a:latin typeface="UniversLTStd"/>
              </a:rPr>
              <a:t>dialog box. (</a:t>
            </a:r>
            <a:r>
              <a:rPr lang="en-US" sz="3200" b="1" dirty="0" err="1">
                <a:solidFill>
                  <a:srgbClr val="00ADEE"/>
                </a:solidFill>
                <a:latin typeface="UniversLTStd-Bold"/>
              </a:rPr>
              <a:t>Ctrl+K</a:t>
            </a:r>
            <a:r>
              <a:rPr lang="en-US" sz="3200" b="1" dirty="0">
                <a:solidFill>
                  <a:srgbClr val="00ADEE"/>
                </a:solidFill>
                <a:latin typeface="UniversLTStd-Bold"/>
              </a:rPr>
              <a:t> </a:t>
            </a:r>
            <a:r>
              <a:rPr lang="en-US" sz="3200" dirty="0">
                <a:solidFill>
                  <a:srgbClr val="242021"/>
                </a:solidFill>
                <a:latin typeface="UniversLTStd"/>
              </a:rPr>
              <a:t>is a keyboard shortcut for the Insert Hyperlink command you used previously.)</a:t>
            </a:r>
            <a:br>
              <a:rPr lang="en-US" sz="3200" dirty="0">
                <a:solidFill>
                  <a:srgbClr val="242021"/>
                </a:solidFill>
                <a:latin typeface="UniversLTStd"/>
              </a:rPr>
            </a:br>
            <a:r>
              <a:rPr lang="en-US" sz="3200" b="1" dirty="0">
                <a:solidFill>
                  <a:srgbClr val="C40B42"/>
                </a:solidFill>
                <a:latin typeface="UniversLTStd-Bold"/>
              </a:rPr>
              <a:t>3. </a:t>
            </a:r>
            <a:r>
              <a:rPr lang="en-US" sz="3200" dirty="0">
                <a:solidFill>
                  <a:srgbClr val="242021"/>
                </a:solidFill>
                <a:latin typeface="UniversLTStd"/>
              </a:rPr>
              <a:t>Click </a:t>
            </a:r>
            <a:r>
              <a:rPr lang="en-US" sz="3200" b="1" dirty="0">
                <a:solidFill>
                  <a:srgbClr val="00ADEE"/>
                </a:solidFill>
                <a:latin typeface="UniversLTStd-Bold"/>
              </a:rPr>
              <a:t>Place in This Document</a:t>
            </a:r>
            <a:r>
              <a:rPr lang="en-US" sz="3200" dirty="0">
                <a:solidFill>
                  <a:srgbClr val="242021"/>
                </a:solidFill>
                <a:latin typeface="UniversLTStd"/>
              </a:rPr>
              <a:t>. A list of slides from the current presentation appears.</a:t>
            </a:r>
            <a:br>
              <a:rPr lang="en-US" sz="3200" dirty="0">
                <a:solidFill>
                  <a:srgbClr val="242021"/>
                </a:solidFill>
                <a:latin typeface="UniversLTStd"/>
              </a:rPr>
            </a:br>
            <a:r>
              <a:rPr lang="en-US" sz="3200" b="1" dirty="0">
                <a:solidFill>
                  <a:srgbClr val="C40B42"/>
                </a:solidFill>
                <a:latin typeface="UniversLTStd-Bold"/>
              </a:rPr>
              <a:t>4. </a:t>
            </a:r>
            <a:r>
              <a:rPr lang="en-US" sz="3200" dirty="0">
                <a:solidFill>
                  <a:srgbClr val="242021"/>
                </a:solidFill>
                <a:latin typeface="UniversLTStd"/>
              </a:rPr>
              <a:t>Click </a:t>
            </a:r>
            <a:r>
              <a:rPr lang="en-US" sz="3200" b="1" dirty="0">
                <a:solidFill>
                  <a:srgbClr val="00ADEE"/>
                </a:solidFill>
                <a:latin typeface="UniversLTStd-Bold"/>
              </a:rPr>
              <a:t>6. Contact Information</a:t>
            </a:r>
            <a:r>
              <a:rPr lang="en-US" sz="3200" dirty="0">
                <a:solidFill>
                  <a:srgbClr val="242021"/>
                </a:solidFill>
                <a:latin typeface="UniversLTStd"/>
              </a:rPr>
              <a:t>.</a:t>
            </a:r>
            <a:br>
              <a:rPr lang="en-US" sz="3200" dirty="0">
                <a:solidFill>
                  <a:srgbClr val="242021"/>
                </a:solidFill>
                <a:latin typeface="UniversLTStd"/>
              </a:rPr>
            </a:br>
            <a:r>
              <a:rPr lang="en-US" sz="3200" b="1" dirty="0">
                <a:solidFill>
                  <a:srgbClr val="C40B42"/>
                </a:solidFill>
                <a:latin typeface="UniversLTStd-Bold"/>
              </a:rPr>
              <a:t>5. </a:t>
            </a:r>
            <a:r>
              <a:rPr lang="en-US" sz="3200" dirty="0">
                <a:solidFill>
                  <a:srgbClr val="242021"/>
                </a:solidFill>
                <a:latin typeface="UniversLTStd"/>
              </a:rPr>
              <a:t>Click </a:t>
            </a:r>
            <a:r>
              <a:rPr lang="en-US" sz="3200" b="1" dirty="0">
                <a:solidFill>
                  <a:srgbClr val="00ADEE"/>
                </a:solidFill>
                <a:latin typeface="UniversLTStd-Bold"/>
              </a:rPr>
              <a:t>OK</a:t>
            </a:r>
            <a:r>
              <a:rPr lang="en-US" sz="3200" dirty="0"/>
              <a:t> </a:t>
            </a:r>
            <a:br>
              <a:rPr lang="en-US" dirty="0"/>
            </a:br>
            <a:endParaRPr lang="en-US" dirty="0"/>
          </a:p>
        </p:txBody>
      </p:sp>
    </p:spTree>
    <p:extLst>
      <p:ext uri="{BB962C8B-B14F-4D97-AF65-F5344CB8AC3E}">
        <p14:creationId xmlns:p14="http://schemas.microsoft.com/office/powerpoint/2010/main" val="274316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F46F-0894-4296-8530-2F0CC4673ED6}"/>
              </a:ext>
            </a:extLst>
          </p:cNvPr>
          <p:cNvSpPr>
            <a:spLocks noGrp="1"/>
          </p:cNvSpPr>
          <p:nvPr>
            <p:ph type="title"/>
          </p:nvPr>
        </p:nvSpPr>
        <p:spPr/>
        <p:txBody>
          <a:bodyPr/>
          <a:lstStyle/>
          <a:p>
            <a:r>
              <a:rPr lang="en-US" b="1" dirty="0">
                <a:solidFill>
                  <a:srgbClr val="242021"/>
                </a:solidFill>
                <a:latin typeface="UniversLTStd-Bold"/>
              </a:rPr>
              <a:t>Create Sections</a:t>
            </a:r>
            <a:r>
              <a:rPr lang="en-US" dirty="0"/>
              <a:t> </a:t>
            </a:r>
          </a:p>
        </p:txBody>
      </p:sp>
      <p:sp>
        <p:nvSpPr>
          <p:cNvPr id="3" name="Content Placeholder 2">
            <a:extLst>
              <a:ext uri="{FF2B5EF4-FFF2-40B4-BE49-F238E27FC236}">
                <a16:creationId xmlns:a16="http://schemas.microsoft.com/office/drawing/2014/main" id="{B126ADFF-8C45-45D7-8990-26F6C5BB1EE1}"/>
              </a:ext>
            </a:extLst>
          </p:cNvPr>
          <p:cNvSpPr>
            <a:spLocks noGrp="1"/>
          </p:cNvSpPr>
          <p:nvPr>
            <p:ph idx="1"/>
          </p:nvPr>
        </p:nvSpPr>
        <p:spPr>
          <a:xfrm>
            <a:off x="1097280" y="1845733"/>
            <a:ext cx="8282669" cy="4725664"/>
          </a:xfrm>
        </p:spPr>
        <p:txBody>
          <a:bodyPr>
            <a:normAutofit/>
          </a:bodyPr>
          <a:lstStyle/>
          <a:p>
            <a:r>
              <a:rPr lang="en-US" sz="2200" b="1" dirty="0">
                <a:solidFill>
                  <a:srgbClr val="242021"/>
                </a:solidFill>
                <a:latin typeface="UniversLTStd-Bold"/>
              </a:rPr>
              <a:t>OPEN </a:t>
            </a:r>
            <a:r>
              <a:rPr lang="en-US" sz="2200" dirty="0">
                <a:solidFill>
                  <a:srgbClr val="242021"/>
                </a:solidFill>
                <a:latin typeface="UniversLTStd"/>
              </a:rPr>
              <a:t>the </a:t>
            </a:r>
            <a:r>
              <a:rPr lang="en-US" sz="2200" b="1" dirty="0">
                <a:solidFill>
                  <a:srgbClr val="EE2025"/>
                </a:solidFill>
                <a:latin typeface="UniversLTStd-BoldObl"/>
              </a:rPr>
              <a:t>Blue Yonder Introduction </a:t>
            </a:r>
            <a:r>
              <a:rPr lang="en-US" sz="2200" dirty="0">
                <a:solidFill>
                  <a:srgbClr val="242021"/>
                </a:solidFill>
                <a:latin typeface="UniversLTStd"/>
              </a:rPr>
              <a:t>presentation</a:t>
            </a:r>
          </a:p>
          <a:p>
            <a:r>
              <a:rPr lang="en-US" sz="2200" b="1" dirty="0">
                <a:solidFill>
                  <a:srgbClr val="C40B42"/>
                </a:solidFill>
                <a:latin typeface="UniversLTStd-Bold"/>
              </a:rPr>
              <a:t>1. </a:t>
            </a:r>
            <a:r>
              <a:rPr lang="en-US" sz="2200" b="1" dirty="0">
                <a:solidFill>
                  <a:srgbClr val="00ADEE"/>
                </a:solidFill>
                <a:latin typeface="UniversLTStd-Bold"/>
              </a:rPr>
              <a:t>SAVE </a:t>
            </a:r>
            <a:r>
              <a:rPr lang="en-US" sz="2200" dirty="0">
                <a:solidFill>
                  <a:srgbClr val="242021"/>
                </a:solidFill>
                <a:latin typeface="UniversLTStd"/>
              </a:rPr>
              <a:t>the file as </a:t>
            </a:r>
            <a:r>
              <a:rPr lang="en-US" sz="2200" b="1" dirty="0">
                <a:solidFill>
                  <a:srgbClr val="EE2025"/>
                </a:solidFill>
                <a:latin typeface="UniversLTStd-BoldObl"/>
              </a:rPr>
              <a:t>Blue Yonder Sections</a:t>
            </a:r>
            <a:r>
              <a:rPr lang="en-US" sz="2200" dirty="0">
                <a:solidFill>
                  <a:srgbClr val="242021"/>
                </a:solidFill>
                <a:latin typeface="UniversLTStd"/>
              </a:rPr>
              <a:t>.</a:t>
            </a:r>
            <a:br>
              <a:rPr lang="en-US" sz="2200" dirty="0">
                <a:solidFill>
                  <a:srgbClr val="242021"/>
                </a:solidFill>
                <a:latin typeface="UniversLTStd"/>
              </a:rPr>
            </a:br>
            <a:r>
              <a:rPr lang="en-US" sz="2200" b="1" dirty="0">
                <a:solidFill>
                  <a:srgbClr val="C40B42"/>
                </a:solidFill>
                <a:latin typeface="UniversLTStd-Bold"/>
              </a:rPr>
              <a:t>2. </a:t>
            </a:r>
            <a:r>
              <a:rPr lang="en-US" sz="2200" dirty="0">
                <a:solidFill>
                  <a:srgbClr val="242021"/>
                </a:solidFill>
                <a:latin typeface="UniversLTStd"/>
              </a:rPr>
              <a:t>Go to slide 2. In the navigation pane on the left, right-click </a:t>
            </a:r>
            <a:r>
              <a:rPr lang="en-US" sz="2200" b="1" dirty="0">
                <a:solidFill>
                  <a:srgbClr val="00ADEE"/>
                </a:solidFill>
                <a:latin typeface="UniversLTStd-Bold"/>
              </a:rPr>
              <a:t>slide 2 </a:t>
            </a:r>
            <a:r>
              <a:rPr lang="en-US" sz="2200" dirty="0">
                <a:solidFill>
                  <a:srgbClr val="242021"/>
                </a:solidFill>
                <a:latin typeface="UniversLTStd"/>
              </a:rPr>
              <a:t>and click </a:t>
            </a:r>
            <a:r>
              <a:rPr lang="en-US" sz="2200" b="1" dirty="0">
                <a:solidFill>
                  <a:srgbClr val="00ADEE"/>
                </a:solidFill>
                <a:latin typeface="UniversLTStd-Bold"/>
              </a:rPr>
              <a:t>Add Section </a:t>
            </a:r>
            <a:r>
              <a:rPr lang="en-US" sz="2200" dirty="0">
                <a:solidFill>
                  <a:srgbClr val="242021"/>
                </a:solidFill>
                <a:latin typeface="UniversLTStd"/>
              </a:rPr>
              <a:t>from the menu that appears. A new section bar labeled Untitled Section appears in the Navigation pane above slide 2.</a:t>
            </a:r>
            <a:br>
              <a:rPr lang="en-US" sz="2200" dirty="0">
                <a:solidFill>
                  <a:srgbClr val="242021"/>
                </a:solidFill>
                <a:latin typeface="UniversLTStd"/>
              </a:rPr>
            </a:br>
            <a:r>
              <a:rPr lang="en-US" sz="2200" b="1" dirty="0">
                <a:solidFill>
                  <a:srgbClr val="C40B42"/>
                </a:solidFill>
                <a:latin typeface="UniversLTStd-Bold"/>
              </a:rPr>
              <a:t>3. </a:t>
            </a:r>
            <a:r>
              <a:rPr lang="en-US" sz="2200" dirty="0">
                <a:solidFill>
                  <a:srgbClr val="242021"/>
                </a:solidFill>
                <a:latin typeface="UniversLTStd"/>
              </a:rPr>
              <a:t>Go to slide 5. In the Navigation pane, right-click </a:t>
            </a:r>
            <a:r>
              <a:rPr lang="en-US" sz="2200" b="1" dirty="0">
                <a:solidFill>
                  <a:srgbClr val="00ADEE"/>
                </a:solidFill>
                <a:latin typeface="UniversLTStd-Bold"/>
              </a:rPr>
              <a:t>slide 5 </a:t>
            </a:r>
            <a:r>
              <a:rPr lang="en-US" sz="2200" dirty="0">
                <a:solidFill>
                  <a:srgbClr val="242021"/>
                </a:solidFill>
                <a:latin typeface="UniversLTStd"/>
              </a:rPr>
              <a:t>and click </a:t>
            </a:r>
            <a:r>
              <a:rPr lang="en-US" sz="2200" b="1" dirty="0">
                <a:solidFill>
                  <a:srgbClr val="00ADEE"/>
                </a:solidFill>
                <a:latin typeface="UniversLTStd-Bold"/>
              </a:rPr>
              <a:t>Add Section</a:t>
            </a:r>
            <a:r>
              <a:rPr lang="en-US" sz="2200" dirty="0">
                <a:solidFill>
                  <a:srgbClr val="242021"/>
                </a:solidFill>
                <a:latin typeface="UniversLTStd"/>
              </a:rPr>
              <a:t>. </a:t>
            </a:r>
          </a:p>
          <a:p>
            <a:r>
              <a:rPr lang="en-US" sz="2200" b="1" dirty="0">
                <a:solidFill>
                  <a:srgbClr val="C40B42"/>
                </a:solidFill>
                <a:latin typeface="UniversLTStd-Bold"/>
              </a:rPr>
              <a:t>4. </a:t>
            </a:r>
            <a:r>
              <a:rPr lang="en-US" sz="2200" dirty="0">
                <a:solidFill>
                  <a:srgbClr val="242021"/>
                </a:solidFill>
                <a:latin typeface="UniversLTStd"/>
              </a:rPr>
              <a:t>Click the </a:t>
            </a:r>
            <a:r>
              <a:rPr lang="en-US" sz="2200" b="1" dirty="0">
                <a:solidFill>
                  <a:srgbClr val="00ADEE"/>
                </a:solidFill>
                <a:latin typeface="UniversLTStd-Bold"/>
              </a:rPr>
              <a:t>Untitled Section </a:t>
            </a:r>
            <a:r>
              <a:rPr lang="en-US" sz="2200" dirty="0">
                <a:solidFill>
                  <a:srgbClr val="242021"/>
                </a:solidFill>
                <a:latin typeface="UniversLTStd"/>
              </a:rPr>
              <a:t>bar above slide 2. Slides 2, 3, and 4 become selected.</a:t>
            </a:r>
            <a:br>
              <a:rPr lang="en-US" sz="2200" dirty="0">
                <a:solidFill>
                  <a:srgbClr val="242021"/>
                </a:solidFill>
                <a:latin typeface="UniversLTStd"/>
              </a:rPr>
            </a:br>
            <a:r>
              <a:rPr lang="en-US" sz="2200" b="1" dirty="0">
                <a:solidFill>
                  <a:srgbClr val="C40B42"/>
                </a:solidFill>
                <a:latin typeface="UniversLTStd-Bold"/>
              </a:rPr>
              <a:t>5. </a:t>
            </a:r>
            <a:r>
              <a:rPr lang="en-US" sz="2200" dirty="0">
                <a:solidFill>
                  <a:srgbClr val="242021"/>
                </a:solidFill>
                <a:latin typeface="UniversLTStd"/>
              </a:rPr>
              <a:t>Right-click the </a:t>
            </a:r>
            <a:r>
              <a:rPr lang="en-US" sz="2200" b="1" dirty="0">
                <a:solidFill>
                  <a:srgbClr val="00ADEE"/>
                </a:solidFill>
                <a:latin typeface="UniversLTStd-Bold"/>
              </a:rPr>
              <a:t>Untitled Section </a:t>
            </a:r>
            <a:r>
              <a:rPr lang="en-US" sz="2200" dirty="0">
                <a:solidFill>
                  <a:srgbClr val="242021"/>
                </a:solidFill>
                <a:latin typeface="UniversLTStd"/>
              </a:rPr>
              <a:t>bar you just clicked and choose </a:t>
            </a:r>
            <a:r>
              <a:rPr lang="en-US" sz="2200" b="1" dirty="0">
                <a:solidFill>
                  <a:srgbClr val="00ADEE"/>
                </a:solidFill>
                <a:latin typeface="UniversLTStd-Bold"/>
              </a:rPr>
              <a:t>Rename Section </a:t>
            </a:r>
            <a:r>
              <a:rPr lang="en-US" sz="2200" dirty="0">
                <a:solidFill>
                  <a:srgbClr val="242021"/>
                </a:solidFill>
                <a:latin typeface="UniversLTStd"/>
              </a:rPr>
              <a:t>from the menu that appears. </a:t>
            </a:r>
            <a:br>
              <a:rPr lang="en-US" sz="2200" dirty="0">
                <a:solidFill>
                  <a:srgbClr val="242021"/>
                </a:solidFill>
                <a:latin typeface="UniversLTStd"/>
              </a:rPr>
            </a:br>
            <a:r>
              <a:rPr lang="en-US" sz="2200" b="1" dirty="0">
                <a:solidFill>
                  <a:srgbClr val="C40B42"/>
                </a:solidFill>
                <a:latin typeface="UniversLTStd-Bold"/>
              </a:rPr>
              <a:t>6. </a:t>
            </a:r>
            <a:r>
              <a:rPr lang="en-US" sz="2200" dirty="0">
                <a:solidFill>
                  <a:srgbClr val="242021"/>
                </a:solidFill>
                <a:latin typeface="UniversLTStd"/>
              </a:rPr>
              <a:t>In the Section name box , type </a:t>
            </a:r>
            <a:r>
              <a:rPr lang="en-US" sz="2200" b="1" dirty="0">
                <a:solidFill>
                  <a:srgbClr val="00ADEE"/>
                </a:solidFill>
                <a:latin typeface="UniversLTStd-Bold"/>
              </a:rPr>
              <a:t>Introduction </a:t>
            </a:r>
            <a:r>
              <a:rPr lang="en-US" sz="2200" dirty="0">
                <a:solidFill>
                  <a:srgbClr val="242021"/>
                </a:solidFill>
                <a:latin typeface="UniversLTStd"/>
              </a:rPr>
              <a:t>and click </a:t>
            </a:r>
            <a:r>
              <a:rPr lang="en-US" sz="2200" b="1" dirty="0">
                <a:solidFill>
                  <a:srgbClr val="00ADEE"/>
                </a:solidFill>
                <a:latin typeface="UniversLTStd-Bold"/>
              </a:rPr>
              <a:t>Rename</a:t>
            </a:r>
            <a:r>
              <a:rPr lang="en-US" sz="2200" dirty="0">
                <a:solidFill>
                  <a:srgbClr val="242021"/>
                </a:solidFill>
                <a:latin typeface="UniversLTStd"/>
              </a:rPr>
              <a:t>.</a:t>
            </a:r>
            <a:br>
              <a:rPr lang="en-US" dirty="0"/>
            </a:br>
            <a:endParaRPr lang="en-US" dirty="0"/>
          </a:p>
        </p:txBody>
      </p:sp>
      <p:pic>
        <p:nvPicPr>
          <p:cNvPr id="5" name="Picture 4">
            <a:extLst>
              <a:ext uri="{FF2B5EF4-FFF2-40B4-BE49-F238E27FC236}">
                <a16:creationId xmlns:a16="http://schemas.microsoft.com/office/drawing/2014/main" id="{A627D73A-5C3B-4719-9543-58318078C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6649" y="445278"/>
            <a:ext cx="2305168" cy="4675363"/>
          </a:xfrm>
          <a:prstGeom prst="rect">
            <a:avLst/>
          </a:prstGeom>
        </p:spPr>
      </p:pic>
    </p:spTree>
    <p:extLst>
      <p:ext uri="{BB962C8B-B14F-4D97-AF65-F5344CB8AC3E}">
        <p14:creationId xmlns:p14="http://schemas.microsoft.com/office/powerpoint/2010/main" val="84116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F11FD-72E7-414C-B566-5AF8BDFCAF22}"/>
              </a:ext>
            </a:extLst>
          </p:cNvPr>
          <p:cNvSpPr>
            <a:spLocks noGrp="1"/>
          </p:cNvSpPr>
          <p:nvPr>
            <p:ph type="title"/>
          </p:nvPr>
        </p:nvSpPr>
        <p:spPr/>
        <p:txBody>
          <a:bodyPr/>
          <a:lstStyle/>
          <a:p>
            <a:r>
              <a:rPr lang="en-US" b="1" dirty="0">
                <a:solidFill>
                  <a:srgbClr val="242021"/>
                </a:solidFill>
                <a:latin typeface="UniversLTStd-Bold"/>
              </a:rPr>
              <a:t>Create Sections Cont.</a:t>
            </a:r>
            <a:endParaRPr lang="en-US" dirty="0"/>
          </a:p>
        </p:txBody>
      </p:sp>
      <p:sp>
        <p:nvSpPr>
          <p:cNvPr id="3" name="Content Placeholder 2">
            <a:extLst>
              <a:ext uri="{FF2B5EF4-FFF2-40B4-BE49-F238E27FC236}">
                <a16:creationId xmlns:a16="http://schemas.microsoft.com/office/drawing/2014/main" id="{8F126097-6887-49EF-B503-2928B97B9C72}"/>
              </a:ext>
            </a:extLst>
          </p:cNvPr>
          <p:cNvSpPr>
            <a:spLocks noGrp="1"/>
          </p:cNvSpPr>
          <p:nvPr>
            <p:ph idx="1"/>
          </p:nvPr>
        </p:nvSpPr>
        <p:spPr>
          <a:xfrm>
            <a:off x="1097280" y="1648031"/>
            <a:ext cx="9939020" cy="4923366"/>
          </a:xfrm>
        </p:spPr>
        <p:txBody>
          <a:bodyPr>
            <a:noAutofit/>
          </a:bodyPr>
          <a:lstStyle/>
          <a:p>
            <a:r>
              <a:rPr lang="en-US" sz="2200" b="1" dirty="0">
                <a:solidFill>
                  <a:srgbClr val="C40B42"/>
                </a:solidFill>
                <a:latin typeface="UniversLTStd-Bold"/>
              </a:rPr>
              <a:t>7. </a:t>
            </a:r>
            <a:r>
              <a:rPr lang="en-US" sz="2200" dirty="0">
                <a:solidFill>
                  <a:srgbClr val="242021"/>
                </a:solidFill>
                <a:latin typeface="UniversLTStd"/>
              </a:rPr>
              <a:t>Rename the other two sections, </a:t>
            </a:r>
            <a:r>
              <a:rPr lang="en-US" sz="2200" b="1" dirty="0">
                <a:solidFill>
                  <a:srgbClr val="00ADEE"/>
                </a:solidFill>
                <a:latin typeface="UniversLTStd-Bold"/>
              </a:rPr>
              <a:t>Details </a:t>
            </a:r>
            <a:r>
              <a:rPr lang="en-US" sz="2200" dirty="0">
                <a:solidFill>
                  <a:srgbClr val="242021"/>
                </a:solidFill>
                <a:latin typeface="UniversLTStd"/>
              </a:rPr>
              <a:t>and </a:t>
            </a:r>
            <a:r>
              <a:rPr lang="en-US" sz="2200" b="1" dirty="0">
                <a:solidFill>
                  <a:srgbClr val="00ADEE"/>
                </a:solidFill>
                <a:latin typeface="UniversLTStd-Bold"/>
              </a:rPr>
              <a:t>Conclusion</a:t>
            </a:r>
            <a:r>
              <a:rPr lang="en-US" sz="2200" dirty="0">
                <a:solidFill>
                  <a:srgbClr val="242021"/>
                </a:solidFill>
                <a:latin typeface="UniversLTStd"/>
              </a:rPr>
              <a:t>, using the same actions you used in steps 4-6.</a:t>
            </a:r>
            <a:br>
              <a:rPr lang="en-US" sz="2200" dirty="0">
                <a:solidFill>
                  <a:srgbClr val="242021"/>
                </a:solidFill>
                <a:latin typeface="UniversLTStd"/>
              </a:rPr>
            </a:br>
            <a:r>
              <a:rPr lang="en-US" sz="2200" b="1" dirty="0">
                <a:solidFill>
                  <a:srgbClr val="C40B42"/>
                </a:solidFill>
                <a:latin typeface="UniversLTStd-Bold"/>
              </a:rPr>
              <a:t>8. </a:t>
            </a:r>
            <a:r>
              <a:rPr lang="en-US" sz="2200" dirty="0">
                <a:solidFill>
                  <a:srgbClr val="242021"/>
                </a:solidFill>
                <a:latin typeface="UniversLTStd"/>
              </a:rPr>
              <a:t>Right-click the </a:t>
            </a:r>
            <a:r>
              <a:rPr lang="en-US" sz="2200" b="1" dirty="0">
                <a:solidFill>
                  <a:srgbClr val="00ADEE"/>
                </a:solidFill>
                <a:latin typeface="UniversLTStd-Bold"/>
              </a:rPr>
              <a:t>Details </a:t>
            </a:r>
            <a:r>
              <a:rPr lang="en-US" sz="2200" dirty="0">
                <a:solidFill>
                  <a:srgbClr val="242021"/>
                </a:solidFill>
                <a:latin typeface="UniversLTStd"/>
              </a:rPr>
              <a:t>section heading in the Navigation pane and click </a:t>
            </a:r>
            <a:r>
              <a:rPr lang="en-US" sz="2200" b="1" dirty="0">
                <a:solidFill>
                  <a:srgbClr val="00ADEE"/>
                </a:solidFill>
                <a:latin typeface="UniversLTStd-Bold"/>
              </a:rPr>
              <a:t>Move Section Up </a:t>
            </a:r>
            <a:r>
              <a:rPr lang="en-US" sz="2200" dirty="0">
                <a:solidFill>
                  <a:srgbClr val="242021"/>
                </a:solidFill>
                <a:latin typeface="UniversLTStd"/>
              </a:rPr>
              <a:t>to move that section to appear before the Introduction section.</a:t>
            </a:r>
            <a:br>
              <a:rPr lang="en-US" sz="2200" dirty="0">
                <a:solidFill>
                  <a:srgbClr val="242021"/>
                </a:solidFill>
                <a:latin typeface="UniversLTStd"/>
              </a:rPr>
            </a:br>
            <a:r>
              <a:rPr lang="en-US" sz="2200" b="1" dirty="0">
                <a:solidFill>
                  <a:srgbClr val="C40B42"/>
                </a:solidFill>
                <a:latin typeface="UniversLTStd-Bold"/>
              </a:rPr>
              <a:t>9. </a:t>
            </a:r>
            <a:r>
              <a:rPr lang="en-US" sz="2200" dirty="0">
                <a:solidFill>
                  <a:srgbClr val="242021"/>
                </a:solidFill>
                <a:latin typeface="UniversLTStd"/>
              </a:rPr>
              <a:t>Right-click the </a:t>
            </a:r>
            <a:r>
              <a:rPr lang="en-US" sz="2200" b="1" dirty="0">
                <a:solidFill>
                  <a:srgbClr val="00ADEE"/>
                </a:solidFill>
                <a:latin typeface="UniversLTStd-Bold"/>
              </a:rPr>
              <a:t>Details </a:t>
            </a:r>
            <a:r>
              <a:rPr lang="en-US" sz="2200" dirty="0">
                <a:solidFill>
                  <a:srgbClr val="242021"/>
                </a:solidFill>
                <a:latin typeface="UniversLTStd"/>
              </a:rPr>
              <a:t>section heading again and click </a:t>
            </a:r>
            <a:r>
              <a:rPr lang="en-US" sz="2200" b="1" dirty="0">
                <a:solidFill>
                  <a:srgbClr val="00ADEE"/>
                </a:solidFill>
                <a:latin typeface="UniversLTStd-Bold"/>
              </a:rPr>
              <a:t>Move Section Down</a:t>
            </a:r>
            <a:r>
              <a:rPr lang="en-US" sz="2200" dirty="0">
                <a:solidFill>
                  <a:srgbClr val="242021"/>
                </a:solidFill>
                <a:latin typeface="UniversLTStd"/>
              </a:rPr>
              <a:t>.</a:t>
            </a:r>
            <a:br>
              <a:rPr lang="en-US" sz="2200" dirty="0">
                <a:solidFill>
                  <a:srgbClr val="242021"/>
                </a:solidFill>
                <a:latin typeface="UniversLTStd"/>
              </a:rPr>
            </a:br>
            <a:r>
              <a:rPr lang="en-US" sz="2200" b="1" dirty="0">
                <a:solidFill>
                  <a:srgbClr val="C40B42"/>
                </a:solidFill>
                <a:latin typeface="UniversLTStd-Bold"/>
              </a:rPr>
              <a:t>10. </a:t>
            </a:r>
            <a:r>
              <a:rPr lang="en-US" sz="2200" dirty="0">
                <a:solidFill>
                  <a:srgbClr val="242021"/>
                </a:solidFill>
                <a:latin typeface="UniversLTStd"/>
              </a:rPr>
              <a:t>Right-click the </a:t>
            </a:r>
            <a:r>
              <a:rPr lang="en-US" sz="2200" b="1" dirty="0">
                <a:solidFill>
                  <a:srgbClr val="00ADEE"/>
                </a:solidFill>
                <a:latin typeface="UniversLTStd-Bold"/>
              </a:rPr>
              <a:t>Introduction </a:t>
            </a:r>
            <a:r>
              <a:rPr lang="en-US" sz="2200" dirty="0">
                <a:solidFill>
                  <a:srgbClr val="242021"/>
                </a:solidFill>
                <a:latin typeface="UniversLTStd"/>
              </a:rPr>
              <a:t>section heading in the Navigation pane and click </a:t>
            </a:r>
            <a:r>
              <a:rPr lang="en-US" sz="2200" b="1" dirty="0">
                <a:solidFill>
                  <a:srgbClr val="00ADEE"/>
                </a:solidFill>
                <a:latin typeface="UniversLTStd-Bold"/>
              </a:rPr>
              <a:t>Collapse All</a:t>
            </a:r>
            <a:r>
              <a:rPr lang="en-US" sz="2200" dirty="0">
                <a:solidFill>
                  <a:srgbClr val="242021"/>
                </a:solidFill>
                <a:latin typeface="UniversLTStd"/>
              </a:rPr>
              <a:t>. </a:t>
            </a:r>
            <a:br>
              <a:rPr lang="en-US" sz="2200" dirty="0">
                <a:solidFill>
                  <a:srgbClr val="242021"/>
                </a:solidFill>
                <a:latin typeface="UniversLTStd"/>
              </a:rPr>
            </a:br>
            <a:r>
              <a:rPr lang="en-US" sz="2200" b="1" dirty="0">
                <a:solidFill>
                  <a:srgbClr val="C40B42"/>
                </a:solidFill>
                <a:latin typeface="UniversLTStd-Bold"/>
              </a:rPr>
              <a:t>11. </a:t>
            </a:r>
            <a:r>
              <a:rPr lang="en-US" sz="2200" dirty="0">
                <a:solidFill>
                  <a:srgbClr val="242021"/>
                </a:solidFill>
                <a:latin typeface="UniversLTStd"/>
              </a:rPr>
              <a:t>Double-click the </a:t>
            </a:r>
            <a:r>
              <a:rPr lang="en-US" sz="2200" b="1" dirty="0">
                <a:solidFill>
                  <a:srgbClr val="00ADEE"/>
                </a:solidFill>
                <a:latin typeface="UniversLTStd-Bold"/>
              </a:rPr>
              <a:t>Conclusion </a:t>
            </a:r>
            <a:r>
              <a:rPr lang="en-US" sz="2200" dirty="0">
                <a:solidFill>
                  <a:srgbClr val="242021"/>
                </a:solidFill>
                <a:latin typeface="UniversLTStd"/>
              </a:rPr>
              <a:t>section heading. That section is expanded so you can see the individual slides in it </a:t>
            </a:r>
            <a:br>
              <a:rPr lang="en-US" sz="2200" dirty="0">
                <a:solidFill>
                  <a:srgbClr val="000000">
                    <a:lumMod val="75000"/>
                    <a:lumOff val="25000"/>
                  </a:srgbClr>
                </a:solidFill>
              </a:rPr>
            </a:br>
            <a:r>
              <a:rPr lang="en-US" sz="2200" b="1" dirty="0">
                <a:solidFill>
                  <a:srgbClr val="C40B42"/>
                </a:solidFill>
                <a:latin typeface="UniversLTStd-Bold"/>
              </a:rPr>
              <a:t>12. </a:t>
            </a:r>
            <a:r>
              <a:rPr lang="en-US" sz="2200" dirty="0">
                <a:solidFill>
                  <a:srgbClr val="242021"/>
                </a:solidFill>
                <a:latin typeface="UniversLTStd"/>
              </a:rPr>
              <a:t>Right-click the </a:t>
            </a:r>
            <a:r>
              <a:rPr lang="en-US" sz="2200" b="1" dirty="0">
                <a:solidFill>
                  <a:srgbClr val="00ADEE"/>
                </a:solidFill>
                <a:latin typeface="UniversLTStd-Bold"/>
              </a:rPr>
              <a:t>Conclusion </a:t>
            </a:r>
            <a:r>
              <a:rPr lang="en-US" sz="2200" dirty="0">
                <a:solidFill>
                  <a:srgbClr val="242021"/>
                </a:solidFill>
                <a:latin typeface="UniversLTStd"/>
              </a:rPr>
              <a:t>section and click </a:t>
            </a:r>
            <a:r>
              <a:rPr lang="en-US" sz="2200" b="1" dirty="0">
                <a:solidFill>
                  <a:srgbClr val="00ADEE"/>
                </a:solidFill>
                <a:latin typeface="UniversLTStd-Bold"/>
              </a:rPr>
              <a:t>Remove Section</a:t>
            </a:r>
            <a:r>
              <a:rPr lang="en-US" sz="2200" dirty="0">
                <a:solidFill>
                  <a:srgbClr val="242021"/>
                </a:solidFill>
                <a:latin typeface="UniversLTStd"/>
              </a:rPr>
              <a:t>. The section heading is removed, but the slides remain; they are added to the Details section.</a:t>
            </a:r>
            <a:br>
              <a:rPr lang="en-US" sz="2200" dirty="0">
                <a:solidFill>
                  <a:srgbClr val="242021"/>
                </a:solidFill>
                <a:latin typeface="UniversLTStd"/>
              </a:rPr>
            </a:br>
            <a:r>
              <a:rPr lang="en-US" sz="2200" b="1" dirty="0">
                <a:solidFill>
                  <a:srgbClr val="C40B42"/>
                </a:solidFill>
                <a:latin typeface="UniversLTStd-Bold"/>
              </a:rPr>
              <a:t>13. </a:t>
            </a:r>
            <a:r>
              <a:rPr lang="en-US" sz="2200" dirty="0">
                <a:solidFill>
                  <a:srgbClr val="242021"/>
                </a:solidFill>
                <a:latin typeface="UniversLTStd"/>
              </a:rPr>
              <a:t>Right-click either of the remaining section headings and choose </a:t>
            </a:r>
            <a:r>
              <a:rPr lang="en-US" sz="2200" b="1" dirty="0">
                <a:solidFill>
                  <a:srgbClr val="00ADEE"/>
                </a:solidFill>
                <a:latin typeface="UniversLTStd-Bold"/>
              </a:rPr>
              <a:t>Expand All</a:t>
            </a:r>
            <a:r>
              <a:rPr lang="en-US" sz="2200" dirty="0">
                <a:solidFill>
                  <a:srgbClr val="000000">
                    <a:lumMod val="75000"/>
                    <a:lumOff val="25000"/>
                  </a:srgbClr>
                </a:solidFill>
              </a:rPr>
              <a:t> </a:t>
            </a:r>
            <a:br>
              <a:rPr lang="en-US" sz="2200" dirty="0">
                <a:solidFill>
                  <a:srgbClr val="000000">
                    <a:lumMod val="75000"/>
                    <a:lumOff val="25000"/>
                  </a:srgbClr>
                </a:solidFill>
              </a:rPr>
            </a:br>
            <a:r>
              <a:rPr lang="en-US" sz="2200" b="1" dirty="0">
                <a:solidFill>
                  <a:srgbClr val="C40B42"/>
                </a:solidFill>
                <a:latin typeface="UniversLTStd-Bold"/>
              </a:rPr>
              <a:t>14. </a:t>
            </a:r>
            <a:r>
              <a:rPr lang="en-US" sz="2200" dirty="0">
                <a:solidFill>
                  <a:srgbClr val="242021"/>
                </a:solidFill>
                <a:latin typeface="UniversLTStd"/>
              </a:rPr>
              <a:t>Click the </a:t>
            </a:r>
            <a:r>
              <a:rPr lang="en-US" sz="2200" b="1" dirty="0">
                <a:solidFill>
                  <a:srgbClr val="00ADEE"/>
                </a:solidFill>
                <a:latin typeface="UniversLTStd-Bold"/>
              </a:rPr>
              <a:t>Introduction s</a:t>
            </a:r>
            <a:r>
              <a:rPr lang="en-US" sz="2200" dirty="0">
                <a:solidFill>
                  <a:srgbClr val="242021"/>
                </a:solidFill>
                <a:latin typeface="UniversLTStd"/>
              </a:rPr>
              <a:t>ection heading to select it and then on the Design tab, click the </a:t>
            </a:r>
            <a:r>
              <a:rPr lang="en-US" sz="2200" b="1" dirty="0">
                <a:solidFill>
                  <a:srgbClr val="00ADEE"/>
                </a:solidFill>
                <a:latin typeface="UniversLTStd-Bold"/>
              </a:rPr>
              <a:t>More button </a:t>
            </a:r>
            <a:r>
              <a:rPr lang="en-US" sz="2200" dirty="0">
                <a:solidFill>
                  <a:srgbClr val="242021"/>
                </a:solidFill>
                <a:latin typeface="UniversLTStd"/>
              </a:rPr>
              <a:t>in the Variants group and point to </a:t>
            </a:r>
            <a:r>
              <a:rPr lang="en-US" sz="2200" b="1" dirty="0">
                <a:solidFill>
                  <a:srgbClr val="00ADEE"/>
                </a:solidFill>
                <a:latin typeface="UniversLTStd-Bold"/>
              </a:rPr>
              <a:t>Background Styles</a:t>
            </a:r>
            <a:r>
              <a:rPr lang="en-US" sz="2200" dirty="0">
                <a:solidFill>
                  <a:srgbClr val="242021"/>
                </a:solidFill>
                <a:latin typeface="UniversLTStd"/>
              </a:rPr>
              <a:t>. On the Background Styles palette that appears, right-click </a:t>
            </a:r>
            <a:r>
              <a:rPr lang="en-US" sz="2200" b="1" dirty="0">
                <a:solidFill>
                  <a:srgbClr val="00ADEE"/>
                </a:solidFill>
                <a:latin typeface="UniversLTStd-Bold"/>
              </a:rPr>
              <a:t>Style 1 </a:t>
            </a:r>
            <a:r>
              <a:rPr lang="en-US" sz="2200" dirty="0">
                <a:solidFill>
                  <a:srgbClr val="242021"/>
                </a:solidFill>
                <a:latin typeface="UniversLTStd"/>
              </a:rPr>
              <a:t>(the white background) and click </a:t>
            </a:r>
            <a:r>
              <a:rPr lang="en-US" sz="2200" b="1" dirty="0">
                <a:solidFill>
                  <a:srgbClr val="00ADEE"/>
                </a:solidFill>
                <a:latin typeface="UniversLTStd-Bold"/>
              </a:rPr>
              <a:t>Apply to Selected Slides</a:t>
            </a:r>
            <a:r>
              <a:rPr lang="en-US" sz="2200" dirty="0">
                <a:solidFill>
                  <a:srgbClr val="242021"/>
                </a:solidFill>
                <a:latin typeface="UniversLTStd"/>
              </a:rPr>
              <a:t>. </a:t>
            </a:r>
            <a:endParaRPr lang="en-US" sz="2200" dirty="0"/>
          </a:p>
        </p:txBody>
      </p:sp>
    </p:spTree>
    <p:extLst>
      <p:ext uri="{BB962C8B-B14F-4D97-AF65-F5344CB8AC3E}">
        <p14:creationId xmlns:p14="http://schemas.microsoft.com/office/powerpoint/2010/main" val="380781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E00889-E3F4-4CF7-ADEB-D571754F9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685713"/>
            <a:ext cx="7159603" cy="5067387"/>
          </a:xfrm>
          <a:prstGeom prst="rect">
            <a:avLst/>
          </a:prstGeom>
        </p:spPr>
      </p:pic>
    </p:spTree>
    <p:extLst>
      <p:ext uri="{BB962C8B-B14F-4D97-AF65-F5344CB8AC3E}">
        <p14:creationId xmlns:p14="http://schemas.microsoft.com/office/powerpoint/2010/main" val="278571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15C6-EF1C-4EF2-B3F1-A899AA4503A7}"/>
              </a:ext>
            </a:extLst>
          </p:cNvPr>
          <p:cNvSpPr>
            <a:spLocks noGrp="1"/>
          </p:cNvSpPr>
          <p:nvPr>
            <p:ph type="title"/>
          </p:nvPr>
        </p:nvSpPr>
        <p:spPr/>
        <p:txBody>
          <a:bodyPr/>
          <a:lstStyle/>
          <a:p>
            <a:r>
              <a:rPr lang="en-US" b="1" dirty="0">
                <a:solidFill>
                  <a:srgbClr val="242021"/>
                </a:solidFill>
                <a:latin typeface="UniversLTStd-Bold"/>
              </a:rPr>
              <a:t>Apply a Theme to a Slide Master</a:t>
            </a:r>
            <a:r>
              <a:rPr lang="en-US" dirty="0"/>
              <a:t> </a:t>
            </a:r>
          </a:p>
        </p:txBody>
      </p:sp>
      <p:sp>
        <p:nvSpPr>
          <p:cNvPr id="3" name="Content Placeholder 2">
            <a:extLst>
              <a:ext uri="{FF2B5EF4-FFF2-40B4-BE49-F238E27FC236}">
                <a16:creationId xmlns:a16="http://schemas.microsoft.com/office/drawing/2014/main" id="{AD2133A4-B1BE-431B-B019-831388CBD456}"/>
              </a:ext>
            </a:extLst>
          </p:cNvPr>
          <p:cNvSpPr>
            <a:spLocks noGrp="1"/>
          </p:cNvSpPr>
          <p:nvPr>
            <p:ph idx="1"/>
          </p:nvPr>
        </p:nvSpPr>
        <p:spPr>
          <a:xfrm>
            <a:off x="1097280" y="1845733"/>
            <a:ext cx="9799320" cy="4923367"/>
          </a:xfrm>
        </p:spPr>
        <p:txBody>
          <a:bodyPr>
            <a:normAutofit/>
          </a:bodyPr>
          <a:lstStyle/>
          <a:p>
            <a:pPr marL="0" indent="0">
              <a:buNone/>
            </a:pPr>
            <a:r>
              <a:rPr lang="en-US" sz="2400" b="1" dirty="0">
                <a:solidFill>
                  <a:srgbClr val="242021"/>
                </a:solidFill>
                <a:latin typeface="UniversLTStd-Bold"/>
              </a:rPr>
              <a:t>Slide master </a:t>
            </a:r>
            <a:r>
              <a:rPr lang="en-US" sz="2400" dirty="0">
                <a:solidFill>
                  <a:srgbClr val="242021"/>
                </a:solidFill>
                <a:latin typeface="AGaramondPro-Regular"/>
              </a:rPr>
              <a:t>for a presentation stores information on the current theme, layout of placeholders, bullet characters, and other formats that affect all slides in a presentation</a:t>
            </a:r>
            <a:r>
              <a:rPr lang="en-US" sz="2400" dirty="0"/>
              <a:t> </a:t>
            </a:r>
            <a:br>
              <a:rPr lang="en-US" sz="2400" dirty="0"/>
            </a:br>
            <a:r>
              <a:rPr lang="en-US" sz="2400" b="1" dirty="0">
                <a:solidFill>
                  <a:srgbClr val="00ADEE"/>
                </a:solidFill>
                <a:latin typeface="UniversLTStd-Bold"/>
              </a:rPr>
              <a:t>OPEN </a:t>
            </a:r>
            <a:r>
              <a:rPr lang="en-US" sz="2400" dirty="0">
                <a:solidFill>
                  <a:srgbClr val="242021"/>
                </a:solidFill>
                <a:latin typeface="UniversLTStd"/>
              </a:rPr>
              <a:t>the </a:t>
            </a:r>
            <a:r>
              <a:rPr lang="en-US" sz="2400" b="1" dirty="0">
                <a:solidFill>
                  <a:srgbClr val="EE2025"/>
                </a:solidFill>
                <a:latin typeface="UniversLTStd-BoldObl"/>
              </a:rPr>
              <a:t>Rates </a:t>
            </a:r>
            <a:r>
              <a:rPr lang="en-US" sz="2400" dirty="0">
                <a:solidFill>
                  <a:srgbClr val="242021"/>
                </a:solidFill>
                <a:latin typeface="UniversLTStd"/>
              </a:rPr>
              <a:t>presentation from the data files for this lesson.</a:t>
            </a:r>
            <a:br>
              <a:rPr lang="en-US" sz="2400" dirty="0">
                <a:solidFill>
                  <a:srgbClr val="242021"/>
                </a:solidFill>
                <a:latin typeface="UniversLTStd"/>
              </a:rPr>
            </a:br>
            <a:r>
              <a:rPr lang="en-US" sz="2400" b="1" dirty="0">
                <a:solidFill>
                  <a:srgbClr val="C40B42"/>
                </a:solidFill>
                <a:latin typeface="UniversLTStd-Bold"/>
              </a:rPr>
              <a:t>1. </a:t>
            </a:r>
            <a:r>
              <a:rPr lang="en-US" sz="2400" b="1" dirty="0">
                <a:solidFill>
                  <a:srgbClr val="00ADEE"/>
                </a:solidFill>
                <a:latin typeface="UniversLTStd-Bold"/>
              </a:rPr>
              <a:t>SAVE </a:t>
            </a:r>
            <a:r>
              <a:rPr lang="en-US" sz="2400" dirty="0">
                <a:solidFill>
                  <a:srgbClr val="242021"/>
                </a:solidFill>
                <a:latin typeface="UniversLTStd"/>
              </a:rPr>
              <a:t>the file as </a:t>
            </a:r>
            <a:r>
              <a:rPr lang="en-US" sz="2400" b="1" dirty="0">
                <a:solidFill>
                  <a:srgbClr val="EE2025"/>
                </a:solidFill>
                <a:latin typeface="UniversLTStd-BoldObl"/>
              </a:rPr>
              <a:t>Rates Masters</a:t>
            </a:r>
            <a:r>
              <a:rPr lang="en-US" sz="2400" dirty="0">
                <a:solidFill>
                  <a:srgbClr val="242021"/>
                </a:solidFill>
                <a:latin typeface="UniversLTStd"/>
              </a:rPr>
              <a:t>.</a:t>
            </a:r>
            <a:br>
              <a:rPr lang="en-US" sz="2400" dirty="0">
                <a:solidFill>
                  <a:srgbClr val="242021"/>
                </a:solidFill>
                <a:latin typeface="UniversLTStd"/>
              </a:rPr>
            </a:br>
            <a:r>
              <a:rPr lang="en-US" sz="2400" b="1" dirty="0">
                <a:solidFill>
                  <a:srgbClr val="C40B42"/>
                </a:solidFill>
                <a:latin typeface="UniversLTStd-Bold"/>
              </a:rPr>
              <a:t>2. </a:t>
            </a:r>
            <a:r>
              <a:rPr lang="en-US" sz="2400" dirty="0">
                <a:solidFill>
                  <a:srgbClr val="242021"/>
                </a:solidFill>
                <a:latin typeface="UniversLTStd"/>
              </a:rPr>
              <a:t>With slide 1 active, click the </a:t>
            </a:r>
            <a:r>
              <a:rPr lang="en-US" sz="2400" b="1" dirty="0">
                <a:solidFill>
                  <a:srgbClr val="00ADEE"/>
                </a:solidFill>
                <a:latin typeface="UniversLTStd-Bold"/>
              </a:rPr>
              <a:t>View </a:t>
            </a:r>
            <a:r>
              <a:rPr lang="en-US" sz="2400" dirty="0">
                <a:solidFill>
                  <a:srgbClr val="242021"/>
                </a:solidFill>
                <a:latin typeface="UniversLTStd"/>
              </a:rPr>
              <a:t>tab.</a:t>
            </a:r>
            <a:br>
              <a:rPr lang="en-US" sz="2400" dirty="0">
                <a:solidFill>
                  <a:srgbClr val="242021"/>
                </a:solidFill>
                <a:latin typeface="UniversLTStd"/>
              </a:rPr>
            </a:br>
            <a:r>
              <a:rPr lang="en-US" sz="2400" b="1" dirty="0">
                <a:solidFill>
                  <a:srgbClr val="C40B42"/>
                </a:solidFill>
                <a:latin typeface="UniversLTStd-Bold"/>
              </a:rPr>
              <a:t>3. </a:t>
            </a:r>
            <a:r>
              <a:rPr lang="en-US" sz="2400" dirty="0">
                <a:solidFill>
                  <a:srgbClr val="242021"/>
                </a:solidFill>
                <a:latin typeface="UniversLTStd"/>
              </a:rPr>
              <a:t>Click the </a:t>
            </a:r>
            <a:r>
              <a:rPr lang="en-US" sz="2400" b="1" dirty="0">
                <a:solidFill>
                  <a:srgbClr val="00ADEE"/>
                </a:solidFill>
                <a:latin typeface="UniversLTStd-Bold"/>
              </a:rPr>
              <a:t>Slide Master </a:t>
            </a:r>
            <a:r>
              <a:rPr lang="en-US" sz="2400" dirty="0">
                <a:solidFill>
                  <a:srgbClr val="242021"/>
                </a:solidFill>
                <a:latin typeface="UniversLTStd"/>
              </a:rPr>
              <a:t>button. Slide Master view opens with the Title Slide Layout selected in the left pane.</a:t>
            </a:r>
            <a:br>
              <a:rPr lang="en-US" sz="2400" dirty="0">
                <a:solidFill>
                  <a:srgbClr val="242021"/>
                </a:solidFill>
                <a:latin typeface="UniversLTStd"/>
              </a:rPr>
            </a:br>
            <a:r>
              <a:rPr lang="en-US" sz="2400" b="1" dirty="0">
                <a:solidFill>
                  <a:srgbClr val="C40B42"/>
                </a:solidFill>
                <a:latin typeface="UniversLTStd-Bold"/>
              </a:rPr>
              <a:t>4. </a:t>
            </a:r>
            <a:r>
              <a:rPr lang="en-US" sz="2400" dirty="0">
                <a:solidFill>
                  <a:srgbClr val="242021"/>
                </a:solidFill>
                <a:latin typeface="UniversLTStd"/>
              </a:rPr>
              <a:t>Click the first slide in the left pane, which is the slide master for the current theme. </a:t>
            </a:r>
            <a:br>
              <a:rPr lang="en-US" sz="2400" dirty="0">
                <a:solidFill>
                  <a:srgbClr val="242021"/>
                </a:solidFill>
                <a:latin typeface="UniversLTStd"/>
              </a:rPr>
            </a:br>
            <a:r>
              <a:rPr lang="en-US" sz="2400" b="1" dirty="0">
                <a:solidFill>
                  <a:srgbClr val="C40B42"/>
                </a:solidFill>
                <a:latin typeface="UniversLTStd-Bold"/>
              </a:rPr>
              <a:t>5. </a:t>
            </a:r>
            <a:r>
              <a:rPr lang="en-US" sz="2400" dirty="0">
                <a:solidFill>
                  <a:srgbClr val="242021"/>
                </a:solidFill>
                <a:latin typeface="UniversLTStd"/>
              </a:rPr>
              <a:t>Click the </a:t>
            </a:r>
            <a:r>
              <a:rPr lang="en-US" sz="2400" b="1" dirty="0">
                <a:solidFill>
                  <a:srgbClr val="00ADEE"/>
                </a:solidFill>
                <a:latin typeface="UniversLTStd-Bold"/>
              </a:rPr>
              <a:t>Themes </a:t>
            </a:r>
            <a:r>
              <a:rPr lang="en-US" sz="2400" dirty="0">
                <a:solidFill>
                  <a:srgbClr val="242021"/>
                </a:solidFill>
                <a:latin typeface="UniversLTStd"/>
              </a:rPr>
              <a:t>button in the Slide Master tab to open the Themes gallery; click </a:t>
            </a:r>
            <a:r>
              <a:rPr lang="en-US" sz="2400" dirty="0" err="1">
                <a:solidFill>
                  <a:srgbClr val="242021"/>
                </a:solidFill>
                <a:latin typeface="UniversLTStd"/>
              </a:rPr>
              <a:t>the</a:t>
            </a:r>
            <a:r>
              <a:rPr lang="en-US" sz="2400" b="1" dirty="0" err="1">
                <a:solidFill>
                  <a:srgbClr val="00ADEE"/>
                </a:solidFill>
                <a:latin typeface="UniversLTStd-Bold"/>
              </a:rPr>
              <a:t>Wisp</a:t>
            </a:r>
            <a:r>
              <a:rPr lang="en-US" sz="2400" b="1" dirty="0">
                <a:solidFill>
                  <a:srgbClr val="00ADEE"/>
                </a:solidFill>
                <a:latin typeface="UniversLTStd-Bold"/>
              </a:rPr>
              <a:t> </a:t>
            </a:r>
            <a:r>
              <a:rPr lang="en-US" sz="2400" dirty="0">
                <a:solidFill>
                  <a:srgbClr val="242021"/>
                </a:solidFill>
                <a:latin typeface="UniversLTStd"/>
              </a:rPr>
              <a:t>theme in the gallery. The theme is applied to the slide master as well as all slide layouts in the left pane </a:t>
            </a:r>
            <a:br>
              <a:rPr lang="en-US" dirty="0"/>
            </a:br>
            <a:r>
              <a:rPr lang="en-US" b="1" dirty="0">
                <a:solidFill>
                  <a:srgbClr val="C40B42"/>
                </a:solidFill>
                <a:latin typeface="UniversLTStd-Bold"/>
              </a:rPr>
              <a:t>6. </a:t>
            </a:r>
            <a:r>
              <a:rPr lang="en-US" b="1" dirty="0">
                <a:solidFill>
                  <a:srgbClr val="00ADEE"/>
                </a:solidFill>
                <a:latin typeface="UniversLTStd-Bold"/>
              </a:rPr>
              <a:t>SAVE </a:t>
            </a:r>
            <a:r>
              <a:rPr lang="en-US" dirty="0">
                <a:solidFill>
                  <a:srgbClr val="242021"/>
                </a:solidFill>
                <a:latin typeface="UniversLTStd"/>
              </a:rPr>
              <a:t>the presentation</a:t>
            </a:r>
            <a:r>
              <a:rPr lang="en-US" dirty="0"/>
              <a:t> </a:t>
            </a:r>
            <a:br>
              <a:rPr lang="en-US" dirty="0"/>
            </a:br>
            <a:endParaRPr lang="en-US" dirty="0"/>
          </a:p>
        </p:txBody>
      </p:sp>
      <p:pic>
        <p:nvPicPr>
          <p:cNvPr id="5" name="Picture 4">
            <a:extLst>
              <a:ext uri="{FF2B5EF4-FFF2-40B4-BE49-F238E27FC236}">
                <a16:creationId xmlns:a16="http://schemas.microsoft.com/office/drawing/2014/main" id="{1EB65251-9526-43EA-AE0A-16492524D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9096" y="399986"/>
            <a:ext cx="2067493" cy="1445747"/>
          </a:xfrm>
          <a:prstGeom prst="rect">
            <a:avLst/>
          </a:prstGeom>
        </p:spPr>
      </p:pic>
    </p:spTree>
    <p:extLst>
      <p:ext uri="{BB962C8B-B14F-4D97-AF65-F5344CB8AC3E}">
        <p14:creationId xmlns:p14="http://schemas.microsoft.com/office/powerpoint/2010/main" val="86320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7139-5E5B-42A8-ACF0-E281486190E5}"/>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A1D97B6-97B9-4F84-AADC-10D496F83474}"/>
              </a:ext>
            </a:extLst>
          </p:cNvPr>
          <p:cNvSpPr>
            <a:spLocks noGrp="1"/>
          </p:cNvSpPr>
          <p:nvPr>
            <p:ph idx="1"/>
          </p:nvPr>
        </p:nvSpPr>
        <p:spPr>
          <a:xfrm>
            <a:off x="1097280" y="1845734"/>
            <a:ext cx="10058400" cy="4544180"/>
          </a:xfrm>
        </p:spPr>
        <p:txBody>
          <a:bodyPr>
            <a:normAutofit/>
          </a:bodyPr>
          <a:lstStyle/>
          <a:p>
            <a:r>
              <a:rPr lang="en-US" sz="3600" b="1" dirty="0">
                <a:solidFill>
                  <a:srgbClr val="C40B42"/>
                </a:solidFill>
                <a:latin typeface="UniversLTStd-Bold"/>
              </a:rPr>
              <a:t>1. </a:t>
            </a:r>
            <a:r>
              <a:rPr lang="en-US" sz="3600" dirty="0">
                <a:solidFill>
                  <a:srgbClr val="242021"/>
                </a:solidFill>
                <a:latin typeface="UniversLTStd"/>
              </a:rPr>
              <a:t>Themes are applied from which of the following tabs?</a:t>
            </a:r>
            <a:br>
              <a:rPr lang="en-US" sz="3600" dirty="0">
                <a:solidFill>
                  <a:srgbClr val="242021"/>
                </a:solidFill>
                <a:latin typeface="UniversLTStd"/>
              </a:rPr>
            </a:br>
            <a:r>
              <a:rPr lang="en-US" sz="3600" dirty="0">
                <a:solidFill>
                  <a:srgbClr val="242021"/>
                </a:solidFill>
                <a:latin typeface="UniversLTStd-Black"/>
              </a:rPr>
              <a:t>a. </a:t>
            </a:r>
            <a:r>
              <a:rPr lang="en-US" sz="3600" dirty="0">
                <a:solidFill>
                  <a:srgbClr val="242021"/>
                </a:solidFill>
                <a:latin typeface="UniversLTStd"/>
              </a:rPr>
              <a:t>Home</a:t>
            </a:r>
            <a:br>
              <a:rPr lang="en-US" sz="3600" dirty="0">
                <a:solidFill>
                  <a:srgbClr val="242021"/>
                </a:solidFill>
                <a:latin typeface="UniversLTStd"/>
              </a:rPr>
            </a:br>
            <a:r>
              <a:rPr lang="en-US" sz="3600" dirty="0">
                <a:solidFill>
                  <a:srgbClr val="242021"/>
                </a:solidFill>
                <a:latin typeface="UniversLTStd-Black"/>
              </a:rPr>
              <a:t>b. </a:t>
            </a:r>
            <a:r>
              <a:rPr lang="en-US" sz="3600" dirty="0">
                <a:solidFill>
                  <a:srgbClr val="242021"/>
                </a:solidFill>
                <a:latin typeface="UniversLTStd"/>
              </a:rPr>
              <a:t>Insert</a:t>
            </a:r>
            <a:br>
              <a:rPr lang="en-US" sz="3600" dirty="0">
                <a:solidFill>
                  <a:srgbClr val="242021"/>
                </a:solidFill>
                <a:latin typeface="UniversLTStd"/>
              </a:rPr>
            </a:br>
            <a:r>
              <a:rPr lang="en-US" sz="3600" dirty="0">
                <a:solidFill>
                  <a:srgbClr val="242021"/>
                </a:solidFill>
                <a:latin typeface="UniversLTStd-Black"/>
              </a:rPr>
              <a:t>c. </a:t>
            </a:r>
            <a:r>
              <a:rPr lang="en-US" sz="3600" dirty="0">
                <a:solidFill>
                  <a:srgbClr val="242021"/>
                </a:solidFill>
                <a:latin typeface="UniversLTStd"/>
              </a:rPr>
              <a:t>Design</a:t>
            </a:r>
            <a:br>
              <a:rPr lang="en-US" sz="3600" dirty="0">
                <a:solidFill>
                  <a:srgbClr val="242021"/>
                </a:solidFill>
                <a:latin typeface="UniversLTStd"/>
              </a:rPr>
            </a:br>
            <a:r>
              <a:rPr lang="en-US" sz="3600" dirty="0">
                <a:solidFill>
                  <a:srgbClr val="242021"/>
                </a:solidFill>
                <a:latin typeface="UniversLTStd-Black"/>
              </a:rPr>
              <a:t>d. </a:t>
            </a:r>
            <a:r>
              <a:rPr lang="en-US" sz="3600" dirty="0">
                <a:solidFill>
                  <a:srgbClr val="242021"/>
                </a:solidFill>
                <a:latin typeface="UniversLTStd"/>
              </a:rPr>
              <a:t>Transitions</a:t>
            </a:r>
            <a:br>
              <a:rPr lang="en-US" sz="3600" dirty="0">
                <a:solidFill>
                  <a:srgbClr val="242021"/>
                </a:solidFill>
                <a:latin typeface="UniversLTStd"/>
              </a:rPr>
            </a:br>
            <a:br>
              <a:rPr lang="en-US" dirty="0"/>
            </a:br>
            <a:endParaRPr lang="en-US" dirty="0"/>
          </a:p>
        </p:txBody>
      </p:sp>
    </p:spTree>
    <p:extLst>
      <p:ext uri="{BB962C8B-B14F-4D97-AF65-F5344CB8AC3E}">
        <p14:creationId xmlns:p14="http://schemas.microsoft.com/office/powerpoint/2010/main" val="223176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79BC-CB47-4584-81CA-88326F9D3F3C}"/>
              </a:ext>
            </a:extLst>
          </p:cNvPr>
          <p:cNvSpPr>
            <a:spLocks noGrp="1"/>
          </p:cNvSpPr>
          <p:nvPr>
            <p:ph type="title"/>
          </p:nvPr>
        </p:nvSpPr>
        <p:spPr/>
        <p:txBody>
          <a:bodyPr>
            <a:normAutofit/>
          </a:bodyPr>
          <a:lstStyle/>
          <a:p>
            <a:r>
              <a:rPr lang="en-US" b="1" dirty="0">
                <a:solidFill>
                  <a:srgbClr val="242021"/>
                </a:solidFill>
                <a:latin typeface="UniversLTStd-Bold"/>
              </a:rPr>
              <a:t>Move and Resize Placeholders on a Layout Master</a:t>
            </a:r>
            <a:r>
              <a:rPr lang="en-US" dirty="0"/>
              <a:t> </a:t>
            </a:r>
          </a:p>
        </p:txBody>
      </p:sp>
      <p:sp>
        <p:nvSpPr>
          <p:cNvPr id="3" name="Content Placeholder 2">
            <a:extLst>
              <a:ext uri="{FF2B5EF4-FFF2-40B4-BE49-F238E27FC236}">
                <a16:creationId xmlns:a16="http://schemas.microsoft.com/office/drawing/2014/main" id="{7A997FE6-4A55-425F-B410-AE0C170EA463}"/>
              </a:ext>
            </a:extLst>
          </p:cNvPr>
          <p:cNvSpPr>
            <a:spLocks noGrp="1"/>
          </p:cNvSpPr>
          <p:nvPr>
            <p:ph idx="1"/>
          </p:nvPr>
        </p:nvSpPr>
        <p:spPr/>
        <p:txBody>
          <a:bodyPr>
            <a:normAutofit/>
          </a:bodyPr>
          <a:lstStyle/>
          <a:p>
            <a:r>
              <a:rPr lang="en-US" b="1" dirty="0">
                <a:solidFill>
                  <a:srgbClr val="242021"/>
                </a:solidFill>
                <a:latin typeface="UniversLTStd-Bold"/>
              </a:rPr>
              <a:t>USE </a:t>
            </a:r>
            <a:r>
              <a:rPr lang="en-US" dirty="0">
                <a:solidFill>
                  <a:srgbClr val="242021"/>
                </a:solidFill>
                <a:latin typeface="UniversLTStd"/>
              </a:rPr>
              <a:t>the </a:t>
            </a:r>
            <a:r>
              <a:rPr lang="en-US" b="1" dirty="0">
                <a:solidFill>
                  <a:srgbClr val="EE2025"/>
                </a:solidFill>
                <a:latin typeface="UniversLTStd-BoldObl"/>
              </a:rPr>
              <a:t>Rates Masters </a:t>
            </a:r>
            <a:r>
              <a:rPr lang="en-US" dirty="0">
                <a:solidFill>
                  <a:srgbClr val="242021"/>
                </a:solidFill>
                <a:latin typeface="UniversLTStd"/>
              </a:rPr>
              <a:t>presentation</a:t>
            </a:r>
            <a:r>
              <a:rPr lang="en-US" dirty="0"/>
              <a:t> </a:t>
            </a:r>
            <a:br>
              <a:rPr lang="en-US" dirty="0"/>
            </a:br>
            <a:r>
              <a:rPr lang="en-US" b="1" dirty="0">
                <a:solidFill>
                  <a:srgbClr val="C40B42"/>
                </a:solidFill>
                <a:latin typeface="UniversLTStd-Bold"/>
              </a:rPr>
              <a:t>1. </a:t>
            </a:r>
            <a:r>
              <a:rPr lang="en-US" dirty="0">
                <a:solidFill>
                  <a:srgbClr val="242021"/>
                </a:solidFill>
                <a:latin typeface="UniversLTStd"/>
              </a:rPr>
              <a:t>In Slide Master view, click to select the </a:t>
            </a:r>
            <a:r>
              <a:rPr lang="en-US" b="1" dirty="0">
                <a:solidFill>
                  <a:srgbClr val="00ADEE"/>
                </a:solidFill>
                <a:latin typeface="UniversLTStd-Bold"/>
              </a:rPr>
              <a:t>layout master </a:t>
            </a:r>
            <a:r>
              <a:rPr lang="en-US" dirty="0">
                <a:solidFill>
                  <a:srgbClr val="242021"/>
                </a:solidFill>
                <a:latin typeface="UniversLTStd"/>
              </a:rPr>
              <a:t>for the Title Slide Layout in the</a:t>
            </a:r>
            <a:br>
              <a:rPr lang="en-US" dirty="0">
                <a:solidFill>
                  <a:srgbClr val="242021"/>
                </a:solidFill>
                <a:latin typeface="UniversLTStd"/>
              </a:rPr>
            </a:br>
            <a:r>
              <a:rPr lang="en-US" dirty="0">
                <a:solidFill>
                  <a:srgbClr val="242021"/>
                </a:solidFill>
                <a:latin typeface="UniversLTStd"/>
              </a:rPr>
              <a:t>left </a:t>
            </a:r>
          </a:p>
          <a:p>
            <a:r>
              <a:rPr lang="en-US" b="1" dirty="0">
                <a:solidFill>
                  <a:srgbClr val="C40B42"/>
                </a:solidFill>
                <a:latin typeface="UniversLTStd-Bold"/>
              </a:rPr>
              <a:t>2. </a:t>
            </a:r>
            <a:r>
              <a:rPr lang="en-US" dirty="0">
                <a:solidFill>
                  <a:srgbClr val="242021"/>
                </a:solidFill>
                <a:latin typeface="UniversLTStd"/>
              </a:rPr>
              <a:t>In the right pane, click the outer border of the subtitle placeholder (click to edit Master</a:t>
            </a:r>
            <a:br>
              <a:rPr lang="en-US" dirty="0">
                <a:solidFill>
                  <a:srgbClr val="242021"/>
                </a:solidFill>
                <a:latin typeface="UniversLTStd"/>
              </a:rPr>
            </a:br>
            <a:r>
              <a:rPr lang="en-US" dirty="0">
                <a:solidFill>
                  <a:srgbClr val="242021"/>
                </a:solidFill>
                <a:latin typeface="UniversLTStd"/>
              </a:rPr>
              <a:t>subtitle style) to select that text box.</a:t>
            </a:r>
            <a:br>
              <a:rPr lang="en-US" dirty="0">
                <a:solidFill>
                  <a:srgbClr val="242021"/>
                </a:solidFill>
                <a:latin typeface="UniversLTStd"/>
              </a:rPr>
            </a:br>
            <a:r>
              <a:rPr lang="en-US" b="1" dirty="0">
                <a:solidFill>
                  <a:srgbClr val="C40B42"/>
                </a:solidFill>
                <a:latin typeface="UniversLTStd-Bold"/>
              </a:rPr>
              <a:t>3. </a:t>
            </a:r>
            <a:r>
              <a:rPr lang="en-US" dirty="0">
                <a:solidFill>
                  <a:srgbClr val="242021"/>
                </a:solidFill>
                <a:latin typeface="UniversLTStd"/>
              </a:rPr>
              <a:t>On the Drawing Tools Format tab, in the Size group, set the Height value to </a:t>
            </a:r>
            <a:r>
              <a:rPr lang="en-US" b="1" dirty="0">
                <a:solidFill>
                  <a:srgbClr val="00ADEE"/>
                </a:solidFill>
                <a:latin typeface="UniversLTStd-Bold"/>
              </a:rPr>
              <a:t>1”</a:t>
            </a:r>
            <a:r>
              <a:rPr lang="en-US" dirty="0">
                <a:solidFill>
                  <a:srgbClr val="242021"/>
                </a:solidFill>
                <a:latin typeface="UniversLTStd"/>
              </a:rPr>
              <a:t>.</a:t>
            </a:r>
            <a:br>
              <a:rPr lang="en-US" dirty="0">
                <a:solidFill>
                  <a:srgbClr val="242021"/>
                </a:solidFill>
                <a:latin typeface="UniversLTStd"/>
              </a:rPr>
            </a:br>
            <a:r>
              <a:rPr lang="en-US" b="1" dirty="0">
                <a:solidFill>
                  <a:srgbClr val="C40B42"/>
                </a:solidFill>
                <a:latin typeface="UniversLTStd-Bold"/>
              </a:rPr>
              <a:t>4. </a:t>
            </a:r>
            <a:r>
              <a:rPr lang="en-US" dirty="0">
                <a:solidFill>
                  <a:srgbClr val="242021"/>
                </a:solidFill>
                <a:latin typeface="UniversLTStd"/>
              </a:rPr>
              <a:t>Position the mouse pointer over the border of the subtitle placeholder, but not over a</a:t>
            </a:r>
            <a:br>
              <a:rPr lang="en-US" dirty="0">
                <a:solidFill>
                  <a:srgbClr val="242021"/>
                </a:solidFill>
                <a:latin typeface="UniversLTStd"/>
              </a:rPr>
            </a:br>
            <a:r>
              <a:rPr lang="en-US" dirty="0">
                <a:solidFill>
                  <a:srgbClr val="242021"/>
                </a:solidFill>
                <a:latin typeface="UniversLTStd"/>
              </a:rPr>
              <a:t>selection handle. The mouse pointer becomes a four-headed arrow. Click and drag the</a:t>
            </a:r>
            <a:br>
              <a:rPr lang="en-US" dirty="0">
                <a:solidFill>
                  <a:srgbClr val="242021"/>
                </a:solidFill>
                <a:latin typeface="UniversLTStd"/>
              </a:rPr>
            </a:br>
            <a:r>
              <a:rPr lang="en-US" dirty="0">
                <a:solidFill>
                  <a:srgbClr val="242021"/>
                </a:solidFill>
                <a:latin typeface="UniversLTStd"/>
              </a:rPr>
              <a:t>box to the top of the slide and align it with the left edge of the title slide</a:t>
            </a:r>
          </a:p>
          <a:p>
            <a:r>
              <a:rPr lang="en-US" b="1" dirty="0">
                <a:solidFill>
                  <a:srgbClr val="C40B42"/>
                </a:solidFill>
                <a:latin typeface="UniversLTStd-Bold"/>
              </a:rPr>
              <a:t>5. </a:t>
            </a:r>
            <a:r>
              <a:rPr lang="en-US" dirty="0">
                <a:solidFill>
                  <a:srgbClr val="242021"/>
                </a:solidFill>
                <a:latin typeface="UniversLTStd"/>
              </a:rPr>
              <a:t>Using the same process as in step 4, move the title placeholder immediately below the</a:t>
            </a:r>
            <a:br>
              <a:rPr lang="en-US" dirty="0">
                <a:solidFill>
                  <a:srgbClr val="242021"/>
                </a:solidFill>
                <a:latin typeface="UniversLTStd"/>
              </a:rPr>
            </a:br>
            <a:r>
              <a:rPr lang="en-US" dirty="0">
                <a:solidFill>
                  <a:srgbClr val="242021"/>
                </a:solidFill>
                <a:latin typeface="UniversLTStd"/>
              </a:rPr>
              <a:t>subtitle placeholder.</a:t>
            </a:r>
            <a:r>
              <a:rPr lang="en-US" dirty="0"/>
              <a:t> </a:t>
            </a:r>
            <a:br>
              <a:rPr lang="en-US" dirty="0"/>
            </a:br>
            <a:r>
              <a:rPr lang="en-US" b="1" dirty="0">
                <a:solidFill>
                  <a:srgbClr val="C40B42"/>
                </a:solidFill>
                <a:latin typeface="UniversLTStd-Bold"/>
              </a:rPr>
              <a:t>6. </a:t>
            </a:r>
            <a:r>
              <a:rPr lang="en-US" b="1" dirty="0">
                <a:solidFill>
                  <a:srgbClr val="00ADEE"/>
                </a:solidFill>
                <a:latin typeface="UniversLTStd-Bold"/>
              </a:rPr>
              <a:t>SAVE </a:t>
            </a:r>
            <a:r>
              <a:rPr lang="en-US" dirty="0">
                <a:solidFill>
                  <a:srgbClr val="242021"/>
                </a:solidFill>
                <a:latin typeface="UniversLTStd"/>
              </a:rPr>
              <a:t>the presentation</a:t>
            </a:r>
            <a:r>
              <a:rPr lang="en-US" dirty="0"/>
              <a:t> </a:t>
            </a:r>
            <a:br>
              <a:rPr lang="en-US" dirty="0"/>
            </a:br>
            <a:endParaRPr lang="en-US" dirty="0"/>
          </a:p>
        </p:txBody>
      </p:sp>
      <p:pic>
        <p:nvPicPr>
          <p:cNvPr id="5" name="Picture 4">
            <a:extLst>
              <a:ext uri="{FF2B5EF4-FFF2-40B4-BE49-F238E27FC236}">
                <a16:creationId xmlns:a16="http://schemas.microsoft.com/office/drawing/2014/main" id="{CF2D5855-E21B-4B4B-978B-BF96FEAD7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459" y="5008604"/>
            <a:ext cx="2448582" cy="1720979"/>
          </a:xfrm>
          <a:prstGeom prst="rect">
            <a:avLst/>
          </a:prstGeom>
        </p:spPr>
      </p:pic>
    </p:spTree>
    <p:extLst>
      <p:ext uri="{BB962C8B-B14F-4D97-AF65-F5344CB8AC3E}">
        <p14:creationId xmlns:p14="http://schemas.microsoft.com/office/powerpoint/2010/main" val="3242605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C7B7-B16B-4E18-96FA-40A039F46768}"/>
              </a:ext>
            </a:extLst>
          </p:cNvPr>
          <p:cNvSpPr>
            <a:spLocks noGrp="1"/>
          </p:cNvSpPr>
          <p:nvPr>
            <p:ph type="title"/>
          </p:nvPr>
        </p:nvSpPr>
        <p:spPr/>
        <p:txBody>
          <a:bodyPr/>
          <a:lstStyle/>
          <a:p>
            <a:r>
              <a:rPr lang="en-US" b="1" dirty="0">
                <a:solidFill>
                  <a:srgbClr val="242021"/>
                </a:solidFill>
                <a:latin typeface="UniversLTStd-Bold"/>
              </a:rPr>
              <a:t>Add a New Element to a Master</a:t>
            </a:r>
            <a:r>
              <a:rPr lang="en-US" dirty="0"/>
              <a:t> </a:t>
            </a:r>
          </a:p>
        </p:txBody>
      </p:sp>
      <p:sp>
        <p:nvSpPr>
          <p:cNvPr id="3" name="Content Placeholder 2">
            <a:extLst>
              <a:ext uri="{FF2B5EF4-FFF2-40B4-BE49-F238E27FC236}">
                <a16:creationId xmlns:a16="http://schemas.microsoft.com/office/drawing/2014/main" id="{E6EDEA20-C056-452E-AF46-79277AEFCF9D}"/>
              </a:ext>
            </a:extLst>
          </p:cNvPr>
          <p:cNvSpPr>
            <a:spLocks noGrp="1"/>
          </p:cNvSpPr>
          <p:nvPr>
            <p:ph idx="1"/>
          </p:nvPr>
        </p:nvSpPr>
        <p:spPr>
          <a:xfrm>
            <a:off x="1097279" y="1845734"/>
            <a:ext cx="10340741" cy="5012266"/>
          </a:xfrm>
        </p:spPr>
        <p:txBody>
          <a:bodyPr>
            <a:normAutofit/>
          </a:bodyPr>
          <a:lstStyle/>
          <a:p>
            <a:r>
              <a:rPr lang="en-US" sz="2200" b="1" dirty="0">
                <a:solidFill>
                  <a:srgbClr val="242021"/>
                </a:solidFill>
                <a:latin typeface="UniversLTStd-Bold"/>
              </a:rPr>
              <a:t>USE </a:t>
            </a:r>
            <a:r>
              <a:rPr lang="en-US" sz="2200" dirty="0">
                <a:solidFill>
                  <a:srgbClr val="242021"/>
                </a:solidFill>
                <a:latin typeface="UniversLTStd"/>
              </a:rPr>
              <a:t>the </a:t>
            </a:r>
            <a:r>
              <a:rPr lang="en-US" sz="2200" b="1" dirty="0">
                <a:solidFill>
                  <a:srgbClr val="EE2025"/>
                </a:solidFill>
                <a:latin typeface="UniversLTStd-BoldObl"/>
              </a:rPr>
              <a:t>Rates Masters </a:t>
            </a:r>
            <a:r>
              <a:rPr lang="en-US" sz="2200" dirty="0">
                <a:solidFill>
                  <a:srgbClr val="242021"/>
                </a:solidFill>
                <a:latin typeface="UniversLTStd"/>
              </a:rPr>
              <a:t>presentation</a:t>
            </a:r>
            <a:r>
              <a:rPr lang="en-US" sz="2200" dirty="0"/>
              <a:t> </a:t>
            </a:r>
            <a:br>
              <a:rPr lang="en-US" sz="2200" dirty="0"/>
            </a:br>
            <a:r>
              <a:rPr lang="en-US" sz="2200" b="1" dirty="0">
                <a:solidFill>
                  <a:srgbClr val="C40B42"/>
                </a:solidFill>
                <a:latin typeface="UniversLTStd-Bold"/>
              </a:rPr>
              <a:t>1. </a:t>
            </a:r>
            <a:r>
              <a:rPr lang="en-US" sz="2200" dirty="0">
                <a:solidFill>
                  <a:srgbClr val="242021"/>
                </a:solidFill>
                <a:latin typeface="UniversLTStd"/>
              </a:rPr>
              <a:t>Click the </a:t>
            </a:r>
            <a:r>
              <a:rPr lang="en-US" sz="2200" b="1" dirty="0">
                <a:solidFill>
                  <a:srgbClr val="00ADEE"/>
                </a:solidFill>
                <a:latin typeface="UniversLTStd-Bold"/>
              </a:rPr>
              <a:t>Slide Master </a:t>
            </a:r>
            <a:r>
              <a:rPr lang="en-US" sz="2200" dirty="0">
                <a:solidFill>
                  <a:srgbClr val="242021"/>
                </a:solidFill>
                <a:latin typeface="UniversLTStd"/>
              </a:rPr>
              <a:t>at the top of the left pane.</a:t>
            </a:r>
            <a:br>
              <a:rPr lang="en-US" sz="2200" dirty="0">
                <a:solidFill>
                  <a:srgbClr val="242021"/>
                </a:solidFill>
                <a:latin typeface="UniversLTStd"/>
              </a:rPr>
            </a:br>
            <a:r>
              <a:rPr lang="en-US" sz="2200" b="1" dirty="0">
                <a:solidFill>
                  <a:srgbClr val="C40B42"/>
                </a:solidFill>
                <a:latin typeface="UniversLTStd-Bold"/>
              </a:rPr>
              <a:t>2. </a:t>
            </a:r>
            <a:r>
              <a:rPr lang="en-US" sz="2200" dirty="0">
                <a:solidFill>
                  <a:srgbClr val="242021"/>
                </a:solidFill>
                <a:latin typeface="UniversLTStd"/>
              </a:rPr>
              <a:t>On the Insert tab, click the </a:t>
            </a:r>
            <a:r>
              <a:rPr lang="en-US" sz="2200" b="1" dirty="0">
                <a:solidFill>
                  <a:srgbClr val="00ADEE"/>
                </a:solidFill>
                <a:latin typeface="UniversLTStd-Bold"/>
              </a:rPr>
              <a:t>Text Box </a:t>
            </a:r>
            <a:r>
              <a:rPr lang="en-US" sz="2200" dirty="0">
                <a:solidFill>
                  <a:srgbClr val="242021"/>
                </a:solidFill>
                <a:latin typeface="UniversLTStd"/>
              </a:rPr>
              <a:t>button in the Text group.</a:t>
            </a:r>
            <a:br>
              <a:rPr lang="en-US" sz="2200" dirty="0">
                <a:solidFill>
                  <a:srgbClr val="242021"/>
                </a:solidFill>
                <a:latin typeface="UniversLTStd"/>
              </a:rPr>
            </a:br>
            <a:r>
              <a:rPr lang="en-US" sz="2200" b="1" dirty="0">
                <a:solidFill>
                  <a:srgbClr val="C40B42"/>
                </a:solidFill>
                <a:latin typeface="UniversLTStd-Bold"/>
              </a:rPr>
              <a:t>3. </a:t>
            </a:r>
            <a:r>
              <a:rPr lang="en-US" sz="2200" dirty="0">
                <a:solidFill>
                  <a:srgbClr val="242021"/>
                </a:solidFill>
                <a:latin typeface="UniversLTStd"/>
              </a:rPr>
              <a:t>In the bottom left corner of the slide master, below the footer, click to place a new text</a:t>
            </a:r>
            <a:br>
              <a:rPr lang="en-US" sz="2200" dirty="0">
                <a:solidFill>
                  <a:srgbClr val="242021"/>
                </a:solidFill>
                <a:latin typeface="UniversLTStd"/>
              </a:rPr>
            </a:br>
            <a:r>
              <a:rPr lang="en-US" sz="2200" dirty="0">
                <a:solidFill>
                  <a:srgbClr val="242021"/>
                </a:solidFill>
                <a:latin typeface="UniversLTStd"/>
              </a:rPr>
              <a:t>box and then type </a:t>
            </a:r>
            <a:r>
              <a:rPr lang="en-US" sz="2200" b="1" dirty="0">
                <a:solidFill>
                  <a:srgbClr val="00ADEE"/>
                </a:solidFill>
                <a:latin typeface="UniversLTStd-Bold"/>
              </a:rPr>
              <a:t>Copyright 2022 Mustansiriyah University</a:t>
            </a:r>
            <a:r>
              <a:rPr lang="en-US" sz="2200" dirty="0">
                <a:solidFill>
                  <a:srgbClr val="242021"/>
                </a:solidFill>
                <a:latin typeface="UniversLTStd"/>
              </a:rPr>
              <a:t>.</a:t>
            </a:r>
            <a:br>
              <a:rPr lang="en-US" sz="2200" dirty="0">
                <a:solidFill>
                  <a:srgbClr val="242021"/>
                </a:solidFill>
                <a:latin typeface="UniversLTStd"/>
              </a:rPr>
            </a:br>
            <a:r>
              <a:rPr lang="en-US" sz="2200" b="1" dirty="0">
                <a:solidFill>
                  <a:srgbClr val="C40B42"/>
                </a:solidFill>
                <a:latin typeface="UniversLTStd-Bold"/>
              </a:rPr>
              <a:t>4. </a:t>
            </a:r>
            <a:r>
              <a:rPr lang="en-US" sz="2200" dirty="0">
                <a:solidFill>
                  <a:srgbClr val="242021"/>
                </a:solidFill>
                <a:latin typeface="UniversLTStd"/>
              </a:rPr>
              <a:t>Select the text you just typed and then click the </a:t>
            </a:r>
            <a:r>
              <a:rPr lang="en-US" sz="2200" b="1" dirty="0">
                <a:solidFill>
                  <a:srgbClr val="00ADEE"/>
                </a:solidFill>
                <a:latin typeface="UniversLTStd-Bold"/>
              </a:rPr>
              <a:t>Decrease Font Size </a:t>
            </a:r>
            <a:r>
              <a:rPr lang="en-US" sz="2200" dirty="0">
                <a:solidFill>
                  <a:srgbClr val="242021"/>
                </a:solidFill>
                <a:latin typeface="UniversLTStd"/>
              </a:rPr>
              <a:t>button on the</a:t>
            </a:r>
            <a:br>
              <a:rPr lang="en-US" sz="2200" dirty="0">
                <a:solidFill>
                  <a:srgbClr val="242021"/>
                </a:solidFill>
                <a:latin typeface="UniversLTStd"/>
              </a:rPr>
            </a:br>
            <a:r>
              <a:rPr lang="en-US" sz="2200" dirty="0">
                <a:solidFill>
                  <a:srgbClr val="242021"/>
                </a:solidFill>
                <a:latin typeface="UniversLTStd"/>
              </a:rPr>
              <a:t>Home tab twice to change the font size to 14 point. Resize the text box as necessary so that the text fits on one line.</a:t>
            </a:r>
            <a:br>
              <a:rPr lang="en-US" sz="2200" dirty="0">
                <a:solidFill>
                  <a:srgbClr val="242021"/>
                </a:solidFill>
                <a:latin typeface="UniversLTStd"/>
              </a:rPr>
            </a:br>
            <a:r>
              <a:rPr lang="en-US" sz="2200" b="1" dirty="0">
                <a:solidFill>
                  <a:srgbClr val="C40B42"/>
                </a:solidFill>
                <a:latin typeface="UniversLTStd-Bold"/>
              </a:rPr>
              <a:t>5. </a:t>
            </a:r>
            <a:r>
              <a:rPr lang="en-US" sz="2200" dirty="0">
                <a:solidFill>
                  <a:srgbClr val="242021"/>
                </a:solidFill>
                <a:latin typeface="UniversLTStd"/>
              </a:rPr>
              <a:t>On the Drawing Tools Format tab, with the text still selected, change the text fill color to </a:t>
            </a:r>
            <a:r>
              <a:rPr lang="en-US" sz="2200" b="1" dirty="0">
                <a:solidFill>
                  <a:srgbClr val="00ADEE"/>
                </a:solidFill>
                <a:latin typeface="UniversLTStd-Bold"/>
              </a:rPr>
              <a:t>Light Green, Background 2, Darker 75%</a:t>
            </a:r>
            <a:r>
              <a:rPr lang="en-US" sz="2200" dirty="0">
                <a:solidFill>
                  <a:srgbClr val="242021"/>
                </a:solidFill>
                <a:latin typeface="UniversLTStd"/>
              </a:rPr>
              <a:t>.</a:t>
            </a:r>
            <a:br>
              <a:rPr lang="en-US" sz="2200" dirty="0">
                <a:solidFill>
                  <a:srgbClr val="242021"/>
                </a:solidFill>
                <a:latin typeface="UniversLTStd"/>
              </a:rPr>
            </a:br>
            <a:r>
              <a:rPr lang="en-US" sz="2200" b="1" dirty="0">
                <a:solidFill>
                  <a:srgbClr val="C40B42"/>
                </a:solidFill>
                <a:latin typeface="UniversLTStd-Bold"/>
              </a:rPr>
              <a:t>6. </a:t>
            </a:r>
            <a:r>
              <a:rPr lang="en-US" sz="2200" dirty="0">
                <a:solidFill>
                  <a:srgbClr val="242021"/>
                </a:solidFill>
                <a:latin typeface="UniversLTStd"/>
              </a:rPr>
              <a:t>Click the </a:t>
            </a:r>
            <a:r>
              <a:rPr lang="en-US" sz="2200" b="1" dirty="0">
                <a:solidFill>
                  <a:srgbClr val="00ADEE"/>
                </a:solidFill>
                <a:latin typeface="UniversLTStd-Bold"/>
              </a:rPr>
              <a:t>Slide Master </a:t>
            </a:r>
            <a:r>
              <a:rPr lang="en-US" sz="2200" dirty="0">
                <a:solidFill>
                  <a:srgbClr val="242021"/>
                </a:solidFill>
                <a:latin typeface="UniversLTStd"/>
              </a:rPr>
              <a:t>tab. </a:t>
            </a:r>
            <a:br>
              <a:rPr lang="en-US" sz="2200" dirty="0"/>
            </a:br>
            <a:r>
              <a:rPr lang="en-US" sz="2200" b="1" dirty="0">
                <a:solidFill>
                  <a:srgbClr val="C40B42"/>
                </a:solidFill>
                <a:latin typeface="UniversLTStd-Bold"/>
              </a:rPr>
              <a:t>7. </a:t>
            </a:r>
            <a:r>
              <a:rPr lang="en-US" sz="2200" dirty="0">
                <a:solidFill>
                  <a:srgbClr val="242021"/>
                </a:solidFill>
                <a:latin typeface="UniversLTStd"/>
              </a:rPr>
              <a:t>Click the </a:t>
            </a:r>
            <a:r>
              <a:rPr lang="en-US" sz="2200" b="1" dirty="0">
                <a:solidFill>
                  <a:srgbClr val="00ADEE"/>
                </a:solidFill>
                <a:latin typeface="UniversLTStd-Bold"/>
              </a:rPr>
              <a:t>Close Master View </a:t>
            </a:r>
            <a:r>
              <a:rPr lang="en-US" sz="2200" dirty="0">
                <a:solidFill>
                  <a:srgbClr val="242021"/>
                </a:solidFill>
                <a:latin typeface="UniversLTStd"/>
              </a:rPr>
              <a:t>button to return to Normal view.</a:t>
            </a:r>
            <a:br>
              <a:rPr lang="en-US" sz="2200" dirty="0">
                <a:solidFill>
                  <a:srgbClr val="242021"/>
                </a:solidFill>
                <a:latin typeface="UniversLTStd"/>
              </a:rPr>
            </a:br>
            <a:r>
              <a:rPr lang="en-US" sz="2200" b="1" dirty="0">
                <a:solidFill>
                  <a:srgbClr val="C40B42"/>
                </a:solidFill>
                <a:latin typeface="UniversLTStd-Bold"/>
              </a:rPr>
              <a:t>8. </a:t>
            </a:r>
            <a:r>
              <a:rPr lang="en-US" sz="2200" dirty="0">
                <a:solidFill>
                  <a:srgbClr val="242021"/>
                </a:solidFill>
                <a:latin typeface="UniversLTStd"/>
              </a:rPr>
              <a:t>View each slide to confirm </a:t>
            </a:r>
            <a:r>
              <a:rPr lang="en-US" dirty="0">
                <a:solidFill>
                  <a:srgbClr val="242021"/>
                </a:solidFill>
                <a:latin typeface="UniversLTStd"/>
              </a:rPr>
              <a:t>that the copyright text appears on each one.</a:t>
            </a:r>
            <a:br>
              <a:rPr lang="en-US" dirty="0">
                <a:solidFill>
                  <a:srgbClr val="242021"/>
                </a:solidFill>
                <a:latin typeface="UniversLTStd"/>
              </a:rPr>
            </a:br>
            <a:r>
              <a:rPr lang="en-US" b="1" dirty="0">
                <a:solidFill>
                  <a:srgbClr val="C40B42"/>
                </a:solidFill>
                <a:latin typeface="UniversLTStd-Bold"/>
              </a:rPr>
              <a:t>9. </a:t>
            </a:r>
            <a:r>
              <a:rPr lang="en-US" b="1" dirty="0">
                <a:solidFill>
                  <a:srgbClr val="00ADEE"/>
                </a:solidFill>
                <a:latin typeface="UniversLTStd-Bold"/>
              </a:rPr>
              <a:t>SAVE </a:t>
            </a:r>
            <a:r>
              <a:rPr lang="en-US" dirty="0">
                <a:solidFill>
                  <a:srgbClr val="242021"/>
                </a:solidFill>
                <a:latin typeface="UniversLTStd"/>
              </a:rPr>
              <a:t>the presentation</a:t>
            </a:r>
            <a:r>
              <a:rPr lang="en-US" dirty="0"/>
              <a:t> </a:t>
            </a:r>
          </a:p>
        </p:txBody>
      </p:sp>
      <p:pic>
        <p:nvPicPr>
          <p:cNvPr id="5" name="Picture 4">
            <a:extLst>
              <a:ext uri="{FF2B5EF4-FFF2-40B4-BE49-F238E27FC236}">
                <a16:creationId xmlns:a16="http://schemas.microsoft.com/office/drawing/2014/main" id="{6C76F2DE-5A79-473A-9582-B947E4D48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1420" y="796777"/>
            <a:ext cx="2518481" cy="1593497"/>
          </a:xfrm>
          <a:prstGeom prst="rect">
            <a:avLst/>
          </a:prstGeom>
        </p:spPr>
      </p:pic>
    </p:spTree>
    <p:extLst>
      <p:ext uri="{BB962C8B-B14F-4D97-AF65-F5344CB8AC3E}">
        <p14:creationId xmlns:p14="http://schemas.microsoft.com/office/powerpoint/2010/main" val="2456681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D833-DD20-4F71-8E03-3ABC7D0CAF3E}"/>
              </a:ext>
            </a:extLst>
          </p:cNvPr>
          <p:cNvSpPr>
            <a:spLocks noGrp="1"/>
          </p:cNvSpPr>
          <p:nvPr>
            <p:ph type="title"/>
          </p:nvPr>
        </p:nvSpPr>
        <p:spPr/>
        <p:txBody>
          <a:bodyPr/>
          <a:lstStyle/>
          <a:p>
            <a:r>
              <a:rPr lang="en-US" b="1" dirty="0">
                <a:solidFill>
                  <a:srgbClr val="242021"/>
                </a:solidFill>
                <a:latin typeface="UniversLTStd-Bold"/>
              </a:rPr>
              <a:t>Work with Background Image</a:t>
            </a:r>
            <a:r>
              <a:rPr lang="en-US" dirty="0"/>
              <a:t> </a:t>
            </a:r>
          </a:p>
        </p:txBody>
      </p:sp>
      <p:sp>
        <p:nvSpPr>
          <p:cNvPr id="3" name="Content Placeholder 2">
            <a:extLst>
              <a:ext uri="{FF2B5EF4-FFF2-40B4-BE49-F238E27FC236}">
                <a16:creationId xmlns:a16="http://schemas.microsoft.com/office/drawing/2014/main" id="{B76EA54C-F4AD-4632-9083-B47B3CE002F4}"/>
              </a:ext>
            </a:extLst>
          </p:cNvPr>
          <p:cNvSpPr>
            <a:spLocks noGrp="1"/>
          </p:cNvSpPr>
          <p:nvPr>
            <p:ph idx="1"/>
          </p:nvPr>
        </p:nvSpPr>
        <p:spPr>
          <a:xfrm>
            <a:off x="1097280" y="1845733"/>
            <a:ext cx="10453036" cy="4555067"/>
          </a:xfrm>
        </p:spPr>
        <p:txBody>
          <a:bodyPr>
            <a:noAutofit/>
          </a:bodyPr>
          <a:lstStyle/>
          <a:p>
            <a:r>
              <a:rPr lang="en-US" sz="2200" b="1" dirty="0">
                <a:solidFill>
                  <a:srgbClr val="242021"/>
                </a:solidFill>
                <a:latin typeface="UniversLTStd-Bold"/>
              </a:rPr>
              <a:t>USE </a:t>
            </a:r>
            <a:r>
              <a:rPr lang="en-US" sz="2200" dirty="0">
                <a:solidFill>
                  <a:srgbClr val="242021"/>
                </a:solidFill>
                <a:latin typeface="UniversLTStd"/>
              </a:rPr>
              <a:t>the </a:t>
            </a:r>
            <a:r>
              <a:rPr lang="en-US" sz="2200" b="1" dirty="0">
                <a:solidFill>
                  <a:srgbClr val="EE2025"/>
                </a:solidFill>
                <a:latin typeface="UniversLTStd-BoldObl"/>
              </a:rPr>
              <a:t>Rates Masters </a:t>
            </a:r>
            <a:r>
              <a:rPr lang="en-US" sz="2200" dirty="0">
                <a:solidFill>
                  <a:srgbClr val="242021"/>
                </a:solidFill>
                <a:latin typeface="UniversLTStd"/>
              </a:rPr>
              <a:t>presentation </a:t>
            </a:r>
            <a:br>
              <a:rPr lang="en-US" sz="2200" dirty="0"/>
            </a:br>
            <a:r>
              <a:rPr lang="en-US" sz="2200" b="1" dirty="0">
                <a:solidFill>
                  <a:srgbClr val="C40B42"/>
                </a:solidFill>
                <a:latin typeface="UniversLTStd-Bold"/>
              </a:rPr>
              <a:t>1. </a:t>
            </a:r>
            <a:r>
              <a:rPr lang="en-US" sz="2200" dirty="0">
                <a:solidFill>
                  <a:srgbClr val="242021"/>
                </a:solidFill>
                <a:latin typeface="UniversLTStd"/>
              </a:rPr>
              <a:t>Go to slide 1.</a:t>
            </a:r>
            <a:br>
              <a:rPr lang="en-US" sz="2200" dirty="0">
                <a:solidFill>
                  <a:srgbClr val="242021"/>
                </a:solidFill>
                <a:latin typeface="UniversLTStd"/>
              </a:rPr>
            </a:br>
            <a:r>
              <a:rPr lang="en-US" sz="2200" b="1" dirty="0">
                <a:solidFill>
                  <a:srgbClr val="C40B42"/>
                </a:solidFill>
                <a:latin typeface="UniversLTStd-Bold"/>
              </a:rPr>
              <a:t>2. </a:t>
            </a:r>
            <a:r>
              <a:rPr lang="en-US" sz="2200" dirty="0">
                <a:solidFill>
                  <a:srgbClr val="242021"/>
                </a:solidFill>
                <a:latin typeface="UniversLTStd"/>
              </a:rPr>
              <a:t>On the Design tab, click </a:t>
            </a:r>
            <a:r>
              <a:rPr lang="en-US" sz="2200" b="1" dirty="0">
                <a:solidFill>
                  <a:srgbClr val="00ADEE"/>
                </a:solidFill>
                <a:latin typeface="UniversLTStd-Bold"/>
              </a:rPr>
              <a:t>Format Background </a:t>
            </a:r>
            <a:r>
              <a:rPr lang="en-US" sz="2200" dirty="0">
                <a:solidFill>
                  <a:srgbClr val="242021"/>
                </a:solidFill>
                <a:latin typeface="UniversLTStd"/>
              </a:rPr>
              <a:t>to display the Format Background task pane.</a:t>
            </a:r>
            <a:br>
              <a:rPr lang="en-US" sz="2200" dirty="0">
                <a:solidFill>
                  <a:srgbClr val="242021"/>
                </a:solidFill>
                <a:latin typeface="UniversLTStd"/>
              </a:rPr>
            </a:br>
            <a:r>
              <a:rPr lang="en-US" sz="2200" b="1" dirty="0">
                <a:solidFill>
                  <a:srgbClr val="C40B42"/>
                </a:solidFill>
                <a:latin typeface="UniversLTStd-Bold"/>
              </a:rPr>
              <a:t>3. </a:t>
            </a:r>
            <a:r>
              <a:rPr lang="en-US" sz="2200" dirty="0">
                <a:solidFill>
                  <a:srgbClr val="242021"/>
                </a:solidFill>
                <a:latin typeface="UniversLTStd"/>
              </a:rPr>
              <a:t>Mark the </a:t>
            </a:r>
            <a:r>
              <a:rPr lang="en-US" sz="2200" b="1" dirty="0">
                <a:solidFill>
                  <a:srgbClr val="00ADEE"/>
                </a:solidFill>
                <a:latin typeface="UniversLTStd-Bold"/>
              </a:rPr>
              <a:t>Hide background graphics </a:t>
            </a:r>
            <a:r>
              <a:rPr lang="en-US" sz="2200" dirty="0">
                <a:solidFill>
                  <a:srgbClr val="242021"/>
                </a:solidFill>
                <a:latin typeface="UniversLTStd"/>
              </a:rPr>
              <a:t>check box in the task pane. The background image disappears from slide 1. It remains on the other two slides.</a:t>
            </a:r>
            <a:br>
              <a:rPr lang="en-US" sz="2200" dirty="0">
                <a:solidFill>
                  <a:srgbClr val="242021"/>
                </a:solidFill>
                <a:latin typeface="UniversLTStd"/>
              </a:rPr>
            </a:br>
            <a:r>
              <a:rPr lang="en-US" sz="2200" b="1" dirty="0">
                <a:solidFill>
                  <a:srgbClr val="C40B42"/>
                </a:solidFill>
                <a:latin typeface="UniversLTStd-Bold"/>
              </a:rPr>
              <a:t>4. </a:t>
            </a:r>
            <a:r>
              <a:rPr lang="en-US" sz="2200" dirty="0">
                <a:solidFill>
                  <a:srgbClr val="242021"/>
                </a:solidFill>
                <a:latin typeface="UniversLTStd"/>
              </a:rPr>
              <a:t>Clear the </a:t>
            </a:r>
            <a:r>
              <a:rPr lang="en-US" sz="2200" b="1" dirty="0">
                <a:solidFill>
                  <a:srgbClr val="00ADEE"/>
                </a:solidFill>
                <a:latin typeface="UniversLTStd-Bold"/>
              </a:rPr>
              <a:t>Hide background graphics </a:t>
            </a:r>
            <a:r>
              <a:rPr lang="en-US" sz="2200" dirty="0">
                <a:solidFill>
                  <a:srgbClr val="242021"/>
                </a:solidFill>
                <a:latin typeface="UniversLTStd"/>
              </a:rPr>
              <a:t>check box. The background image reappears on slide 1.</a:t>
            </a:r>
            <a:br>
              <a:rPr lang="en-US" sz="2200" dirty="0">
                <a:solidFill>
                  <a:srgbClr val="242021"/>
                </a:solidFill>
                <a:latin typeface="UniversLTStd"/>
              </a:rPr>
            </a:br>
            <a:r>
              <a:rPr lang="en-US" sz="2200" b="1" dirty="0">
                <a:solidFill>
                  <a:srgbClr val="C40B42"/>
                </a:solidFill>
                <a:latin typeface="UniversLTStd-Bold"/>
              </a:rPr>
              <a:t>5. </a:t>
            </a:r>
            <a:r>
              <a:rPr lang="en-US" sz="2200" dirty="0">
                <a:solidFill>
                  <a:srgbClr val="242021"/>
                </a:solidFill>
                <a:latin typeface="UniversLTStd"/>
              </a:rPr>
              <a:t>Close the </a:t>
            </a:r>
            <a:r>
              <a:rPr lang="en-US" sz="2200" b="1" dirty="0">
                <a:solidFill>
                  <a:srgbClr val="00ADEE"/>
                </a:solidFill>
                <a:latin typeface="UniversLTStd-Bold"/>
              </a:rPr>
              <a:t>Format Background </a:t>
            </a:r>
            <a:r>
              <a:rPr lang="en-US" sz="2200" dirty="0">
                <a:solidFill>
                  <a:srgbClr val="242021"/>
                </a:solidFill>
                <a:latin typeface="UniversLTStd"/>
              </a:rPr>
              <a:t>task pane.</a:t>
            </a:r>
            <a:br>
              <a:rPr lang="en-US" sz="2200" dirty="0">
                <a:solidFill>
                  <a:srgbClr val="242021"/>
                </a:solidFill>
                <a:latin typeface="UniversLTStd"/>
              </a:rPr>
            </a:br>
            <a:r>
              <a:rPr lang="en-US" sz="2200" b="1" dirty="0">
                <a:solidFill>
                  <a:srgbClr val="C40B42"/>
                </a:solidFill>
                <a:latin typeface="UniversLTStd-Bold"/>
              </a:rPr>
              <a:t>6. </a:t>
            </a:r>
            <a:r>
              <a:rPr lang="en-US" sz="2200" dirty="0">
                <a:solidFill>
                  <a:srgbClr val="242021"/>
                </a:solidFill>
                <a:latin typeface="UniversLTStd"/>
              </a:rPr>
              <a:t>On the View tab, click </a:t>
            </a:r>
            <a:r>
              <a:rPr lang="en-US" sz="2200" b="1" dirty="0">
                <a:solidFill>
                  <a:srgbClr val="00ADEE"/>
                </a:solidFill>
                <a:latin typeface="UniversLTStd-Bold"/>
              </a:rPr>
              <a:t>Slide Master </a:t>
            </a:r>
            <a:r>
              <a:rPr lang="en-US" sz="2200" dirty="0">
                <a:solidFill>
                  <a:srgbClr val="242021"/>
                </a:solidFill>
                <a:latin typeface="UniversLTStd"/>
              </a:rPr>
              <a:t>to enter Slide Master view, and select the </a:t>
            </a:r>
            <a:r>
              <a:rPr lang="en-US" sz="2200" b="1" dirty="0">
                <a:solidFill>
                  <a:srgbClr val="00ADEE"/>
                </a:solidFill>
                <a:latin typeface="UniversLTStd-Bold"/>
              </a:rPr>
              <a:t>Title and Content Layout </a:t>
            </a:r>
            <a:r>
              <a:rPr lang="en-US" sz="2200" dirty="0">
                <a:solidFill>
                  <a:srgbClr val="242021"/>
                </a:solidFill>
                <a:latin typeface="UniversLTStd"/>
              </a:rPr>
              <a:t>in the left pane.</a:t>
            </a:r>
            <a:br>
              <a:rPr lang="en-US" sz="2200" dirty="0">
                <a:solidFill>
                  <a:srgbClr val="242021"/>
                </a:solidFill>
                <a:latin typeface="UniversLTStd"/>
              </a:rPr>
            </a:br>
            <a:r>
              <a:rPr lang="en-US" sz="2200" b="1" dirty="0">
                <a:solidFill>
                  <a:srgbClr val="C40B42"/>
                </a:solidFill>
                <a:latin typeface="UniversLTStd-Bold"/>
              </a:rPr>
              <a:t>7. </a:t>
            </a:r>
            <a:r>
              <a:rPr lang="en-US" sz="2200" dirty="0">
                <a:solidFill>
                  <a:srgbClr val="242021"/>
                </a:solidFill>
                <a:latin typeface="UniversLTStd"/>
              </a:rPr>
              <a:t>On the Slide Master tab, mark the </a:t>
            </a:r>
            <a:r>
              <a:rPr lang="en-US" sz="2200" b="1" dirty="0">
                <a:solidFill>
                  <a:srgbClr val="00ADEE"/>
                </a:solidFill>
                <a:latin typeface="UniversLTStd-Bold"/>
              </a:rPr>
              <a:t>Hide Background Graphics </a:t>
            </a:r>
            <a:r>
              <a:rPr lang="en-US" sz="2200" dirty="0">
                <a:solidFill>
                  <a:srgbClr val="242021"/>
                </a:solidFill>
                <a:latin typeface="UniversLTStd"/>
              </a:rPr>
              <a:t>check box. The background graphic is removed from the chosen layout. This method of removal hides the background for all slides that use the chosen layout, whereas the method in step 3 hid the background just for the selected slide.</a:t>
            </a:r>
            <a:r>
              <a:rPr lang="en-US" sz="2200" dirty="0"/>
              <a:t> </a:t>
            </a:r>
          </a:p>
        </p:txBody>
      </p:sp>
    </p:spTree>
    <p:extLst>
      <p:ext uri="{BB962C8B-B14F-4D97-AF65-F5344CB8AC3E}">
        <p14:creationId xmlns:p14="http://schemas.microsoft.com/office/powerpoint/2010/main" val="4116294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533DD-6DE7-496A-8188-B220832BCBC4}"/>
              </a:ext>
            </a:extLst>
          </p:cNvPr>
          <p:cNvSpPr>
            <a:spLocks noGrp="1"/>
          </p:cNvSpPr>
          <p:nvPr>
            <p:ph type="title"/>
          </p:nvPr>
        </p:nvSpPr>
        <p:spPr/>
        <p:txBody>
          <a:bodyPr/>
          <a:lstStyle/>
          <a:p>
            <a:r>
              <a:rPr lang="en-US" b="1" dirty="0">
                <a:solidFill>
                  <a:srgbClr val="242021"/>
                </a:solidFill>
                <a:latin typeface="UniversLTStd-Bold"/>
              </a:rPr>
              <a:t>Work with Background Image</a:t>
            </a:r>
            <a:r>
              <a:rPr lang="en-US" dirty="0">
                <a:solidFill>
                  <a:srgbClr val="000000">
                    <a:lumMod val="75000"/>
                    <a:lumOff val="25000"/>
                  </a:srgbClr>
                </a:solidFill>
              </a:rPr>
              <a:t> </a:t>
            </a:r>
            <a:endParaRPr lang="en-US" dirty="0"/>
          </a:p>
        </p:txBody>
      </p:sp>
      <p:sp>
        <p:nvSpPr>
          <p:cNvPr id="3" name="Content Placeholder 2">
            <a:extLst>
              <a:ext uri="{FF2B5EF4-FFF2-40B4-BE49-F238E27FC236}">
                <a16:creationId xmlns:a16="http://schemas.microsoft.com/office/drawing/2014/main" id="{C27D7DBB-ABB7-4862-A200-450D59FDBCA5}"/>
              </a:ext>
            </a:extLst>
          </p:cNvPr>
          <p:cNvSpPr>
            <a:spLocks noGrp="1"/>
          </p:cNvSpPr>
          <p:nvPr>
            <p:ph idx="1"/>
          </p:nvPr>
        </p:nvSpPr>
        <p:spPr>
          <a:xfrm>
            <a:off x="1036320" y="1737360"/>
            <a:ext cx="10058400" cy="4438851"/>
          </a:xfrm>
        </p:spPr>
        <p:txBody>
          <a:bodyPr>
            <a:normAutofit/>
          </a:bodyPr>
          <a:lstStyle/>
          <a:p>
            <a:r>
              <a:rPr lang="en-US" b="1" dirty="0">
                <a:solidFill>
                  <a:srgbClr val="C40B42"/>
                </a:solidFill>
                <a:latin typeface="UniversLTStd-Bold"/>
              </a:rPr>
              <a:t>8. </a:t>
            </a:r>
            <a:r>
              <a:rPr lang="en-US" dirty="0">
                <a:solidFill>
                  <a:srgbClr val="242021"/>
                </a:solidFill>
                <a:latin typeface="UniversLTStd"/>
              </a:rPr>
              <a:t>Clear the </a:t>
            </a:r>
            <a:r>
              <a:rPr lang="en-US" b="1" dirty="0">
                <a:solidFill>
                  <a:srgbClr val="00ADEE"/>
                </a:solidFill>
                <a:latin typeface="UniversLTStd-Bold"/>
              </a:rPr>
              <a:t>Hide Background Graphics </a:t>
            </a:r>
            <a:r>
              <a:rPr lang="en-US" dirty="0">
                <a:solidFill>
                  <a:srgbClr val="242021"/>
                </a:solidFill>
                <a:latin typeface="UniversLTStd"/>
              </a:rPr>
              <a:t>check box to restore the background graphic to the Title and Content Layout.</a:t>
            </a:r>
            <a:br>
              <a:rPr lang="en-US" dirty="0">
                <a:solidFill>
                  <a:srgbClr val="242021"/>
                </a:solidFill>
                <a:latin typeface="UniversLTStd"/>
              </a:rPr>
            </a:br>
            <a:r>
              <a:rPr lang="en-US" b="1" dirty="0">
                <a:solidFill>
                  <a:srgbClr val="C40B42"/>
                </a:solidFill>
                <a:latin typeface="UniversLTStd-Bold"/>
              </a:rPr>
              <a:t>9. </a:t>
            </a:r>
            <a:r>
              <a:rPr lang="en-US" dirty="0">
                <a:solidFill>
                  <a:srgbClr val="242021"/>
                </a:solidFill>
                <a:latin typeface="UniversLTStd"/>
              </a:rPr>
              <a:t>Select the </a:t>
            </a:r>
            <a:r>
              <a:rPr lang="en-US" b="1" dirty="0">
                <a:solidFill>
                  <a:srgbClr val="00ADEE"/>
                </a:solidFill>
                <a:latin typeface="UniversLTStd-Bold"/>
              </a:rPr>
              <a:t>Title Slide Layout </a:t>
            </a:r>
            <a:r>
              <a:rPr lang="en-US" dirty="0">
                <a:solidFill>
                  <a:srgbClr val="242021"/>
                </a:solidFill>
                <a:latin typeface="UniversLTStd"/>
              </a:rPr>
              <a:t>in the left pane and then in the right pane, select the brown polygon on the left side of the slide. Hold down the </a:t>
            </a:r>
            <a:r>
              <a:rPr lang="en-US" b="1" dirty="0">
                <a:solidFill>
                  <a:srgbClr val="00ADEE"/>
                </a:solidFill>
                <a:latin typeface="UniversLTStd-Bold"/>
              </a:rPr>
              <a:t>Shift key </a:t>
            </a:r>
            <a:r>
              <a:rPr lang="en-US" dirty="0">
                <a:solidFill>
                  <a:srgbClr val="242021"/>
                </a:solidFill>
                <a:latin typeface="UniversLTStd"/>
              </a:rPr>
              <a:t>and click the page number code inside it, so that both objects are selected.</a:t>
            </a:r>
            <a:br>
              <a:rPr lang="en-US" dirty="0">
                <a:solidFill>
                  <a:srgbClr val="242021"/>
                </a:solidFill>
                <a:latin typeface="UniversLTStd"/>
              </a:rPr>
            </a:br>
            <a:r>
              <a:rPr lang="en-US" b="1" dirty="0">
                <a:solidFill>
                  <a:srgbClr val="C40B42"/>
                </a:solidFill>
                <a:latin typeface="UniversLTStd-Bold"/>
              </a:rPr>
              <a:t>10. </a:t>
            </a:r>
            <a:r>
              <a:rPr lang="en-US" dirty="0">
                <a:solidFill>
                  <a:srgbClr val="242021"/>
                </a:solidFill>
                <a:latin typeface="UniversLTStd"/>
              </a:rPr>
              <a:t>Drag the selected objects up so that the point of the polygon points at the word “Click” in the title placeholder</a:t>
            </a:r>
            <a:br>
              <a:rPr lang="en-US" dirty="0"/>
            </a:br>
            <a:r>
              <a:rPr lang="en-US" b="1" dirty="0">
                <a:solidFill>
                  <a:srgbClr val="C40B42"/>
                </a:solidFill>
                <a:latin typeface="UniversLTStd-Bold"/>
              </a:rPr>
              <a:t>11. </a:t>
            </a:r>
            <a:r>
              <a:rPr lang="en-US" dirty="0">
                <a:solidFill>
                  <a:srgbClr val="242021"/>
                </a:solidFill>
                <a:latin typeface="UniversLTStd"/>
              </a:rPr>
              <a:t>Click the </a:t>
            </a:r>
            <a:r>
              <a:rPr lang="en-US" b="1" dirty="0">
                <a:solidFill>
                  <a:srgbClr val="00ADEE"/>
                </a:solidFill>
                <a:latin typeface="UniversLTStd-Bold"/>
              </a:rPr>
              <a:t>Slide Master </a:t>
            </a:r>
            <a:r>
              <a:rPr lang="en-US" dirty="0">
                <a:solidFill>
                  <a:srgbClr val="242021"/>
                </a:solidFill>
                <a:latin typeface="UniversLTStd"/>
              </a:rPr>
              <a:t>thumbnail at the top of the left pane and then in the right pane,</a:t>
            </a:r>
            <a:br>
              <a:rPr lang="en-US" dirty="0">
                <a:solidFill>
                  <a:srgbClr val="242021"/>
                </a:solidFill>
                <a:latin typeface="UniversLTStd"/>
              </a:rPr>
            </a:br>
            <a:r>
              <a:rPr lang="en-US" dirty="0">
                <a:solidFill>
                  <a:srgbClr val="242021"/>
                </a:solidFill>
                <a:latin typeface="UniversLTStd"/>
              </a:rPr>
              <a:t>click the leaf graphic on the left side of the slide to select it. Then press </a:t>
            </a:r>
            <a:r>
              <a:rPr lang="en-US" b="1" dirty="0">
                <a:solidFill>
                  <a:srgbClr val="00ADEE"/>
                </a:solidFill>
                <a:latin typeface="UniversLTStd-Bold"/>
              </a:rPr>
              <a:t>Delete </a:t>
            </a:r>
            <a:r>
              <a:rPr lang="en-US" dirty="0">
                <a:solidFill>
                  <a:srgbClr val="242021"/>
                </a:solidFill>
                <a:latin typeface="UniversLTStd"/>
              </a:rPr>
              <a:t>to remove it. </a:t>
            </a:r>
          </a:p>
          <a:p>
            <a:r>
              <a:rPr lang="en-US" b="1" dirty="0">
                <a:solidFill>
                  <a:srgbClr val="C40B42"/>
                </a:solidFill>
                <a:latin typeface="UniversLTStd-Bold"/>
              </a:rPr>
              <a:t>12. </a:t>
            </a:r>
            <a:r>
              <a:rPr lang="en-US" dirty="0">
                <a:solidFill>
                  <a:srgbClr val="242021"/>
                </a:solidFill>
                <a:latin typeface="UniversLTStd"/>
              </a:rPr>
              <a:t>Notice that the leaf graphic is removed from all the layouts.</a:t>
            </a:r>
            <a:br>
              <a:rPr lang="en-US" dirty="0">
                <a:solidFill>
                  <a:srgbClr val="242021"/>
                </a:solidFill>
                <a:latin typeface="UniversLTStd"/>
              </a:rPr>
            </a:br>
            <a:r>
              <a:rPr lang="en-US" b="1" dirty="0">
                <a:solidFill>
                  <a:srgbClr val="C40B42"/>
                </a:solidFill>
                <a:latin typeface="UniversLTStd-Bold"/>
              </a:rPr>
              <a:t>13. </a:t>
            </a:r>
            <a:r>
              <a:rPr lang="en-US" dirty="0">
                <a:solidFill>
                  <a:srgbClr val="242021"/>
                </a:solidFill>
                <a:latin typeface="UniversLTStd"/>
              </a:rPr>
              <a:t>On the Insert tab, click </a:t>
            </a:r>
            <a:r>
              <a:rPr lang="en-US" b="1" dirty="0">
                <a:solidFill>
                  <a:srgbClr val="00ADEE"/>
                </a:solidFill>
                <a:latin typeface="UniversLTStd-Bold"/>
              </a:rPr>
              <a:t>Pictures</a:t>
            </a:r>
            <a:r>
              <a:rPr lang="en-US" dirty="0">
                <a:solidFill>
                  <a:srgbClr val="242021"/>
                </a:solidFill>
                <a:latin typeface="UniversLTStd"/>
              </a:rPr>
              <a:t>. Navigate to the location containing the files for this lesson, select </a:t>
            </a:r>
            <a:r>
              <a:rPr lang="en-US" b="1" dirty="0">
                <a:solidFill>
                  <a:srgbClr val="00ADEE"/>
                </a:solidFill>
                <a:latin typeface="UniversLTStd-Bold"/>
              </a:rPr>
              <a:t>Store.jpg </a:t>
            </a:r>
            <a:r>
              <a:rPr lang="en-US" dirty="0">
                <a:solidFill>
                  <a:srgbClr val="242021"/>
                </a:solidFill>
                <a:latin typeface="UniversLTStd"/>
              </a:rPr>
              <a:t>and click </a:t>
            </a:r>
            <a:r>
              <a:rPr lang="en-US" b="1" dirty="0">
                <a:solidFill>
                  <a:srgbClr val="00ADEE"/>
                </a:solidFill>
                <a:latin typeface="UniversLTStd-Bold"/>
              </a:rPr>
              <a:t>Insert</a:t>
            </a:r>
            <a:r>
              <a:rPr lang="en-US" dirty="0">
                <a:solidFill>
                  <a:srgbClr val="242021"/>
                </a:solidFill>
                <a:latin typeface="UniversLTStd"/>
              </a:rPr>
              <a:t>. The image is inserted on the Slide Master where it covers almost all the content.</a:t>
            </a:r>
            <a:br>
              <a:rPr lang="en-US" dirty="0">
                <a:solidFill>
                  <a:srgbClr val="242021"/>
                </a:solidFill>
                <a:latin typeface="UniversLTStd"/>
              </a:rPr>
            </a:br>
            <a:r>
              <a:rPr lang="en-US" b="1" dirty="0">
                <a:solidFill>
                  <a:srgbClr val="C40B42"/>
                </a:solidFill>
                <a:latin typeface="UniversLTStd-Bold"/>
              </a:rPr>
              <a:t>14. </a:t>
            </a:r>
            <a:r>
              <a:rPr lang="en-US" dirty="0">
                <a:solidFill>
                  <a:srgbClr val="242021"/>
                </a:solidFill>
                <a:latin typeface="UniversLTStd"/>
              </a:rPr>
              <a:t>Drag the upper and lower selection handles on the image so that it covers the entire slide. The image will distort slightly; that is okay.</a:t>
            </a:r>
            <a:endParaRPr lang="en-US" dirty="0"/>
          </a:p>
        </p:txBody>
      </p:sp>
      <p:pic>
        <p:nvPicPr>
          <p:cNvPr id="6" name="Picture 5">
            <a:extLst>
              <a:ext uri="{FF2B5EF4-FFF2-40B4-BE49-F238E27FC236}">
                <a16:creationId xmlns:a16="http://schemas.microsoft.com/office/drawing/2014/main" id="{E330F771-AF09-4DC5-B5A3-07FDBB19D18E}"/>
              </a:ext>
            </a:extLst>
          </p:cNvPr>
          <p:cNvPicPr>
            <a:picLocks noChangeAspect="1"/>
          </p:cNvPicPr>
          <p:nvPr/>
        </p:nvPicPr>
        <p:blipFill>
          <a:blip r:embed="rId2"/>
          <a:stretch>
            <a:fillRect/>
          </a:stretch>
        </p:blipFill>
        <p:spPr>
          <a:xfrm>
            <a:off x="9506564" y="303259"/>
            <a:ext cx="1710076" cy="1417443"/>
          </a:xfrm>
          <a:prstGeom prst="rect">
            <a:avLst/>
          </a:prstGeom>
        </p:spPr>
      </p:pic>
    </p:spTree>
    <p:extLst>
      <p:ext uri="{BB962C8B-B14F-4D97-AF65-F5344CB8AC3E}">
        <p14:creationId xmlns:p14="http://schemas.microsoft.com/office/powerpoint/2010/main" val="193565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A1D6-80D9-47CC-891F-CDCB62F69D5F}"/>
              </a:ext>
            </a:extLst>
          </p:cNvPr>
          <p:cNvSpPr>
            <a:spLocks noGrp="1"/>
          </p:cNvSpPr>
          <p:nvPr>
            <p:ph type="title"/>
          </p:nvPr>
        </p:nvSpPr>
        <p:spPr/>
        <p:txBody>
          <a:bodyPr/>
          <a:lstStyle/>
          <a:p>
            <a:r>
              <a:rPr lang="en-US" b="1" dirty="0">
                <a:solidFill>
                  <a:srgbClr val="242021"/>
                </a:solidFill>
                <a:latin typeface="UniversLTStd-Bold"/>
              </a:rPr>
              <a:t>Work with Background Image</a:t>
            </a:r>
            <a:r>
              <a:rPr lang="en-US" dirty="0">
                <a:solidFill>
                  <a:srgbClr val="000000">
                    <a:lumMod val="75000"/>
                    <a:lumOff val="25000"/>
                  </a:srgbClr>
                </a:solidFill>
              </a:rPr>
              <a:t> </a:t>
            </a:r>
            <a:endParaRPr lang="en-US" dirty="0"/>
          </a:p>
        </p:txBody>
      </p:sp>
      <p:sp>
        <p:nvSpPr>
          <p:cNvPr id="3" name="Content Placeholder 2">
            <a:extLst>
              <a:ext uri="{FF2B5EF4-FFF2-40B4-BE49-F238E27FC236}">
                <a16:creationId xmlns:a16="http://schemas.microsoft.com/office/drawing/2014/main" id="{CF93C1C0-BFF4-4CCA-8172-7E4D7256306F}"/>
              </a:ext>
            </a:extLst>
          </p:cNvPr>
          <p:cNvSpPr>
            <a:spLocks noGrp="1"/>
          </p:cNvSpPr>
          <p:nvPr>
            <p:ph idx="1"/>
          </p:nvPr>
        </p:nvSpPr>
        <p:spPr>
          <a:xfrm>
            <a:off x="1097280" y="1845734"/>
            <a:ext cx="6923773" cy="4023360"/>
          </a:xfrm>
        </p:spPr>
        <p:txBody>
          <a:bodyPr>
            <a:normAutofit/>
          </a:bodyPr>
          <a:lstStyle/>
          <a:p>
            <a:pPr lvl="0">
              <a:buClr>
                <a:srgbClr val="E48312"/>
              </a:buClr>
            </a:pPr>
            <a:r>
              <a:rPr lang="en-US" sz="2800" b="1" dirty="0">
                <a:solidFill>
                  <a:srgbClr val="C40B42"/>
                </a:solidFill>
                <a:latin typeface="UniversLTStd-Bold"/>
              </a:rPr>
              <a:t>15. </a:t>
            </a:r>
            <a:r>
              <a:rPr lang="en-US" sz="2800" dirty="0">
                <a:solidFill>
                  <a:srgbClr val="242021"/>
                </a:solidFill>
                <a:latin typeface="UniversLTStd"/>
              </a:rPr>
              <a:t>On the Picture Tools Format tab, click the </a:t>
            </a:r>
            <a:r>
              <a:rPr lang="en-US" sz="2800" b="1" dirty="0">
                <a:solidFill>
                  <a:srgbClr val="00ADEE"/>
                </a:solidFill>
                <a:latin typeface="UniversLTStd-Bold"/>
              </a:rPr>
              <a:t>Color button </a:t>
            </a:r>
            <a:r>
              <a:rPr lang="en-US" sz="2800" dirty="0">
                <a:solidFill>
                  <a:srgbClr val="242021"/>
                </a:solidFill>
                <a:latin typeface="UniversLTStd"/>
              </a:rPr>
              <a:t>located in the Adjust group and then click </a:t>
            </a:r>
            <a:r>
              <a:rPr lang="en-US" sz="2800" b="1" dirty="0">
                <a:solidFill>
                  <a:srgbClr val="00ADEE"/>
                </a:solidFill>
                <a:latin typeface="UniversLTStd-Bold"/>
              </a:rPr>
              <a:t>Washout </a:t>
            </a:r>
            <a:r>
              <a:rPr lang="en-US" sz="2800" dirty="0">
                <a:solidFill>
                  <a:srgbClr val="242021"/>
                </a:solidFill>
                <a:latin typeface="UniversLTStd"/>
              </a:rPr>
              <a:t>(fourth thumbnail in the first row in the Recolor section).</a:t>
            </a:r>
          </a:p>
          <a:p>
            <a:pPr lvl="0">
              <a:buClr>
                <a:srgbClr val="E48312"/>
              </a:buClr>
            </a:pPr>
            <a:r>
              <a:rPr lang="en-US" sz="2800" b="1" dirty="0">
                <a:solidFill>
                  <a:srgbClr val="C40B42"/>
                </a:solidFill>
                <a:latin typeface="UniversLTStd-Bold"/>
              </a:rPr>
              <a:t>16. </a:t>
            </a:r>
            <a:r>
              <a:rPr lang="en-US" sz="2800" dirty="0">
                <a:solidFill>
                  <a:srgbClr val="242021"/>
                </a:solidFill>
                <a:latin typeface="UniversLTStd"/>
              </a:rPr>
              <a:t>In the Arrange group, click the </a:t>
            </a:r>
            <a:r>
              <a:rPr lang="en-US" sz="2800" b="1" dirty="0">
                <a:solidFill>
                  <a:srgbClr val="00ADEE"/>
                </a:solidFill>
                <a:latin typeface="UniversLTStd-Bold"/>
              </a:rPr>
              <a:t>Send Backward </a:t>
            </a:r>
            <a:r>
              <a:rPr lang="en-US" sz="2800" dirty="0">
                <a:solidFill>
                  <a:srgbClr val="242021"/>
                </a:solidFill>
                <a:latin typeface="UniversLTStd"/>
              </a:rPr>
              <a:t>drop-down arrow and click </a:t>
            </a:r>
            <a:r>
              <a:rPr lang="en-US" sz="2800" b="1" dirty="0">
                <a:solidFill>
                  <a:srgbClr val="00ADEE"/>
                </a:solidFill>
                <a:latin typeface="UniversLTStd-Bold"/>
              </a:rPr>
              <a:t>Send to Back</a:t>
            </a:r>
            <a:r>
              <a:rPr lang="en-US" sz="2800" dirty="0">
                <a:solidFill>
                  <a:srgbClr val="242021"/>
                </a:solidFill>
                <a:latin typeface="UniversLTStd"/>
              </a:rPr>
              <a:t>. Now the background image is behind all other objects on the Slide Master as well as on each layout master</a:t>
            </a:r>
            <a:endParaRPr lang="en-US" sz="2800" dirty="0"/>
          </a:p>
        </p:txBody>
      </p:sp>
      <p:pic>
        <p:nvPicPr>
          <p:cNvPr id="6" name="Picture 5">
            <a:extLst>
              <a:ext uri="{FF2B5EF4-FFF2-40B4-BE49-F238E27FC236}">
                <a16:creationId xmlns:a16="http://schemas.microsoft.com/office/drawing/2014/main" id="{B174091C-7D71-4817-A852-AC3C800FF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246" y="2214409"/>
            <a:ext cx="3819228" cy="2566138"/>
          </a:xfrm>
          <a:prstGeom prst="rect">
            <a:avLst/>
          </a:prstGeom>
        </p:spPr>
      </p:pic>
    </p:spTree>
    <p:extLst>
      <p:ext uri="{BB962C8B-B14F-4D97-AF65-F5344CB8AC3E}">
        <p14:creationId xmlns:p14="http://schemas.microsoft.com/office/powerpoint/2010/main" val="94742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0556-C6EA-422C-918E-E481111783D9}"/>
              </a:ext>
            </a:extLst>
          </p:cNvPr>
          <p:cNvSpPr>
            <a:spLocks noGrp="1"/>
          </p:cNvSpPr>
          <p:nvPr>
            <p:ph type="title"/>
          </p:nvPr>
        </p:nvSpPr>
        <p:spPr/>
        <p:txBody>
          <a:bodyPr/>
          <a:lstStyle/>
          <a:p>
            <a:r>
              <a:rPr lang="en-US" b="1" dirty="0">
                <a:solidFill>
                  <a:srgbClr val="242021"/>
                </a:solidFill>
                <a:latin typeface="UniversLTStd-Bold"/>
              </a:rPr>
              <a:t>Create a New Layout</a:t>
            </a:r>
            <a:r>
              <a:rPr lang="en-US" dirty="0"/>
              <a:t> </a:t>
            </a:r>
          </a:p>
        </p:txBody>
      </p:sp>
      <p:sp>
        <p:nvSpPr>
          <p:cNvPr id="3" name="Content Placeholder 2">
            <a:extLst>
              <a:ext uri="{FF2B5EF4-FFF2-40B4-BE49-F238E27FC236}">
                <a16:creationId xmlns:a16="http://schemas.microsoft.com/office/drawing/2014/main" id="{B583E9FB-0DAE-46F6-81A0-1543A0013EBB}"/>
              </a:ext>
            </a:extLst>
          </p:cNvPr>
          <p:cNvSpPr>
            <a:spLocks noGrp="1"/>
          </p:cNvSpPr>
          <p:nvPr>
            <p:ph idx="1"/>
          </p:nvPr>
        </p:nvSpPr>
        <p:spPr>
          <a:xfrm>
            <a:off x="1097279" y="1845734"/>
            <a:ext cx="10772987" cy="5012266"/>
          </a:xfrm>
        </p:spPr>
        <p:txBody>
          <a:bodyPr>
            <a:normAutofit lnSpcReduction="10000"/>
          </a:bodyPr>
          <a:lstStyle/>
          <a:p>
            <a:r>
              <a:rPr lang="en-US" b="1" dirty="0">
                <a:solidFill>
                  <a:srgbClr val="242021"/>
                </a:solidFill>
                <a:latin typeface="UniversLTStd-Bold"/>
              </a:rPr>
              <a:t>USE </a:t>
            </a:r>
            <a:r>
              <a:rPr lang="en-US" dirty="0">
                <a:solidFill>
                  <a:srgbClr val="242021"/>
                </a:solidFill>
                <a:latin typeface="UniversLTStd"/>
              </a:rPr>
              <a:t>the </a:t>
            </a:r>
            <a:r>
              <a:rPr lang="en-US" b="1" dirty="0">
                <a:solidFill>
                  <a:srgbClr val="EE2025"/>
                </a:solidFill>
                <a:latin typeface="UniversLTStd-BoldObl"/>
              </a:rPr>
              <a:t>Rates Masters </a:t>
            </a:r>
            <a:r>
              <a:rPr lang="en-US" dirty="0">
                <a:solidFill>
                  <a:srgbClr val="242021"/>
                </a:solidFill>
                <a:latin typeface="UniversLTStd"/>
              </a:rPr>
              <a:t>presentation</a:t>
            </a:r>
            <a:br>
              <a:rPr lang="en-US" dirty="0">
                <a:solidFill>
                  <a:srgbClr val="242021"/>
                </a:solidFill>
                <a:latin typeface="UniversLTStd"/>
              </a:rPr>
            </a:br>
            <a:r>
              <a:rPr lang="en-US" b="1" dirty="0">
                <a:solidFill>
                  <a:srgbClr val="C40B42"/>
                </a:solidFill>
                <a:latin typeface="UniversLTStd-Bold"/>
              </a:rPr>
              <a:t>1. </a:t>
            </a:r>
            <a:r>
              <a:rPr lang="en-US" dirty="0">
                <a:solidFill>
                  <a:srgbClr val="242021"/>
                </a:solidFill>
                <a:latin typeface="UniversLTStd"/>
              </a:rPr>
              <a:t>Click the </a:t>
            </a:r>
            <a:r>
              <a:rPr lang="en-US" b="1" dirty="0">
                <a:solidFill>
                  <a:srgbClr val="00ADEE"/>
                </a:solidFill>
                <a:latin typeface="UniversLTStd-Bold"/>
              </a:rPr>
              <a:t>Slide Master </a:t>
            </a:r>
            <a:r>
              <a:rPr lang="en-US" dirty="0">
                <a:solidFill>
                  <a:srgbClr val="242021"/>
                </a:solidFill>
                <a:latin typeface="UniversLTStd"/>
              </a:rPr>
              <a:t>at the top of the left pane.</a:t>
            </a:r>
            <a:br>
              <a:rPr lang="en-US" dirty="0">
                <a:solidFill>
                  <a:srgbClr val="242021"/>
                </a:solidFill>
                <a:latin typeface="UniversLTStd"/>
              </a:rPr>
            </a:br>
            <a:r>
              <a:rPr lang="en-US" b="1" dirty="0">
                <a:solidFill>
                  <a:srgbClr val="C40B42"/>
                </a:solidFill>
                <a:latin typeface="UniversLTStd-Bold"/>
              </a:rPr>
              <a:t>2. </a:t>
            </a:r>
            <a:r>
              <a:rPr lang="en-US" dirty="0">
                <a:solidFill>
                  <a:srgbClr val="242021"/>
                </a:solidFill>
                <a:latin typeface="UniversLTStd"/>
              </a:rPr>
              <a:t>On the Slide Master tab, click </a:t>
            </a:r>
            <a:r>
              <a:rPr lang="en-US" b="1" dirty="0">
                <a:solidFill>
                  <a:srgbClr val="00ADEE"/>
                </a:solidFill>
                <a:latin typeface="UniversLTStd-Bold"/>
              </a:rPr>
              <a:t>Insert Layout</a:t>
            </a:r>
            <a:r>
              <a:rPr lang="en-US" dirty="0">
                <a:solidFill>
                  <a:srgbClr val="242021"/>
                </a:solidFill>
                <a:latin typeface="UniversLTStd"/>
              </a:rPr>
              <a:t>. </a:t>
            </a:r>
            <a:br>
              <a:rPr lang="en-US" dirty="0">
                <a:solidFill>
                  <a:srgbClr val="242021"/>
                </a:solidFill>
                <a:latin typeface="UniversLTStd"/>
              </a:rPr>
            </a:br>
            <a:r>
              <a:rPr lang="en-US" b="1" dirty="0">
                <a:solidFill>
                  <a:srgbClr val="C40B42"/>
                </a:solidFill>
                <a:latin typeface="UniversLTStd-Bold"/>
              </a:rPr>
              <a:t>3. </a:t>
            </a:r>
            <a:r>
              <a:rPr lang="en-US" dirty="0">
                <a:solidFill>
                  <a:srgbClr val="242021"/>
                </a:solidFill>
                <a:latin typeface="UniversLTStd"/>
              </a:rPr>
              <a:t>On the Slide Master tab, click the </a:t>
            </a:r>
            <a:r>
              <a:rPr lang="en-US" b="1" dirty="0">
                <a:solidFill>
                  <a:srgbClr val="00ADEE"/>
                </a:solidFill>
                <a:latin typeface="UniversLTStd-Bold"/>
              </a:rPr>
              <a:t>Insert Placeholder </a:t>
            </a:r>
            <a:r>
              <a:rPr lang="en-US" dirty="0">
                <a:solidFill>
                  <a:srgbClr val="242021"/>
                </a:solidFill>
                <a:latin typeface="UniversLTStd"/>
              </a:rPr>
              <a:t>button’s drop-down arrow. A menu opens.</a:t>
            </a:r>
            <a:br>
              <a:rPr lang="en-US" dirty="0">
                <a:solidFill>
                  <a:srgbClr val="242021"/>
                </a:solidFill>
                <a:latin typeface="UniversLTStd"/>
              </a:rPr>
            </a:br>
            <a:r>
              <a:rPr lang="en-US" b="1" dirty="0">
                <a:solidFill>
                  <a:srgbClr val="C40B42"/>
                </a:solidFill>
                <a:latin typeface="UniversLTStd-Bold"/>
              </a:rPr>
              <a:t>4. </a:t>
            </a:r>
            <a:r>
              <a:rPr lang="en-US" dirty="0">
                <a:solidFill>
                  <a:srgbClr val="242021"/>
                </a:solidFill>
                <a:latin typeface="UniversLTStd"/>
              </a:rPr>
              <a:t>In the menu, click </a:t>
            </a:r>
            <a:r>
              <a:rPr lang="en-US" b="1" dirty="0">
                <a:solidFill>
                  <a:srgbClr val="00ADEE"/>
                </a:solidFill>
                <a:latin typeface="UniversLTStd-Bold"/>
              </a:rPr>
              <a:t>Text</a:t>
            </a:r>
            <a:r>
              <a:rPr lang="en-US" dirty="0">
                <a:solidFill>
                  <a:srgbClr val="242021"/>
                </a:solidFill>
                <a:latin typeface="UniversLTStd"/>
              </a:rPr>
              <a:t>. The mouse pointer turns into a crosshair.</a:t>
            </a:r>
            <a:br>
              <a:rPr lang="en-US" dirty="0">
                <a:solidFill>
                  <a:srgbClr val="242021"/>
                </a:solidFill>
                <a:latin typeface="UniversLTStd"/>
              </a:rPr>
            </a:br>
            <a:r>
              <a:rPr lang="en-US" b="1" dirty="0">
                <a:solidFill>
                  <a:srgbClr val="C40B42"/>
                </a:solidFill>
                <a:latin typeface="UniversLTStd-Bold"/>
              </a:rPr>
              <a:t>5. </a:t>
            </a:r>
            <a:r>
              <a:rPr lang="en-US" dirty="0">
                <a:solidFill>
                  <a:srgbClr val="242021"/>
                </a:solidFill>
                <a:latin typeface="UniversLTStd"/>
              </a:rPr>
              <a:t>Draw a new text placeholder on the slide below the title placeholder that will cover most of the empty space on the slide vertically and about ¾ of the empty space on the slide horizontally.</a:t>
            </a:r>
            <a:br>
              <a:rPr lang="en-US" dirty="0">
                <a:solidFill>
                  <a:srgbClr val="242021"/>
                </a:solidFill>
                <a:latin typeface="UniversLTStd"/>
              </a:rPr>
            </a:br>
            <a:r>
              <a:rPr lang="en-US" b="1" dirty="0">
                <a:solidFill>
                  <a:srgbClr val="C40B42"/>
                </a:solidFill>
                <a:latin typeface="UniversLTStd-Bold"/>
              </a:rPr>
              <a:t>6. </a:t>
            </a:r>
            <a:r>
              <a:rPr lang="en-US" dirty="0">
                <a:solidFill>
                  <a:srgbClr val="242021"/>
                </a:solidFill>
                <a:latin typeface="UniversLTStd"/>
              </a:rPr>
              <a:t>Click the </a:t>
            </a:r>
            <a:r>
              <a:rPr lang="en-US" b="1" dirty="0">
                <a:solidFill>
                  <a:srgbClr val="00ADEE"/>
                </a:solidFill>
                <a:latin typeface="UniversLTStd-Bold"/>
              </a:rPr>
              <a:t>Insert Placeholder </a:t>
            </a:r>
            <a:r>
              <a:rPr lang="en-US" dirty="0">
                <a:solidFill>
                  <a:srgbClr val="242021"/>
                </a:solidFill>
                <a:latin typeface="UniversLTStd"/>
              </a:rPr>
              <a:t>drop-down arrow again and click </a:t>
            </a:r>
            <a:r>
              <a:rPr lang="en-US" b="1" dirty="0">
                <a:solidFill>
                  <a:srgbClr val="00ADEE"/>
                </a:solidFill>
                <a:latin typeface="UniversLTStd-Bold"/>
              </a:rPr>
              <a:t>Picture </a:t>
            </a:r>
            <a:r>
              <a:rPr lang="en-US" dirty="0">
                <a:solidFill>
                  <a:srgbClr val="242021"/>
                </a:solidFill>
                <a:latin typeface="UniversLTStd"/>
              </a:rPr>
              <a:t>in the menu that appears. Draw a placeholder box to the right of the text placeholder.</a:t>
            </a:r>
          </a:p>
          <a:p>
            <a:r>
              <a:rPr lang="en-US" b="1" dirty="0">
                <a:solidFill>
                  <a:srgbClr val="C40B42"/>
                </a:solidFill>
                <a:latin typeface="UniversLTStd-Bold"/>
              </a:rPr>
              <a:t>7. </a:t>
            </a:r>
            <a:r>
              <a:rPr lang="en-US" dirty="0">
                <a:solidFill>
                  <a:srgbClr val="242021"/>
                </a:solidFill>
                <a:latin typeface="UniversLTStd"/>
              </a:rPr>
              <a:t>Right-click the new layout master in the left pane and click </a:t>
            </a:r>
            <a:r>
              <a:rPr lang="en-US" b="1" dirty="0">
                <a:solidFill>
                  <a:srgbClr val="00ADEE"/>
                </a:solidFill>
                <a:latin typeface="UniversLTStd-Bold"/>
              </a:rPr>
              <a:t>Rename Layout </a:t>
            </a:r>
            <a:r>
              <a:rPr lang="en-US" dirty="0">
                <a:solidFill>
                  <a:srgbClr val="242021"/>
                </a:solidFill>
                <a:latin typeface="UniversLTStd"/>
              </a:rPr>
              <a:t>in the menu that appears.</a:t>
            </a:r>
            <a:br>
              <a:rPr lang="en-US" dirty="0">
                <a:solidFill>
                  <a:srgbClr val="242021"/>
                </a:solidFill>
                <a:latin typeface="UniversLTStd"/>
              </a:rPr>
            </a:br>
            <a:r>
              <a:rPr lang="en-US" b="1" dirty="0">
                <a:solidFill>
                  <a:srgbClr val="C40B42"/>
                </a:solidFill>
                <a:latin typeface="UniversLTStd-Bold"/>
              </a:rPr>
              <a:t>8. </a:t>
            </a:r>
            <a:r>
              <a:rPr lang="en-US" dirty="0">
                <a:solidFill>
                  <a:srgbClr val="242021"/>
                </a:solidFill>
                <a:latin typeface="UniversLTStd"/>
              </a:rPr>
              <a:t>In the </a:t>
            </a:r>
            <a:r>
              <a:rPr lang="en-US" dirty="0">
                <a:solidFill>
                  <a:srgbClr val="242021"/>
                </a:solidFill>
                <a:latin typeface="UniversLTStd-Obl"/>
              </a:rPr>
              <a:t>Rename Layout </a:t>
            </a:r>
            <a:r>
              <a:rPr lang="en-US" dirty="0">
                <a:solidFill>
                  <a:srgbClr val="242021"/>
                </a:solidFill>
                <a:latin typeface="UniversLTStd"/>
              </a:rPr>
              <a:t>dialog box, replace the current name with </a:t>
            </a:r>
            <a:r>
              <a:rPr lang="en-US" b="1" dirty="0">
                <a:solidFill>
                  <a:srgbClr val="00ADEE"/>
                </a:solidFill>
                <a:latin typeface="UniversLTStd-Bold"/>
              </a:rPr>
              <a:t>Text and Side Picture </a:t>
            </a:r>
            <a:r>
              <a:rPr lang="en-US" dirty="0">
                <a:solidFill>
                  <a:srgbClr val="242021"/>
                </a:solidFill>
                <a:latin typeface="UniversLTStd"/>
              </a:rPr>
              <a:t>and then click </a:t>
            </a:r>
            <a:r>
              <a:rPr lang="en-US" b="1" dirty="0">
                <a:solidFill>
                  <a:srgbClr val="00ADEE"/>
                </a:solidFill>
                <a:latin typeface="UniversLTStd-Bold"/>
              </a:rPr>
              <a:t>Rename</a:t>
            </a:r>
            <a:r>
              <a:rPr lang="en-US" dirty="0">
                <a:solidFill>
                  <a:srgbClr val="242021"/>
                </a:solidFill>
                <a:latin typeface="UniversLTStd"/>
              </a:rPr>
              <a:t>.</a:t>
            </a:r>
            <a:br>
              <a:rPr lang="en-US" dirty="0">
                <a:solidFill>
                  <a:srgbClr val="242021"/>
                </a:solidFill>
                <a:latin typeface="UniversLTStd"/>
              </a:rPr>
            </a:br>
            <a:r>
              <a:rPr lang="en-US" b="1" dirty="0">
                <a:solidFill>
                  <a:srgbClr val="C40B42"/>
                </a:solidFill>
                <a:latin typeface="UniversLTStd-Bold"/>
              </a:rPr>
              <a:t>9. </a:t>
            </a:r>
            <a:r>
              <a:rPr lang="en-US" dirty="0">
                <a:solidFill>
                  <a:srgbClr val="242021"/>
                </a:solidFill>
                <a:latin typeface="UniversLTStd"/>
              </a:rPr>
              <a:t>On the Slide Master tab, click </a:t>
            </a:r>
            <a:r>
              <a:rPr lang="en-US" b="1" dirty="0">
                <a:solidFill>
                  <a:srgbClr val="00ADEE"/>
                </a:solidFill>
                <a:latin typeface="UniversLTStd-Bold"/>
              </a:rPr>
              <a:t>Close Master View</a:t>
            </a:r>
            <a:r>
              <a:rPr lang="en-US" dirty="0">
                <a:solidFill>
                  <a:srgbClr val="242021"/>
                </a:solidFill>
                <a:latin typeface="UniversLTStd"/>
              </a:rPr>
              <a:t>.</a:t>
            </a:r>
            <a:br>
              <a:rPr lang="en-US" dirty="0">
                <a:solidFill>
                  <a:srgbClr val="242021"/>
                </a:solidFill>
                <a:latin typeface="UniversLTStd"/>
              </a:rPr>
            </a:br>
            <a:r>
              <a:rPr lang="en-US" b="1" dirty="0">
                <a:solidFill>
                  <a:srgbClr val="C40B42"/>
                </a:solidFill>
                <a:latin typeface="UniversLTStd-Bold"/>
              </a:rPr>
              <a:t>10. </a:t>
            </a:r>
            <a:r>
              <a:rPr lang="en-US" dirty="0">
                <a:solidFill>
                  <a:srgbClr val="242021"/>
                </a:solidFill>
                <a:latin typeface="UniversLTStd"/>
              </a:rPr>
              <a:t>Go to slide 1.</a:t>
            </a:r>
            <a:br>
              <a:rPr lang="en-US" dirty="0">
                <a:solidFill>
                  <a:srgbClr val="242021"/>
                </a:solidFill>
                <a:latin typeface="UniversLTStd"/>
              </a:rPr>
            </a:br>
            <a:r>
              <a:rPr lang="en-US" b="1" dirty="0">
                <a:solidFill>
                  <a:srgbClr val="C40B42"/>
                </a:solidFill>
                <a:latin typeface="UniversLTStd-Bold"/>
              </a:rPr>
              <a:t>11. </a:t>
            </a:r>
            <a:r>
              <a:rPr lang="en-US" dirty="0">
                <a:solidFill>
                  <a:srgbClr val="242021"/>
                </a:solidFill>
                <a:latin typeface="UniversLTStd"/>
              </a:rPr>
              <a:t>On the Home tab, Slides group, click the </a:t>
            </a:r>
            <a:r>
              <a:rPr lang="en-US" b="1" dirty="0">
                <a:solidFill>
                  <a:srgbClr val="00ADEE"/>
                </a:solidFill>
                <a:latin typeface="UniversLTStd-Bold"/>
              </a:rPr>
              <a:t>New Slide </a:t>
            </a:r>
            <a:r>
              <a:rPr lang="en-US" dirty="0">
                <a:solidFill>
                  <a:srgbClr val="242021"/>
                </a:solidFill>
                <a:latin typeface="UniversLTStd"/>
              </a:rPr>
              <a:t>button’s drop-down arrow. On the gallery of layouts that appears, click your new layout, </a:t>
            </a:r>
            <a:r>
              <a:rPr lang="en-US" b="1" dirty="0">
                <a:solidFill>
                  <a:srgbClr val="00ADEE"/>
                </a:solidFill>
                <a:latin typeface="UniversLTStd-Bold"/>
              </a:rPr>
              <a:t>Text and Side Picture </a:t>
            </a:r>
            <a:br>
              <a:rPr lang="en-US" dirty="0"/>
            </a:br>
            <a:endParaRPr lang="en-US" dirty="0"/>
          </a:p>
        </p:txBody>
      </p:sp>
      <p:pic>
        <p:nvPicPr>
          <p:cNvPr id="5" name="Picture 4">
            <a:extLst>
              <a:ext uri="{FF2B5EF4-FFF2-40B4-BE49-F238E27FC236}">
                <a16:creationId xmlns:a16="http://schemas.microsoft.com/office/drawing/2014/main" id="{D0E01363-3112-4453-8860-703F22690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999" y="286603"/>
            <a:ext cx="2533749" cy="1889859"/>
          </a:xfrm>
          <a:prstGeom prst="rect">
            <a:avLst/>
          </a:prstGeom>
        </p:spPr>
      </p:pic>
      <p:pic>
        <p:nvPicPr>
          <p:cNvPr id="7" name="Picture 6">
            <a:extLst>
              <a:ext uri="{FF2B5EF4-FFF2-40B4-BE49-F238E27FC236}">
                <a16:creationId xmlns:a16="http://schemas.microsoft.com/office/drawing/2014/main" id="{584739E9-7449-4303-A9EB-B7ABF65D7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4839" y="286603"/>
            <a:ext cx="1945427" cy="2306129"/>
          </a:xfrm>
          <a:prstGeom prst="rect">
            <a:avLst/>
          </a:prstGeom>
        </p:spPr>
      </p:pic>
    </p:spTree>
    <p:extLst>
      <p:ext uri="{BB962C8B-B14F-4D97-AF65-F5344CB8AC3E}">
        <p14:creationId xmlns:p14="http://schemas.microsoft.com/office/powerpoint/2010/main" val="1208928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1075-6808-486B-A329-7EA5C22C12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56D936-A16F-4909-BCA5-7D11050D92F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8656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7139-5E5B-42A8-ACF0-E281486190E5}"/>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A1D97B6-97B9-4F84-AADC-10D496F83474}"/>
              </a:ext>
            </a:extLst>
          </p:cNvPr>
          <p:cNvSpPr>
            <a:spLocks noGrp="1"/>
          </p:cNvSpPr>
          <p:nvPr>
            <p:ph idx="1"/>
          </p:nvPr>
        </p:nvSpPr>
        <p:spPr>
          <a:xfrm>
            <a:off x="1097280" y="1845734"/>
            <a:ext cx="10058400" cy="4544180"/>
          </a:xfrm>
        </p:spPr>
        <p:txBody>
          <a:bodyPr>
            <a:normAutofit/>
          </a:bodyPr>
          <a:lstStyle/>
          <a:p>
            <a:r>
              <a:rPr lang="en-US" sz="3600" b="1" dirty="0">
                <a:solidFill>
                  <a:srgbClr val="242021"/>
                </a:solidFill>
                <a:latin typeface="UniversLTStd"/>
              </a:rPr>
              <a:t>1</a:t>
            </a:r>
            <a:r>
              <a:rPr lang="en-US" sz="3600" b="1" dirty="0">
                <a:solidFill>
                  <a:srgbClr val="C40B42"/>
                </a:solidFill>
                <a:latin typeface="UniversLTStd-Bold"/>
              </a:rPr>
              <a:t>. </a:t>
            </a:r>
            <a:r>
              <a:rPr lang="en-US" sz="3600" dirty="0">
                <a:solidFill>
                  <a:srgbClr val="242021"/>
                </a:solidFill>
                <a:latin typeface="UniversLTStd"/>
              </a:rPr>
              <a:t>From which of the following tabs do you apply a different layout to a slide?</a:t>
            </a:r>
            <a:br>
              <a:rPr lang="en-US" sz="3600" dirty="0">
                <a:solidFill>
                  <a:srgbClr val="242021"/>
                </a:solidFill>
                <a:latin typeface="UniversLTStd"/>
              </a:rPr>
            </a:br>
            <a:r>
              <a:rPr lang="en-US" sz="3600" dirty="0">
                <a:solidFill>
                  <a:srgbClr val="242021"/>
                </a:solidFill>
                <a:latin typeface="UniversLTStd-Black"/>
              </a:rPr>
              <a:t>a. </a:t>
            </a:r>
            <a:r>
              <a:rPr lang="en-US" sz="3600" dirty="0">
                <a:solidFill>
                  <a:srgbClr val="242021"/>
                </a:solidFill>
                <a:latin typeface="UniversLTStd"/>
              </a:rPr>
              <a:t>Home</a:t>
            </a:r>
            <a:br>
              <a:rPr lang="en-US" sz="3600" dirty="0">
                <a:solidFill>
                  <a:srgbClr val="242021"/>
                </a:solidFill>
                <a:latin typeface="UniversLTStd"/>
              </a:rPr>
            </a:br>
            <a:r>
              <a:rPr lang="en-US" sz="3600" dirty="0">
                <a:solidFill>
                  <a:srgbClr val="242021"/>
                </a:solidFill>
                <a:latin typeface="UniversLTStd-Black"/>
              </a:rPr>
              <a:t>b. </a:t>
            </a:r>
            <a:r>
              <a:rPr lang="en-US" sz="3600" dirty="0">
                <a:solidFill>
                  <a:srgbClr val="242021"/>
                </a:solidFill>
                <a:latin typeface="UniversLTStd"/>
              </a:rPr>
              <a:t>Insert</a:t>
            </a:r>
            <a:br>
              <a:rPr lang="en-US" sz="3600" dirty="0">
                <a:solidFill>
                  <a:srgbClr val="242021"/>
                </a:solidFill>
                <a:latin typeface="UniversLTStd"/>
              </a:rPr>
            </a:br>
            <a:r>
              <a:rPr lang="en-US" sz="3600" dirty="0">
                <a:solidFill>
                  <a:srgbClr val="242021"/>
                </a:solidFill>
                <a:latin typeface="UniversLTStd-Black"/>
              </a:rPr>
              <a:t>c. </a:t>
            </a:r>
            <a:r>
              <a:rPr lang="en-US" sz="3600" dirty="0">
                <a:solidFill>
                  <a:srgbClr val="242021"/>
                </a:solidFill>
                <a:latin typeface="UniversLTStd"/>
              </a:rPr>
              <a:t>Design</a:t>
            </a:r>
            <a:br>
              <a:rPr lang="en-US" sz="3600" dirty="0">
                <a:solidFill>
                  <a:srgbClr val="242021"/>
                </a:solidFill>
                <a:latin typeface="UniversLTStd"/>
              </a:rPr>
            </a:br>
            <a:r>
              <a:rPr lang="en-US" sz="3600" dirty="0">
                <a:solidFill>
                  <a:srgbClr val="242021"/>
                </a:solidFill>
                <a:latin typeface="UniversLTStd-Black"/>
              </a:rPr>
              <a:t>d. </a:t>
            </a:r>
            <a:r>
              <a:rPr lang="en-US" sz="3600" dirty="0">
                <a:solidFill>
                  <a:srgbClr val="242021"/>
                </a:solidFill>
                <a:latin typeface="UniversLTStd"/>
              </a:rPr>
              <a:t>Transitions</a:t>
            </a:r>
            <a:r>
              <a:rPr lang="en-US" sz="3600" dirty="0"/>
              <a:t> </a:t>
            </a:r>
            <a:br>
              <a:rPr lang="en-US" dirty="0"/>
            </a:br>
            <a:endParaRPr lang="en-US" dirty="0"/>
          </a:p>
        </p:txBody>
      </p:sp>
    </p:spTree>
    <p:extLst>
      <p:ext uri="{BB962C8B-B14F-4D97-AF65-F5344CB8AC3E}">
        <p14:creationId xmlns:p14="http://schemas.microsoft.com/office/powerpoint/2010/main" val="136865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904C5D5-0429-40EB-AEBF-681F5B46C52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93423" y="634811"/>
            <a:ext cx="7926310" cy="5427321"/>
          </a:xfrm>
        </p:spPr>
      </p:pic>
    </p:spTree>
    <p:extLst>
      <p:ext uri="{BB962C8B-B14F-4D97-AF65-F5344CB8AC3E}">
        <p14:creationId xmlns:p14="http://schemas.microsoft.com/office/powerpoint/2010/main" val="203386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A726-2632-47AE-8C6E-D7642A87E7AC}"/>
              </a:ext>
            </a:extLst>
          </p:cNvPr>
          <p:cNvSpPr>
            <a:spLocks noGrp="1"/>
          </p:cNvSpPr>
          <p:nvPr>
            <p:ph type="title"/>
          </p:nvPr>
        </p:nvSpPr>
        <p:spPr/>
        <p:txBody>
          <a:bodyPr>
            <a:normAutofit/>
          </a:bodyPr>
          <a:lstStyle/>
          <a:p>
            <a:r>
              <a:rPr lang="en-US" b="1" dirty="0">
                <a:solidFill>
                  <a:srgbClr val="242021"/>
                </a:solidFill>
                <a:latin typeface="UniversLTStd-Bold"/>
              </a:rPr>
              <a:t>Apply a Theme and Variant to a Presentation</a:t>
            </a:r>
            <a:r>
              <a:rPr lang="en-US" dirty="0"/>
              <a:t> </a:t>
            </a:r>
          </a:p>
        </p:txBody>
      </p:sp>
      <p:sp>
        <p:nvSpPr>
          <p:cNvPr id="3" name="Content Placeholder 2">
            <a:extLst>
              <a:ext uri="{FF2B5EF4-FFF2-40B4-BE49-F238E27FC236}">
                <a16:creationId xmlns:a16="http://schemas.microsoft.com/office/drawing/2014/main" id="{8A5250D1-0344-4128-886D-C9FA1282A6CC}"/>
              </a:ext>
            </a:extLst>
          </p:cNvPr>
          <p:cNvSpPr>
            <a:spLocks noGrp="1"/>
          </p:cNvSpPr>
          <p:nvPr>
            <p:ph idx="1"/>
          </p:nvPr>
        </p:nvSpPr>
        <p:spPr>
          <a:xfrm>
            <a:off x="1097280" y="1845733"/>
            <a:ext cx="10058400" cy="5012267"/>
          </a:xfrm>
        </p:spPr>
        <p:txBody>
          <a:bodyPr>
            <a:normAutofit lnSpcReduction="10000"/>
          </a:bodyPr>
          <a:lstStyle/>
          <a:p>
            <a:r>
              <a:rPr lang="en-US" b="1" dirty="0">
                <a:solidFill>
                  <a:srgbClr val="C40B42"/>
                </a:solidFill>
                <a:latin typeface="UniversLTStd-Bold"/>
              </a:rPr>
              <a:t>1. </a:t>
            </a:r>
            <a:r>
              <a:rPr lang="en-US" b="1" dirty="0">
                <a:solidFill>
                  <a:srgbClr val="00ADEE"/>
                </a:solidFill>
                <a:latin typeface="UniversLTStd-Bold"/>
              </a:rPr>
              <a:t>START </a:t>
            </a:r>
            <a:r>
              <a:rPr lang="en-US" dirty="0">
                <a:solidFill>
                  <a:srgbClr val="242021"/>
                </a:solidFill>
                <a:latin typeface="UniversLTStd"/>
              </a:rPr>
              <a:t>PowerPoint, if the program is not already running.</a:t>
            </a:r>
            <a:br>
              <a:rPr lang="en-US" dirty="0">
                <a:solidFill>
                  <a:srgbClr val="242021"/>
                </a:solidFill>
                <a:latin typeface="UniversLTStd"/>
              </a:rPr>
            </a:br>
            <a:r>
              <a:rPr lang="en-US" b="1" dirty="0">
                <a:solidFill>
                  <a:srgbClr val="C40B42"/>
                </a:solidFill>
                <a:latin typeface="UniversLTStd-Bold"/>
              </a:rPr>
              <a:t>2. </a:t>
            </a:r>
            <a:r>
              <a:rPr lang="en-US" b="1" dirty="0">
                <a:solidFill>
                  <a:srgbClr val="00ADEE"/>
                </a:solidFill>
                <a:latin typeface="UniversLTStd-Bold"/>
              </a:rPr>
              <a:t>OPEN </a:t>
            </a:r>
            <a:r>
              <a:rPr lang="en-US" dirty="0">
                <a:solidFill>
                  <a:srgbClr val="242021"/>
                </a:solidFill>
                <a:latin typeface="UniversLTStd"/>
              </a:rPr>
              <a:t>the </a:t>
            </a:r>
            <a:r>
              <a:rPr lang="en-US" b="1" dirty="0">
                <a:solidFill>
                  <a:srgbClr val="EE2025"/>
                </a:solidFill>
                <a:latin typeface="UniversLTStd-BoldObl"/>
              </a:rPr>
              <a:t>Special Events </a:t>
            </a:r>
            <a:r>
              <a:rPr lang="en-US" dirty="0">
                <a:solidFill>
                  <a:srgbClr val="242021"/>
                </a:solidFill>
                <a:latin typeface="UniversLTStd"/>
              </a:rPr>
              <a:t>presentation from the data files for this lesson and then </a:t>
            </a:r>
            <a:r>
              <a:rPr lang="en-US" b="1" dirty="0">
                <a:solidFill>
                  <a:srgbClr val="00ADEE"/>
                </a:solidFill>
                <a:latin typeface="UniversLTStd-Bold"/>
              </a:rPr>
              <a:t>SAVE </a:t>
            </a:r>
            <a:r>
              <a:rPr lang="en-US" dirty="0">
                <a:solidFill>
                  <a:srgbClr val="242021"/>
                </a:solidFill>
                <a:latin typeface="UniversLTStd"/>
              </a:rPr>
              <a:t>it as </a:t>
            </a:r>
            <a:r>
              <a:rPr lang="en-US" b="1" dirty="0">
                <a:solidFill>
                  <a:srgbClr val="EE2025"/>
                </a:solidFill>
                <a:latin typeface="UniversLTStd-BoldObl"/>
              </a:rPr>
              <a:t>Special Events Final</a:t>
            </a:r>
            <a:r>
              <a:rPr lang="en-US" dirty="0">
                <a:solidFill>
                  <a:srgbClr val="242021"/>
                </a:solidFill>
                <a:latin typeface="UniversLTStd"/>
              </a:rPr>
              <a:t>.</a:t>
            </a:r>
            <a:br>
              <a:rPr lang="en-US" dirty="0">
                <a:solidFill>
                  <a:srgbClr val="242021"/>
                </a:solidFill>
                <a:latin typeface="UniversLTStd"/>
              </a:rPr>
            </a:br>
            <a:r>
              <a:rPr lang="en-US" b="1" dirty="0">
                <a:solidFill>
                  <a:srgbClr val="C40B42"/>
                </a:solidFill>
                <a:latin typeface="UniversLTStd-Bold"/>
              </a:rPr>
              <a:t>3. </a:t>
            </a:r>
            <a:r>
              <a:rPr lang="en-US" dirty="0">
                <a:solidFill>
                  <a:srgbClr val="242021"/>
                </a:solidFill>
                <a:latin typeface="UniversLTStd"/>
              </a:rPr>
              <a:t>Make sure slide 1 is selected.</a:t>
            </a:r>
            <a:br>
              <a:rPr lang="en-US" dirty="0">
                <a:solidFill>
                  <a:srgbClr val="242021"/>
                </a:solidFill>
                <a:latin typeface="UniversLTStd"/>
              </a:rPr>
            </a:br>
            <a:r>
              <a:rPr lang="en-US" b="1" dirty="0">
                <a:solidFill>
                  <a:srgbClr val="C40B42"/>
                </a:solidFill>
                <a:latin typeface="UniversLTStd-Bold"/>
              </a:rPr>
              <a:t>4. </a:t>
            </a:r>
            <a:r>
              <a:rPr lang="en-US" dirty="0">
                <a:solidFill>
                  <a:srgbClr val="242021"/>
                </a:solidFill>
                <a:latin typeface="UniversLTStd"/>
              </a:rPr>
              <a:t>On the </a:t>
            </a:r>
            <a:r>
              <a:rPr lang="en-US" b="1" dirty="0">
                <a:solidFill>
                  <a:srgbClr val="00ADEE"/>
                </a:solidFill>
                <a:latin typeface="UniversLTStd-Bold"/>
              </a:rPr>
              <a:t>Design </a:t>
            </a:r>
            <a:r>
              <a:rPr lang="en-US" dirty="0">
                <a:solidFill>
                  <a:srgbClr val="242021"/>
                </a:solidFill>
                <a:latin typeface="UniversLTStd"/>
              </a:rPr>
              <a:t>tab, click the </a:t>
            </a:r>
            <a:r>
              <a:rPr lang="en-US" b="1" dirty="0">
                <a:solidFill>
                  <a:srgbClr val="00ADEE"/>
                </a:solidFill>
                <a:latin typeface="UniversLTStd-Bold"/>
              </a:rPr>
              <a:t>More </a:t>
            </a:r>
            <a:r>
              <a:rPr lang="en-US" dirty="0">
                <a:solidFill>
                  <a:srgbClr val="242021"/>
                </a:solidFill>
                <a:latin typeface="UniversLTStd"/>
              </a:rPr>
              <a:t>button in the Themes group. PowerPoint’s available themes display in the Themes gallery.</a:t>
            </a:r>
            <a:br>
              <a:rPr lang="en-US" dirty="0">
                <a:solidFill>
                  <a:srgbClr val="242021"/>
                </a:solidFill>
                <a:latin typeface="UniversLTStd"/>
              </a:rPr>
            </a:br>
            <a:r>
              <a:rPr lang="en-US" b="1" dirty="0">
                <a:solidFill>
                  <a:srgbClr val="C40B42"/>
                </a:solidFill>
                <a:latin typeface="UniversLTStd-Bold"/>
              </a:rPr>
              <a:t>5. </a:t>
            </a:r>
            <a:r>
              <a:rPr lang="en-US" dirty="0">
                <a:solidFill>
                  <a:srgbClr val="242021"/>
                </a:solidFill>
                <a:latin typeface="UniversLTStd"/>
              </a:rPr>
              <a:t>Point to any of the themes in the gallery. Notice that a ScreenTip displays the theme’s name (or in some cases file location), and the theme formats are instantly applied to the slide behind the gallery.</a:t>
            </a:r>
            <a:br>
              <a:rPr lang="en-US" dirty="0">
                <a:solidFill>
                  <a:srgbClr val="242021"/>
                </a:solidFill>
                <a:latin typeface="UniversLTStd"/>
              </a:rPr>
            </a:br>
            <a:r>
              <a:rPr lang="en-US" b="1" dirty="0">
                <a:solidFill>
                  <a:srgbClr val="C40B42"/>
                </a:solidFill>
                <a:latin typeface="UniversLTStd-Bold"/>
              </a:rPr>
              <a:t>6. </a:t>
            </a:r>
            <a:r>
              <a:rPr lang="en-US" dirty="0">
                <a:solidFill>
                  <a:srgbClr val="242021"/>
                </a:solidFill>
                <a:latin typeface="UniversLTStd"/>
              </a:rPr>
              <a:t>Right-click the </a:t>
            </a:r>
            <a:r>
              <a:rPr lang="en-US" b="1" dirty="0">
                <a:solidFill>
                  <a:srgbClr val="00ADEE"/>
                </a:solidFill>
                <a:latin typeface="UniversLTStd-Bold"/>
              </a:rPr>
              <a:t>Slice </a:t>
            </a:r>
            <a:r>
              <a:rPr lang="en-US" dirty="0">
                <a:solidFill>
                  <a:srgbClr val="242021"/>
                </a:solidFill>
                <a:latin typeface="UniversLTStd"/>
              </a:rPr>
              <a:t>theme; a pop-up menu appears. In the menu, click </a:t>
            </a:r>
            <a:r>
              <a:rPr lang="en-US" b="1" dirty="0">
                <a:solidFill>
                  <a:srgbClr val="00ADEE"/>
                </a:solidFill>
                <a:latin typeface="UniversLTStd-Bold"/>
              </a:rPr>
              <a:t>Apply to Selected Slides</a:t>
            </a:r>
            <a:r>
              <a:rPr lang="en-US" dirty="0">
                <a:solidFill>
                  <a:srgbClr val="242021"/>
                </a:solidFill>
                <a:latin typeface="UniversLTStd"/>
              </a:rPr>
              <a:t>. The Slice theme is applied only to slide 1.</a:t>
            </a:r>
            <a:br>
              <a:rPr lang="en-US" dirty="0">
                <a:solidFill>
                  <a:srgbClr val="242021"/>
                </a:solidFill>
                <a:latin typeface="UniversLTStd"/>
              </a:rPr>
            </a:br>
            <a:r>
              <a:rPr lang="en-US" b="1" dirty="0">
                <a:solidFill>
                  <a:srgbClr val="C40B42"/>
                </a:solidFill>
                <a:latin typeface="UniversLTStd-Bold"/>
              </a:rPr>
              <a:t>7. </a:t>
            </a:r>
            <a:r>
              <a:rPr lang="en-US" dirty="0">
                <a:solidFill>
                  <a:srgbClr val="242021"/>
                </a:solidFill>
                <a:latin typeface="UniversLTStd"/>
              </a:rPr>
              <a:t>Click the </a:t>
            </a:r>
            <a:r>
              <a:rPr lang="en-US" b="1" dirty="0">
                <a:solidFill>
                  <a:srgbClr val="00ADEE"/>
                </a:solidFill>
                <a:latin typeface="UniversLTStd-Bold"/>
              </a:rPr>
              <a:t>More </a:t>
            </a:r>
            <a:r>
              <a:rPr lang="en-US" dirty="0">
                <a:solidFill>
                  <a:srgbClr val="242021"/>
                </a:solidFill>
                <a:latin typeface="UniversLTStd"/>
              </a:rPr>
              <a:t>button again in the Themes group to reopen the Themes gallery.</a:t>
            </a:r>
            <a:br>
              <a:rPr lang="en-US" dirty="0">
                <a:solidFill>
                  <a:srgbClr val="242021"/>
                </a:solidFill>
                <a:latin typeface="UniversLTStd"/>
              </a:rPr>
            </a:br>
            <a:r>
              <a:rPr lang="en-US" b="1" dirty="0">
                <a:solidFill>
                  <a:srgbClr val="C40B42"/>
                </a:solidFill>
                <a:latin typeface="UniversLTStd-Bold"/>
              </a:rPr>
              <a:t>8. </a:t>
            </a:r>
            <a:r>
              <a:rPr lang="en-US" dirty="0">
                <a:solidFill>
                  <a:srgbClr val="242021"/>
                </a:solidFill>
                <a:latin typeface="UniversLTStd"/>
              </a:rPr>
              <a:t>Right-click the </a:t>
            </a:r>
            <a:r>
              <a:rPr lang="en-US" b="1" dirty="0">
                <a:solidFill>
                  <a:srgbClr val="00ADEE"/>
                </a:solidFill>
                <a:latin typeface="UniversLTStd-Bold"/>
              </a:rPr>
              <a:t>Ion </a:t>
            </a:r>
            <a:r>
              <a:rPr lang="en-US" dirty="0">
                <a:solidFill>
                  <a:srgbClr val="242021"/>
                </a:solidFill>
                <a:latin typeface="UniversLTStd"/>
              </a:rPr>
              <a:t>theme and click </a:t>
            </a:r>
            <a:r>
              <a:rPr lang="en-US" b="1" dirty="0">
                <a:solidFill>
                  <a:srgbClr val="00ADEE"/>
                </a:solidFill>
                <a:latin typeface="UniversLTStd-Bold"/>
              </a:rPr>
              <a:t>Apply to All Slides </a:t>
            </a:r>
            <a:r>
              <a:rPr lang="en-US" dirty="0">
                <a:solidFill>
                  <a:srgbClr val="242021"/>
                </a:solidFill>
                <a:latin typeface="UniversLTStd"/>
              </a:rPr>
              <a:t>to apply it to all slides.</a:t>
            </a:r>
            <a:br>
              <a:rPr lang="en-US" dirty="0">
                <a:solidFill>
                  <a:srgbClr val="242021"/>
                </a:solidFill>
                <a:latin typeface="UniversLTStd"/>
              </a:rPr>
            </a:br>
            <a:r>
              <a:rPr lang="en-US" b="1" dirty="0">
                <a:solidFill>
                  <a:srgbClr val="C40B42"/>
                </a:solidFill>
                <a:latin typeface="UniversLTStd-Bold"/>
              </a:rPr>
              <a:t>9. </a:t>
            </a:r>
            <a:r>
              <a:rPr lang="en-US" dirty="0">
                <a:solidFill>
                  <a:srgbClr val="242021"/>
                </a:solidFill>
                <a:latin typeface="UniversLTStd"/>
              </a:rPr>
              <a:t>Scroll through the slides to see how the theme has supplied new colors, fonts, bullet symbols, and layouts.</a:t>
            </a:r>
            <a:br>
              <a:rPr lang="en-US" dirty="0">
                <a:solidFill>
                  <a:srgbClr val="242021"/>
                </a:solidFill>
                <a:latin typeface="UniversLTStd"/>
              </a:rPr>
            </a:br>
            <a:r>
              <a:rPr lang="en-US" b="1" dirty="0">
                <a:solidFill>
                  <a:srgbClr val="C40B42"/>
                </a:solidFill>
                <a:latin typeface="UniversLTStd-Bold"/>
              </a:rPr>
              <a:t>10. </a:t>
            </a:r>
            <a:r>
              <a:rPr lang="en-US" dirty="0">
                <a:solidFill>
                  <a:srgbClr val="242021"/>
                </a:solidFill>
                <a:latin typeface="UniversLTStd"/>
              </a:rPr>
              <a:t>On the Design tab, click the purple thumbnail image in the Variants group. The colors</a:t>
            </a:r>
            <a:br>
              <a:rPr lang="en-US" dirty="0">
                <a:solidFill>
                  <a:srgbClr val="242021"/>
                </a:solidFill>
                <a:latin typeface="UniversLTStd"/>
              </a:rPr>
            </a:br>
            <a:r>
              <a:rPr lang="en-US" dirty="0">
                <a:solidFill>
                  <a:srgbClr val="242021"/>
                </a:solidFill>
                <a:latin typeface="UniversLTStd"/>
              </a:rPr>
              <a:t>change on all slides to reflect the chosen variant. Slide 1 should resemble Figure 4-2.</a:t>
            </a:r>
            <a:br>
              <a:rPr lang="en-US" dirty="0">
                <a:solidFill>
                  <a:srgbClr val="242021"/>
                </a:solidFill>
                <a:latin typeface="UniversLTStd"/>
              </a:rPr>
            </a:br>
            <a:r>
              <a:rPr lang="en-US" b="1" dirty="0">
                <a:solidFill>
                  <a:srgbClr val="C40B42"/>
                </a:solidFill>
                <a:latin typeface="UniversLTStd-Bold"/>
              </a:rPr>
              <a:t>11. </a:t>
            </a:r>
            <a:r>
              <a:rPr lang="en-US" b="1" dirty="0">
                <a:solidFill>
                  <a:srgbClr val="00ADEE"/>
                </a:solidFill>
                <a:latin typeface="UniversLTStd-Bold"/>
              </a:rPr>
              <a:t>SAVE </a:t>
            </a:r>
            <a:r>
              <a:rPr lang="en-US" dirty="0">
                <a:solidFill>
                  <a:srgbClr val="242021"/>
                </a:solidFill>
                <a:latin typeface="UniversLTStd"/>
              </a:rPr>
              <a:t>the presentation.</a:t>
            </a:r>
            <a:r>
              <a:rPr lang="en-US" dirty="0"/>
              <a:t> </a:t>
            </a:r>
          </a:p>
        </p:txBody>
      </p:sp>
      <p:pic>
        <p:nvPicPr>
          <p:cNvPr id="5" name="Picture 4">
            <a:extLst>
              <a:ext uri="{FF2B5EF4-FFF2-40B4-BE49-F238E27FC236}">
                <a16:creationId xmlns:a16="http://schemas.microsoft.com/office/drawing/2014/main" id="{21BCB328-4CC0-4E0D-B1E2-9FF9ECC1A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894" y="65801"/>
            <a:ext cx="2984106" cy="1892360"/>
          </a:xfrm>
          <a:prstGeom prst="rect">
            <a:avLst/>
          </a:prstGeom>
        </p:spPr>
      </p:pic>
    </p:spTree>
    <p:extLst>
      <p:ext uri="{BB962C8B-B14F-4D97-AF65-F5344CB8AC3E}">
        <p14:creationId xmlns:p14="http://schemas.microsoft.com/office/powerpoint/2010/main" val="325570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1467-7B57-4AA5-86AC-3D474245C92C}"/>
              </a:ext>
            </a:extLst>
          </p:cNvPr>
          <p:cNvSpPr>
            <a:spLocks noGrp="1"/>
          </p:cNvSpPr>
          <p:nvPr>
            <p:ph type="title"/>
          </p:nvPr>
        </p:nvSpPr>
        <p:spPr/>
        <p:txBody>
          <a:bodyPr/>
          <a:lstStyle/>
          <a:p>
            <a:r>
              <a:rPr lang="en-US" b="1" dirty="0">
                <a:solidFill>
                  <a:srgbClr val="242021"/>
                </a:solidFill>
                <a:latin typeface="UniversLTStd-Bold"/>
              </a:rPr>
              <a:t>Change Theme Colors</a:t>
            </a:r>
            <a:r>
              <a:rPr lang="en-US" dirty="0"/>
              <a:t> </a:t>
            </a:r>
          </a:p>
        </p:txBody>
      </p:sp>
      <p:sp>
        <p:nvSpPr>
          <p:cNvPr id="3" name="Content Placeholder 2">
            <a:extLst>
              <a:ext uri="{FF2B5EF4-FFF2-40B4-BE49-F238E27FC236}">
                <a16:creationId xmlns:a16="http://schemas.microsoft.com/office/drawing/2014/main" id="{AF1B9ECD-9F34-41AF-93C0-102155B0888E}"/>
              </a:ext>
            </a:extLst>
          </p:cNvPr>
          <p:cNvSpPr>
            <a:spLocks noGrp="1"/>
          </p:cNvSpPr>
          <p:nvPr>
            <p:ph idx="1"/>
          </p:nvPr>
        </p:nvSpPr>
        <p:spPr>
          <a:xfrm>
            <a:off x="1066800" y="1737360"/>
            <a:ext cx="10088880" cy="4893734"/>
          </a:xfrm>
        </p:spPr>
        <p:txBody>
          <a:bodyPr>
            <a:normAutofit/>
          </a:bodyPr>
          <a:lstStyle/>
          <a:p>
            <a:r>
              <a:rPr lang="en-US" sz="2200" b="1" dirty="0">
                <a:solidFill>
                  <a:srgbClr val="C40B42"/>
                </a:solidFill>
                <a:latin typeface="UniversLTStd-Bold"/>
              </a:rPr>
              <a:t>1. </a:t>
            </a:r>
            <a:r>
              <a:rPr lang="en-US" sz="2200" dirty="0">
                <a:solidFill>
                  <a:srgbClr val="242021"/>
                </a:solidFill>
                <a:latin typeface="UniversLTStd"/>
              </a:rPr>
              <a:t>Click the </a:t>
            </a:r>
            <a:r>
              <a:rPr lang="en-US" sz="2200" b="1" dirty="0">
                <a:solidFill>
                  <a:srgbClr val="00ADEE"/>
                </a:solidFill>
                <a:latin typeface="UniversLTStd-Bold"/>
              </a:rPr>
              <a:t>More </a:t>
            </a:r>
            <a:r>
              <a:rPr lang="en-US" sz="2200" dirty="0">
                <a:solidFill>
                  <a:srgbClr val="242021"/>
                </a:solidFill>
                <a:latin typeface="UniversLTStd"/>
              </a:rPr>
              <a:t>button in the Variants group and then point to </a:t>
            </a:r>
            <a:r>
              <a:rPr lang="en-US" sz="2200" b="1" dirty="0">
                <a:solidFill>
                  <a:srgbClr val="00ADEE"/>
                </a:solidFill>
                <a:latin typeface="UniversLTStd-Bold"/>
              </a:rPr>
              <a:t>Colors</a:t>
            </a:r>
            <a:r>
              <a:rPr lang="en-US" sz="2200" dirty="0">
                <a:solidFill>
                  <a:srgbClr val="242021"/>
                </a:solidFill>
                <a:latin typeface="UniversLTStd"/>
              </a:rPr>
              <a:t>. A menu appears containing the available color themes.</a:t>
            </a:r>
            <a:br>
              <a:rPr lang="en-US" sz="2200" dirty="0">
                <a:solidFill>
                  <a:srgbClr val="242021"/>
                </a:solidFill>
                <a:latin typeface="UniversLTStd"/>
              </a:rPr>
            </a:br>
            <a:r>
              <a:rPr lang="en-US" sz="2200" b="1" dirty="0">
                <a:solidFill>
                  <a:srgbClr val="C40B42"/>
                </a:solidFill>
                <a:latin typeface="UniversLTStd-Bold"/>
              </a:rPr>
              <a:t>2. </a:t>
            </a:r>
            <a:r>
              <a:rPr lang="en-US" sz="2200" dirty="0">
                <a:solidFill>
                  <a:srgbClr val="242021"/>
                </a:solidFill>
                <a:latin typeface="UniversLTStd"/>
              </a:rPr>
              <a:t>Move the pointer over some of the color themes to see the live preview of those colors on the current slide.</a:t>
            </a:r>
            <a:br>
              <a:rPr lang="en-US" sz="2200" dirty="0">
                <a:solidFill>
                  <a:srgbClr val="242021"/>
                </a:solidFill>
                <a:latin typeface="UniversLTStd"/>
              </a:rPr>
            </a:br>
            <a:r>
              <a:rPr lang="en-US" sz="2200" b="1" dirty="0">
                <a:solidFill>
                  <a:srgbClr val="C40B42"/>
                </a:solidFill>
                <a:latin typeface="UniversLTStd-Bold"/>
              </a:rPr>
              <a:t>3. </a:t>
            </a:r>
            <a:r>
              <a:rPr lang="en-US" sz="2200" dirty="0">
                <a:solidFill>
                  <a:srgbClr val="242021"/>
                </a:solidFill>
                <a:latin typeface="UniversLTStd"/>
              </a:rPr>
              <a:t>Click the </a:t>
            </a:r>
            <a:r>
              <a:rPr lang="en-US" sz="2200" b="1" dirty="0">
                <a:solidFill>
                  <a:srgbClr val="00ADEE"/>
                </a:solidFill>
                <a:latin typeface="UniversLTStd-Bold"/>
              </a:rPr>
              <a:t>Blue Warm </a:t>
            </a:r>
            <a:r>
              <a:rPr lang="en-US" sz="2200" dirty="0">
                <a:solidFill>
                  <a:srgbClr val="242021"/>
                </a:solidFill>
                <a:latin typeface="UniversLTStd"/>
              </a:rPr>
              <a:t>color theme. The new colors are applied to the presentation.</a:t>
            </a:r>
            <a:br>
              <a:rPr lang="en-US" sz="2200" dirty="0">
                <a:solidFill>
                  <a:srgbClr val="242021"/>
                </a:solidFill>
                <a:latin typeface="UniversLTStd"/>
              </a:rPr>
            </a:br>
            <a:r>
              <a:rPr lang="en-US" sz="2200" b="1" dirty="0">
                <a:solidFill>
                  <a:srgbClr val="C40B42"/>
                </a:solidFill>
                <a:latin typeface="UniversLTStd-Bold"/>
              </a:rPr>
              <a:t>4. </a:t>
            </a:r>
            <a:r>
              <a:rPr lang="en-US" sz="2200" dirty="0">
                <a:solidFill>
                  <a:srgbClr val="242021"/>
                </a:solidFill>
                <a:latin typeface="UniversLTStd"/>
              </a:rPr>
              <a:t>Click the </a:t>
            </a:r>
            <a:r>
              <a:rPr lang="en-US" sz="2200" b="1" dirty="0">
                <a:solidFill>
                  <a:srgbClr val="00ADEE"/>
                </a:solidFill>
                <a:latin typeface="UniversLTStd-Bold"/>
              </a:rPr>
              <a:t>More </a:t>
            </a:r>
            <a:r>
              <a:rPr lang="en-US" sz="2200" dirty="0">
                <a:solidFill>
                  <a:srgbClr val="242021"/>
                </a:solidFill>
                <a:latin typeface="UniversLTStd"/>
              </a:rPr>
              <a:t>button again in the Variants group, point to </a:t>
            </a:r>
            <a:r>
              <a:rPr lang="en-US" sz="2200" b="1" dirty="0">
                <a:solidFill>
                  <a:srgbClr val="00ADEE"/>
                </a:solidFill>
                <a:latin typeface="UniversLTStd-Bold"/>
              </a:rPr>
              <a:t>Colors</a:t>
            </a:r>
            <a:r>
              <a:rPr lang="en-US" sz="2200" dirty="0">
                <a:solidFill>
                  <a:srgbClr val="242021"/>
                </a:solidFill>
                <a:latin typeface="UniversLTStd"/>
              </a:rPr>
              <a:t>, and then click </a:t>
            </a:r>
            <a:r>
              <a:rPr lang="en-US" sz="2200" b="1" dirty="0">
                <a:solidFill>
                  <a:srgbClr val="00ADEE"/>
                </a:solidFill>
                <a:latin typeface="UniversLTStd-Bold"/>
              </a:rPr>
              <a:t>Customize Colors </a:t>
            </a:r>
            <a:r>
              <a:rPr lang="en-US" sz="2200" dirty="0">
                <a:solidFill>
                  <a:srgbClr val="242021"/>
                </a:solidFill>
                <a:latin typeface="UniversLTStd"/>
              </a:rPr>
              <a:t>at the bottom of the gallery. The dialog box opens to allow you to replace colors in the current color palette.</a:t>
            </a:r>
            <a:br>
              <a:rPr lang="en-US" sz="2200" dirty="0">
                <a:solidFill>
                  <a:srgbClr val="242021"/>
                </a:solidFill>
                <a:latin typeface="UniversLTStd"/>
              </a:rPr>
            </a:br>
            <a:r>
              <a:rPr lang="en-US" sz="2200" b="1" dirty="0">
                <a:solidFill>
                  <a:srgbClr val="C40B42"/>
                </a:solidFill>
                <a:latin typeface="UniversLTStd-Bold"/>
              </a:rPr>
              <a:t>5. </a:t>
            </a:r>
            <a:r>
              <a:rPr lang="en-US" sz="2200" dirty="0">
                <a:solidFill>
                  <a:srgbClr val="242021"/>
                </a:solidFill>
                <a:latin typeface="UniversLTStd"/>
              </a:rPr>
              <a:t>Click the </a:t>
            </a:r>
            <a:r>
              <a:rPr lang="en-US" sz="2200" b="1" dirty="0">
                <a:solidFill>
                  <a:srgbClr val="00ADEE"/>
                </a:solidFill>
                <a:latin typeface="UniversLTStd-Bold"/>
              </a:rPr>
              <a:t>drop-down arrow </a:t>
            </a:r>
            <a:r>
              <a:rPr lang="en-US" sz="2200" dirty="0">
                <a:solidFill>
                  <a:srgbClr val="242021"/>
                </a:solidFill>
                <a:latin typeface="UniversLTStd"/>
              </a:rPr>
              <a:t>next to the color designated for Hyperlink.</a:t>
            </a:r>
            <a:br>
              <a:rPr lang="en-US" sz="2200" dirty="0">
                <a:solidFill>
                  <a:srgbClr val="242021"/>
                </a:solidFill>
                <a:latin typeface="UniversLTStd"/>
              </a:rPr>
            </a:br>
            <a:r>
              <a:rPr lang="en-US" sz="2200" b="1" dirty="0">
                <a:solidFill>
                  <a:srgbClr val="C40B42"/>
                </a:solidFill>
                <a:latin typeface="UniversLTStd-Bold"/>
              </a:rPr>
              <a:t>6. </a:t>
            </a:r>
            <a:r>
              <a:rPr lang="en-US" sz="2200" dirty="0">
                <a:solidFill>
                  <a:srgbClr val="242021"/>
                </a:solidFill>
                <a:latin typeface="UniversLTStd"/>
              </a:rPr>
              <a:t>Click </a:t>
            </a:r>
            <a:r>
              <a:rPr lang="en-US" sz="2200" b="1" dirty="0">
                <a:solidFill>
                  <a:srgbClr val="00ADEE"/>
                </a:solidFill>
                <a:latin typeface="UniversLTStd-Bold"/>
              </a:rPr>
              <a:t>White, Text 1 </a:t>
            </a:r>
            <a:r>
              <a:rPr lang="en-US" sz="2200" dirty="0">
                <a:solidFill>
                  <a:srgbClr val="242021"/>
                </a:solidFill>
                <a:latin typeface="UniversLTStd"/>
              </a:rPr>
              <a:t>on the Theme Colors palette to change the color for Hyperlinks to white </a:t>
            </a:r>
          </a:p>
          <a:p>
            <a:r>
              <a:rPr lang="en-US" sz="2200" b="1" dirty="0">
                <a:solidFill>
                  <a:srgbClr val="C40B42"/>
                </a:solidFill>
                <a:latin typeface="UniversLTStd-Bold"/>
              </a:rPr>
              <a:t>7. </a:t>
            </a:r>
            <a:r>
              <a:rPr lang="en-US" sz="2200" dirty="0">
                <a:solidFill>
                  <a:srgbClr val="242021"/>
                </a:solidFill>
                <a:latin typeface="UniversLTStd"/>
              </a:rPr>
              <a:t>Select the text in the Name box and type </a:t>
            </a:r>
            <a:r>
              <a:rPr lang="en-US" sz="2200" b="1" dirty="0">
                <a:solidFill>
                  <a:srgbClr val="00ADEE"/>
                </a:solidFill>
                <a:latin typeface="UniversLTStd-Bold"/>
              </a:rPr>
              <a:t>Southridge </a:t>
            </a:r>
            <a:r>
              <a:rPr lang="en-US" sz="2200" dirty="0">
                <a:solidFill>
                  <a:srgbClr val="242021"/>
                </a:solidFill>
                <a:latin typeface="UniversLTStd"/>
              </a:rPr>
              <a:t>in its place.</a:t>
            </a:r>
            <a:br>
              <a:rPr lang="en-US" sz="2200" dirty="0">
                <a:solidFill>
                  <a:srgbClr val="242021"/>
                </a:solidFill>
                <a:latin typeface="UniversLTStd"/>
              </a:rPr>
            </a:br>
            <a:r>
              <a:rPr lang="en-US" sz="2200" b="1" dirty="0">
                <a:solidFill>
                  <a:srgbClr val="C40B42"/>
                </a:solidFill>
                <a:latin typeface="UniversLTStd-Bold"/>
              </a:rPr>
              <a:t>8. </a:t>
            </a:r>
            <a:r>
              <a:rPr lang="en-US" sz="2200" dirty="0">
                <a:solidFill>
                  <a:srgbClr val="242021"/>
                </a:solidFill>
                <a:latin typeface="UniversLTStd"/>
              </a:rPr>
              <a:t>Click </a:t>
            </a:r>
            <a:r>
              <a:rPr lang="en-US" sz="2200" b="1" dirty="0">
                <a:solidFill>
                  <a:srgbClr val="00ADEE"/>
                </a:solidFill>
                <a:latin typeface="UniversLTStd-Bold"/>
              </a:rPr>
              <a:t>Save </a:t>
            </a:r>
            <a:r>
              <a:rPr lang="en-US" sz="2200" dirty="0">
                <a:solidFill>
                  <a:srgbClr val="242021"/>
                </a:solidFill>
                <a:latin typeface="UniversLTStd"/>
              </a:rPr>
              <a:t>to save the new theme colors.</a:t>
            </a:r>
            <a:br>
              <a:rPr lang="en-US" sz="2200" dirty="0">
                <a:solidFill>
                  <a:srgbClr val="242021"/>
                </a:solidFill>
                <a:latin typeface="UniversLTStd"/>
              </a:rPr>
            </a:br>
            <a:r>
              <a:rPr lang="en-US" sz="2200" b="1" dirty="0">
                <a:solidFill>
                  <a:srgbClr val="C40B42"/>
                </a:solidFill>
                <a:latin typeface="UniversLTStd-Bold"/>
              </a:rPr>
              <a:t>9. </a:t>
            </a:r>
            <a:r>
              <a:rPr lang="en-US" sz="2200" b="1" dirty="0">
                <a:solidFill>
                  <a:srgbClr val="00ADEE"/>
                </a:solidFill>
                <a:latin typeface="UniversLTStd-Bold"/>
              </a:rPr>
              <a:t>SAVE </a:t>
            </a:r>
            <a:r>
              <a:rPr lang="en-US" sz="2200" dirty="0">
                <a:solidFill>
                  <a:srgbClr val="242021"/>
                </a:solidFill>
                <a:latin typeface="UniversLTStd"/>
              </a:rPr>
              <a:t>the presentation</a:t>
            </a:r>
            <a:r>
              <a:rPr lang="en-US" sz="2200" dirty="0"/>
              <a:t> </a:t>
            </a:r>
          </a:p>
        </p:txBody>
      </p:sp>
      <p:pic>
        <p:nvPicPr>
          <p:cNvPr id="5" name="Picture 4">
            <a:extLst>
              <a:ext uri="{FF2B5EF4-FFF2-40B4-BE49-F238E27FC236}">
                <a16:creationId xmlns:a16="http://schemas.microsoft.com/office/drawing/2014/main" id="{CBE36418-7DCB-4397-86D4-C3363112F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5232" y="406400"/>
            <a:ext cx="1641856" cy="2032000"/>
          </a:xfrm>
          <a:prstGeom prst="rect">
            <a:avLst/>
          </a:prstGeom>
        </p:spPr>
      </p:pic>
    </p:spTree>
    <p:extLst>
      <p:ext uri="{BB962C8B-B14F-4D97-AF65-F5344CB8AC3E}">
        <p14:creationId xmlns:p14="http://schemas.microsoft.com/office/powerpoint/2010/main" val="304865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FDA9-8759-4F46-A541-4D7D58753FD4}"/>
              </a:ext>
            </a:extLst>
          </p:cNvPr>
          <p:cNvSpPr>
            <a:spLocks noGrp="1"/>
          </p:cNvSpPr>
          <p:nvPr>
            <p:ph type="title"/>
          </p:nvPr>
        </p:nvSpPr>
        <p:spPr/>
        <p:txBody>
          <a:bodyPr/>
          <a:lstStyle/>
          <a:p>
            <a:r>
              <a:rPr lang="en-US" b="1" dirty="0"/>
              <a:t>Change Theme Fonts</a:t>
            </a:r>
            <a:r>
              <a:rPr lang="en-US" dirty="0"/>
              <a:t> </a:t>
            </a:r>
          </a:p>
        </p:txBody>
      </p:sp>
      <p:sp>
        <p:nvSpPr>
          <p:cNvPr id="3" name="Content Placeholder 2">
            <a:extLst>
              <a:ext uri="{FF2B5EF4-FFF2-40B4-BE49-F238E27FC236}">
                <a16:creationId xmlns:a16="http://schemas.microsoft.com/office/drawing/2014/main" id="{3A74F9F0-3643-427B-8D87-5FDC24D81BDD}"/>
              </a:ext>
            </a:extLst>
          </p:cNvPr>
          <p:cNvSpPr>
            <a:spLocks noGrp="1"/>
          </p:cNvSpPr>
          <p:nvPr>
            <p:ph idx="1"/>
          </p:nvPr>
        </p:nvSpPr>
        <p:spPr>
          <a:xfrm>
            <a:off x="1097280" y="1845733"/>
            <a:ext cx="10058400" cy="4725663"/>
          </a:xfrm>
        </p:spPr>
        <p:txBody>
          <a:bodyPr>
            <a:normAutofit/>
          </a:bodyPr>
          <a:lstStyle/>
          <a:p>
            <a:r>
              <a:rPr lang="en-US" sz="3200" b="1" dirty="0">
                <a:solidFill>
                  <a:srgbClr val="C40B42"/>
                </a:solidFill>
                <a:latin typeface="UniversLTStd-Bold"/>
              </a:rPr>
              <a:t>1. </a:t>
            </a:r>
            <a:r>
              <a:rPr lang="en-US" sz="3200" dirty="0">
                <a:solidFill>
                  <a:srgbClr val="242021"/>
                </a:solidFill>
                <a:latin typeface="UniversLTStd"/>
              </a:rPr>
              <a:t>Click the </a:t>
            </a:r>
            <a:r>
              <a:rPr lang="en-US" sz="3200" b="1" dirty="0">
                <a:solidFill>
                  <a:srgbClr val="00ADEE"/>
                </a:solidFill>
                <a:latin typeface="UniversLTStd-Bold"/>
              </a:rPr>
              <a:t>More </a:t>
            </a:r>
            <a:r>
              <a:rPr lang="en-US" sz="3200" dirty="0">
                <a:solidFill>
                  <a:srgbClr val="242021"/>
                </a:solidFill>
                <a:latin typeface="UniversLTStd"/>
              </a:rPr>
              <a:t>button in the Variants group and then point to </a:t>
            </a:r>
            <a:r>
              <a:rPr lang="en-US" sz="3200" b="1" dirty="0">
                <a:solidFill>
                  <a:srgbClr val="00ADEE"/>
                </a:solidFill>
                <a:latin typeface="UniversLTStd-Bold"/>
              </a:rPr>
              <a:t>Fonts</a:t>
            </a:r>
            <a:r>
              <a:rPr lang="en-US" sz="3200" dirty="0">
                <a:solidFill>
                  <a:srgbClr val="242021"/>
                </a:solidFill>
                <a:latin typeface="UniversLTStd"/>
              </a:rPr>
              <a:t>. A gallery displays</a:t>
            </a:r>
            <a:br>
              <a:rPr lang="en-US" sz="3200" dirty="0">
                <a:solidFill>
                  <a:srgbClr val="242021"/>
                </a:solidFill>
                <a:latin typeface="UniversLTStd"/>
              </a:rPr>
            </a:br>
            <a:r>
              <a:rPr lang="en-US" sz="3200" dirty="0">
                <a:solidFill>
                  <a:srgbClr val="242021"/>
                </a:solidFill>
                <a:latin typeface="UniversLTStd"/>
              </a:rPr>
              <a:t>showing font combinations for all available themes.</a:t>
            </a:r>
            <a:br>
              <a:rPr lang="en-US" sz="3200" dirty="0">
                <a:solidFill>
                  <a:srgbClr val="242021"/>
                </a:solidFill>
                <a:latin typeface="UniversLTStd"/>
              </a:rPr>
            </a:br>
            <a:r>
              <a:rPr lang="en-US" sz="3200" b="1" dirty="0">
                <a:solidFill>
                  <a:srgbClr val="C40B42"/>
                </a:solidFill>
                <a:latin typeface="UniversLTStd-Bold"/>
              </a:rPr>
              <a:t>2. </a:t>
            </a:r>
            <a:r>
              <a:rPr lang="en-US" sz="3200" dirty="0">
                <a:solidFill>
                  <a:srgbClr val="242021"/>
                </a:solidFill>
                <a:latin typeface="UniversLTStd"/>
              </a:rPr>
              <a:t>Move the pointer over some of the font combinations to see the live preview of those</a:t>
            </a:r>
            <a:br>
              <a:rPr lang="en-US" sz="3200" dirty="0">
                <a:solidFill>
                  <a:srgbClr val="242021"/>
                </a:solidFill>
                <a:latin typeface="UniversLTStd"/>
              </a:rPr>
            </a:br>
            <a:r>
              <a:rPr lang="en-US" sz="3200" dirty="0">
                <a:solidFill>
                  <a:srgbClr val="242021"/>
                </a:solidFill>
                <a:latin typeface="UniversLTStd"/>
              </a:rPr>
              <a:t>fonts on the current slide.</a:t>
            </a:r>
            <a:br>
              <a:rPr lang="en-US" sz="3200" dirty="0">
                <a:solidFill>
                  <a:srgbClr val="242021"/>
                </a:solidFill>
                <a:latin typeface="UniversLTStd"/>
              </a:rPr>
            </a:br>
            <a:r>
              <a:rPr lang="en-US" sz="3200" b="1" dirty="0">
                <a:solidFill>
                  <a:srgbClr val="C40B42"/>
                </a:solidFill>
                <a:latin typeface="UniversLTStd-Bold"/>
              </a:rPr>
              <a:t>3. </a:t>
            </a:r>
            <a:r>
              <a:rPr lang="en-US" sz="3200" dirty="0">
                <a:solidFill>
                  <a:srgbClr val="242021"/>
                </a:solidFill>
                <a:latin typeface="UniversLTStd"/>
              </a:rPr>
              <a:t>Click the </a:t>
            </a:r>
            <a:r>
              <a:rPr lang="en-US" sz="3200" b="1" dirty="0">
                <a:solidFill>
                  <a:srgbClr val="00ADEE"/>
                </a:solidFill>
                <a:latin typeface="UniversLTStd-Bold"/>
              </a:rPr>
              <a:t>Candara </a:t>
            </a:r>
            <a:r>
              <a:rPr lang="en-US" sz="3200" dirty="0">
                <a:solidFill>
                  <a:srgbClr val="242021"/>
                </a:solidFill>
                <a:latin typeface="UniversLTStd"/>
              </a:rPr>
              <a:t>font theme. The new fonts are applied to the presentation.</a:t>
            </a:r>
            <a:br>
              <a:rPr lang="en-US" sz="3200" dirty="0">
                <a:solidFill>
                  <a:srgbClr val="242021"/>
                </a:solidFill>
                <a:latin typeface="UniversLTStd"/>
              </a:rPr>
            </a:br>
            <a:r>
              <a:rPr lang="en-US" sz="3200" b="1" dirty="0">
                <a:solidFill>
                  <a:srgbClr val="C40B42"/>
                </a:solidFill>
                <a:latin typeface="UniversLTStd-Bold"/>
              </a:rPr>
              <a:t>4. </a:t>
            </a:r>
            <a:r>
              <a:rPr lang="en-US" sz="3200" b="1" dirty="0">
                <a:solidFill>
                  <a:srgbClr val="00ADEE"/>
                </a:solidFill>
                <a:latin typeface="UniversLTStd-Bold"/>
              </a:rPr>
              <a:t>SAVE </a:t>
            </a:r>
            <a:r>
              <a:rPr lang="en-US" sz="3200" dirty="0">
                <a:solidFill>
                  <a:srgbClr val="242021"/>
                </a:solidFill>
                <a:latin typeface="UniversLTStd"/>
              </a:rPr>
              <a:t>the presentation</a:t>
            </a:r>
            <a:r>
              <a:rPr lang="en-US" sz="3200" dirty="0"/>
              <a:t> </a:t>
            </a:r>
            <a:br>
              <a:rPr lang="en-US" dirty="0"/>
            </a:br>
            <a:endParaRPr lang="en-US" dirty="0"/>
          </a:p>
        </p:txBody>
      </p:sp>
    </p:spTree>
    <p:extLst>
      <p:ext uri="{BB962C8B-B14F-4D97-AF65-F5344CB8AC3E}">
        <p14:creationId xmlns:p14="http://schemas.microsoft.com/office/powerpoint/2010/main" val="1876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8D94-6860-452B-ABDF-20A607034559}"/>
              </a:ext>
            </a:extLst>
          </p:cNvPr>
          <p:cNvSpPr>
            <a:spLocks noGrp="1"/>
          </p:cNvSpPr>
          <p:nvPr>
            <p:ph type="title"/>
          </p:nvPr>
        </p:nvSpPr>
        <p:spPr/>
        <p:txBody>
          <a:bodyPr/>
          <a:lstStyle/>
          <a:p>
            <a:r>
              <a:rPr lang="en-US" b="1" dirty="0">
                <a:solidFill>
                  <a:srgbClr val="242021"/>
                </a:solidFill>
                <a:latin typeface="UniversLTStd-Bold"/>
              </a:rPr>
              <a:t>Apply a Different Slide Layout</a:t>
            </a:r>
            <a:r>
              <a:rPr lang="en-US" dirty="0"/>
              <a:t> </a:t>
            </a:r>
          </a:p>
        </p:txBody>
      </p:sp>
      <p:sp>
        <p:nvSpPr>
          <p:cNvPr id="3" name="Content Placeholder 2">
            <a:extLst>
              <a:ext uri="{FF2B5EF4-FFF2-40B4-BE49-F238E27FC236}">
                <a16:creationId xmlns:a16="http://schemas.microsoft.com/office/drawing/2014/main" id="{3E981D59-5981-4DC2-A69C-2C8899CF5B7B}"/>
              </a:ext>
            </a:extLst>
          </p:cNvPr>
          <p:cNvSpPr>
            <a:spLocks noGrp="1"/>
          </p:cNvSpPr>
          <p:nvPr>
            <p:ph idx="1"/>
          </p:nvPr>
        </p:nvSpPr>
        <p:spPr>
          <a:xfrm>
            <a:off x="1097280" y="1737360"/>
            <a:ext cx="10722187" cy="5012267"/>
          </a:xfrm>
        </p:spPr>
        <p:txBody>
          <a:bodyPr>
            <a:normAutofit/>
          </a:bodyPr>
          <a:lstStyle/>
          <a:p>
            <a:r>
              <a:rPr lang="en-US" b="1" dirty="0">
                <a:solidFill>
                  <a:srgbClr val="242021"/>
                </a:solidFill>
                <a:latin typeface="UniversLTStd-Bold"/>
              </a:rPr>
              <a:t>USE </a:t>
            </a:r>
            <a:r>
              <a:rPr lang="en-US" dirty="0">
                <a:solidFill>
                  <a:srgbClr val="242021"/>
                </a:solidFill>
                <a:latin typeface="UniversLTStd"/>
              </a:rPr>
              <a:t>the </a:t>
            </a:r>
            <a:r>
              <a:rPr lang="en-US" b="1" dirty="0">
                <a:solidFill>
                  <a:srgbClr val="EE2025"/>
                </a:solidFill>
                <a:latin typeface="UniversLTStd-BoldObl"/>
              </a:rPr>
              <a:t>Special Events Final </a:t>
            </a:r>
            <a:r>
              <a:rPr lang="en-US" dirty="0">
                <a:solidFill>
                  <a:srgbClr val="242021"/>
                </a:solidFill>
                <a:latin typeface="UniversLTStd"/>
              </a:rPr>
              <a:t>presentation</a:t>
            </a:r>
            <a:r>
              <a:rPr lang="en-US" dirty="0"/>
              <a:t> </a:t>
            </a:r>
            <a:endParaRPr lang="en-US" b="1" dirty="0">
              <a:solidFill>
                <a:srgbClr val="C40B42"/>
              </a:solidFill>
              <a:latin typeface="UniversLTStd-Bold"/>
            </a:endParaRPr>
          </a:p>
          <a:p>
            <a:r>
              <a:rPr lang="en-US" b="1" dirty="0">
                <a:solidFill>
                  <a:srgbClr val="C40B42"/>
                </a:solidFill>
                <a:latin typeface="UniversLTStd-Bold"/>
              </a:rPr>
              <a:t>1. </a:t>
            </a:r>
            <a:r>
              <a:rPr lang="en-US" dirty="0">
                <a:solidFill>
                  <a:srgbClr val="242021"/>
                </a:solidFill>
                <a:latin typeface="UniversLTStd"/>
              </a:rPr>
              <a:t>Click the </a:t>
            </a:r>
            <a:r>
              <a:rPr lang="en-US" b="1" dirty="0">
                <a:solidFill>
                  <a:srgbClr val="00ADEE"/>
                </a:solidFill>
                <a:latin typeface="UniversLTStd-Bold"/>
              </a:rPr>
              <a:t>Home </a:t>
            </a:r>
            <a:r>
              <a:rPr lang="en-US" dirty="0">
                <a:solidFill>
                  <a:srgbClr val="242021"/>
                </a:solidFill>
                <a:latin typeface="UniversLTStd"/>
              </a:rPr>
              <a:t>tab on the Ribbon.</a:t>
            </a:r>
            <a:br>
              <a:rPr lang="en-US" dirty="0">
                <a:solidFill>
                  <a:srgbClr val="242021"/>
                </a:solidFill>
                <a:latin typeface="UniversLTStd"/>
              </a:rPr>
            </a:br>
            <a:r>
              <a:rPr lang="en-US" b="1" dirty="0">
                <a:solidFill>
                  <a:srgbClr val="C40B42"/>
                </a:solidFill>
                <a:latin typeface="UniversLTStd-Bold"/>
              </a:rPr>
              <a:t>2. </a:t>
            </a:r>
            <a:r>
              <a:rPr lang="en-US" dirty="0">
                <a:solidFill>
                  <a:srgbClr val="242021"/>
                </a:solidFill>
                <a:latin typeface="UniversLTStd"/>
              </a:rPr>
              <a:t>Go to slide 5 and click </a:t>
            </a:r>
            <a:r>
              <a:rPr lang="en-US" b="1" dirty="0">
                <a:solidFill>
                  <a:srgbClr val="00ADEE"/>
                </a:solidFill>
                <a:latin typeface="UniversLTStd-Bold"/>
              </a:rPr>
              <a:t>New Slide </a:t>
            </a:r>
            <a:r>
              <a:rPr lang="en-US" dirty="0">
                <a:solidFill>
                  <a:srgbClr val="242021"/>
                </a:solidFill>
                <a:latin typeface="UniversLTStd"/>
              </a:rPr>
              <a:t>in the Slides group. (Click the graphical part of the button, not the button’s text.) PowerPoint adds a new slide with the same layout as slide 5, Title and Content.</a:t>
            </a:r>
            <a:br>
              <a:rPr lang="en-US" dirty="0">
                <a:solidFill>
                  <a:srgbClr val="242021"/>
                </a:solidFill>
                <a:latin typeface="UniversLTStd"/>
              </a:rPr>
            </a:br>
            <a:r>
              <a:rPr lang="en-US" b="1" dirty="0">
                <a:solidFill>
                  <a:srgbClr val="C40B42"/>
                </a:solidFill>
                <a:latin typeface="UniversLTStd-Bold"/>
              </a:rPr>
              <a:t>3. </a:t>
            </a:r>
            <a:r>
              <a:rPr lang="en-US" dirty="0">
                <a:solidFill>
                  <a:srgbClr val="242021"/>
                </a:solidFill>
                <a:latin typeface="UniversLTStd"/>
              </a:rPr>
              <a:t>Type the title </a:t>
            </a:r>
            <a:r>
              <a:rPr lang="en-US" b="1" dirty="0">
                <a:solidFill>
                  <a:srgbClr val="00ADEE"/>
                </a:solidFill>
                <a:latin typeface="UniversLTStd-Bold"/>
              </a:rPr>
              <a:t>Contact Information</a:t>
            </a:r>
            <a:r>
              <a:rPr lang="en-US" dirty="0">
                <a:solidFill>
                  <a:srgbClr val="242021"/>
                </a:solidFill>
                <a:latin typeface="UniversLTStd"/>
              </a:rPr>
              <a:t>.</a:t>
            </a:r>
            <a:br>
              <a:rPr lang="en-US" dirty="0">
                <a:solidFill>
                  <a:srgbClr val="242021"/>
                </a:solidFill>
                <a:latin typeface="UniversLTStd"/>
              </a:rPr>
            </a:br>
            <a:r>
              <a:rPr lang="en-US" b="1" dirty="0">
                <a:solidFill>
                  <a:srgbClr val="C40B42"/>
                </a:solidFill>
                <a:latin typeface="UniversLTStd-Bold"/>
              </a:rPr>
              <a:t>4. </a:t>
            </a:r>
            <a:r>
              <a:rPr lang="en-US" dirty="0">
                <a:solidFill>
                  <a:srgbClr val="242021"/>
                </a:solidFill>
                <a:latin typeface="UniversLTStd"/>
              </a:rPr>
              <a:t>Type the following information as the first bullet point in the text placeholder. (After typing </a:t>
            </a:r>
            <a:r>
              <a:rPr lang="en-US" dirty="0">
                <a:solidFill>
                  <a:srgbClr val="242021"/>
                </a:solidFill>
                <a:latin typeface="UniversLTStd-Obl"/>
              </a:rPr>
              <a:t>Road, </a:t>
            </a:r>
            <a:r>
              <a:rPr lang="en-US" dirty="0">
                <a:solidFill>
                  <a:srgbClr val="242021"/>
                </a:solidFill>
                <a:latin typeface="UniversLTStd"/>
              </a:rPr>
              <a:t>use </a:t>
            </a:r>
            <a:r>
              <a:rPr lang="en-US" b="1" dirty="0" err="1">
                <a:solidFill>
                  <a:srgbClr val="00ADEE"/>
                </a:solidFill>
                <a:latin typeface="UniversLTStd-Bold"/>
              </a:rPr>
              <a:t>Shift+Enter</a:t>
            </a:r>
            <a:r>
              <a:rPr lang="en-US" b="1" dirty="0">
                <a:solidFill>
                  <a:srgbClr val="00ADEE"/>
                </a:solidFill>
                <a:latin typeface="UniversLTStd-Bold"/>
              </a:rPr>
              <a:t> </a:t>
            </a:r>
            <a:r>
              <a:rPr lang="en-US" dirty="0">
                <a:solidFill>
                  <a:srgbClr val="242021"/>
                </a:solidFill>
                <a:latin typeface="UniversLTStd"/>
              </a:rPr>
              <a:t>to start a new line without starting a new paragraph.)</a:t>
            </a:r>
            <a:br>
              <a:rPr lang="en-US" dirty="0">
                <a:solidFill>
                  <a:srgbClr val="242021"/>
                </a:solidFill>
                <a:latin typeface="UniversLTStd"/>
              </a:rPr>
            </a:br>
            <a:r>
              <a:rPr lang="en-US" sz="2800" b="1" dirty="0">
                <a:solidFill>
                  <a:srgbClr val="00ADEE"/>
                </a:solidFill>
                <a:latin typeface="UniversLTStd-Bold"/>
              </a:rPr>
              <a:t>457 Gray Road</a:t>
            </a:r>
            <a:br>
              <a:rPr lang="en-US" sz="2800" b="1" dirty="0">
                <a:solidFill>
                  <a:srgbClr val="00ADEE"/>
                </a:solidFill>
                <a:latin typeface="UniversLTStd-Bold"/>
              </a:rPr>
            </a:br>
            <a:r>
              <a:rPr lang="en-US" sz="2800" b="1" dirty="0">
                <a:solidFill>
                  <a:srgbClr val="00ADEE"/>
                </a:solidFill>
                <a:latin typeface="UniversLTStd-Bold"/>
              </a:rPr>
              <a:t>North Hills, OH 45678</a:t>
            </a:r>
            <a:br>
              <a:rPr lang="en-US" b="1" dirty="0">
                <a:solidFill>
                  <a:srgbClr val="00ADEE"/>
                </a:solidFill>
                <a:latin typeface="UniversLTStd-Bold"/>
              </a:rPr>
            </a:br>
            <a:r>
              <a:rPr lang="en-US" b="1" dirty="0">
                <a:solidFill>
                  <a:srgbClr val="C40B42"/>
                </a:solidFill>
                <a:latin typeface="UniversLTStd-Bold"/>
              </a:rPr>
              <a:t>5. </a:t>
            </a:r>
            <a:r>
              <a:rPr lang="en-US" dirty="0">
                <a:solidFill>
                  <a:srgbClr val="242021"/>
                </a:solidFill>
                <a:latin typeface="UniversLTStd"/>
              </a:rPr>
              <a:t>Type these additional bullet points:</a:t>
            </a:r>
            <a:br>
              <a:rPr lang="en-US" dirty="0">
                <a:solidFill>
                  <a:srgbClr val="242021"/>
                </a:solidFill>
                <a:latin typeface="UniversLTStd"/>
              </a:rPr>
            </a:br>
            <a:r>
              <a:rPr lang="en-US" sz="3200" b="1" dirty="0">
                <a:solidFill>
                  <a:srgbClr val="00ADEE"/>
                </a:solidFill>
                <a:latin typeface="UniversLTStd-Bold"/>
              </a:rPr>
              <a:t>Phone: (513) 555-6543</a:t>
            </a:r>
            <a:br>
              <a:rPr lang="en-US" sz="3200" b="1" dirty="0">
                <a:solidFill>
                  <a:srgbClr val="00ADEE"/>
                </a:solidFill>
                <a:latin typeface="UniversLTStd-Bold"/>
              </a:rPr>
            </a:br>
            <a:r>
              <a:rPr lang="en-US" sz="3200" b="1" dirty="0">
                <a:solidFill>
                  <a:srgbClr val="00ADEE"/>
                </a:solidFill>
                <a:latin typeface="UniversLTStd-Bold"/>
              </a:rPr>
              <a:t>Fax: (513) 555-5432</a:t>
            </a:r>
            <a:br>
              <a:rPr lang="en-US" b="1" dirty="0">
                <a:solidFill>
                  <a:srgbClr val="00ADEE"/>
                </a:solidFill>
                <a:latin typeface="UniversLTStd-Bold"/>
              </a:rPr>
            </a:br>
            <a:r>
              <a:rPr lang="en-US" b="1" dirty="0">
                <a:solidFill>
                  <a:srgbClr val="C40B42"/>
                </a:solidFill>
                <a:latin typeface="UniversLTStd-Bold"/>
              </a:rPr>
              <a:t>6. </a:t>
            </a:r>
            <a:r>
              <a:rPr lang="en-US" dirty="0">
                <a:solidFill>
                  <a:srgbClr val="242021"/>
                </a:solidFill>
                <a:latin typeface="UniversLTStd"/>
              </a:rPr>
              <a:t>Select the entire bulleted list and then click the </a:t>
            </a:r>
            <a:r>
              <a:rPr lang="en-US" b="1" dirty="0">
                <a:solidFill>
                  <a:srgbClr val="00ADEE"/>
                </a:solidFill>
                <a:latin typeface="UniversLTStd-Bold"/>
              </a:rPr>
              <a:t>Bullets </a:t>
            </a:r>
            <a:r>
              <a:rPr lang="en-US" dirty="0">
                <a:solidFill>
                  <a:srgbClr val="242021"/>
                </a:solidFill>
                <a:latin typeface="UniversLTStd"/>
              </a:rPr>
              <a:t>button on the Home tab to turn</a:t>
            </a:r>
            <a:br>
              <a:rPr lang="en-US" dirty="0">
                <a:solidFill>
                  <a:srgbClr val="242021"/>
                </a:solidFill>
                <a:latin typeface="UniversLTStd"/>
              </a:rPr>
            </a:br>
            <a:r>
              <a:rPr lang="en-US" dirty="0">
                <a:solidFill>
                  <a:srgbClr val="242021"/>
                </a:solidFill>
                <a:latin typeface="UniversLTStd"/>
              </a:rPr>
              <a:t>off the bullets. Then click away from the text box to deselect the selection.</a:t>
            </a:r>
            <a:r>
              <a:rPr lang="en-US" dirty="0"/>
              <a:t> </a:t>
            </a:r>
          </a:p>
        </p:txBody>
      </p:sp>
      <p:pic>
        <p:nvPicPr>
          <p:cNvPr id="5" name="Picture 4">
            <a:extLst>
              <a:ext uri="{FF2B5EF4-FFF2-40B4-BE49-F238E27FC236}">
                <a16:creationId xmlns:a16="http://schemas.microsoft.com/office/drawing/2014/main" id="{62FFC4AB-E93C-4398-8D15-64DE07EBF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199813"/>
            <a:ext cx="3271402" cy="2182825"/>
          </a:xfrm>
          <a:prstGeom prst="rect">
            <a:avLst/>
          </a:prstGeom>
        </p:spPr>
      </p:pic>
    </p:spTree>
    <p:extLst>
      <p:ext uri="{BB962C8B-B14F-4D97-AF65-F5344CB8AC3E}">
        <p14:creationId xmlns:p14="http://schemas.microsoft.com/office/powerpoint/2010/main" val="211539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94D9-520C-4432-B5C0-5CC5F03A8B14}"/>
              </a:ext>
            </a:extLst>
          </p:cNvPr>
          <p:cNvSpPr>
            <a:spLocks noGrp="1"/>
          </p:cNvSpPr>
          <p:nvPr>
            <p:ph type="title"/>
          </p:nvPr>
        </p:nvSpPr>
        <p:spPr/>
        <p:txBody>
          <a:bodyPr/>
          <a:lstStyle/>
          <a:p>
            <a:r>
              <a:rPr lang="en-US" b="1" dirty="0">
                <a:solidFill>
                  <a:srgbClr val="242021"/>
                </a:solidFill>
                <a:latin typeface="UniversLTStd-Bold"/>
              </a:rPr>
              <a:t>Apply a Different Slide Layout</a:t>
            </a:r>
            <a:r>
              <a:rPr lang="en-US" dirty="0"/>
              <a:t> </a:t>
            </a:r>
          </a:p>
        </p:txBody>
      </p:sp>
      <p:sp>
        <p:nvSpPr>
          <p:cNvPr id="3" name="Content Placeholder 2">
            <a:extLst>
              <a:ext uri="{FF2B5EF4-FFF2-40B4-BE49-F238E27FC236}">
                <a16:creationId xmlns:a16="http://schemas.microsoft.com/office/drawing/2014/main" id="{3B0BAB91-678F-4CC5-8738-62964CE008A0}"/>
              </a:ext>
            </a:extLst>
          </p:cNvPr>
          <p:cNvSpPr>
            <a:spLocks noGrp="1"/>
          </p:cNvSpPr>
          <p:nvPr>
            <p:ph idx="1"/>
          </p:nvPr>
        </p:nvSpPr>
        <p:spPr>
          <a:xfrm>
            <a:off x="1097280" y="1845733"/>
            <a:ext cx="10058400" cy="4725663"/>
          </a:xfrm>
        </p:spPr>
        <p:txBody>
          <a:bodyPr>
            <a:normAutofit/>
          </a:bodyPr>
          <a:lstStyle/>
          <a:p>
            <a:r>
              <a:rPr lang="en-US" sz="2400" b="1" dirty="0">
                <a:solidFill>
                  <a:srgbClr val="C40B42"/>
                </a:solidFill>
                <a:latin typeface="UniversLTStd-Bold"/>
              </a:rPr>
              <a:t>7. </a:t>
            </a:r>
            <a:r>
              <a:rPr lang="en-US" sz="2400" dirty="0">
                <a:solidFill>
                  <a:srgbClr val="242021"/>
                </a:solidFill>
                <a:latin typeface="UniversLTStd"/>
              </a:rPr>
              <a:t>On the Home tab, click the </a:t>
            </a:r>
            <a:r>
              <a:rPr lang="en-US" sz="2400" b="1" dirty="0">
                <a:solidFill>
                  <a:srgbClr val="00ADEE"/>
                </a:solidFill>
                <a:latin typeface="UniversLTStd-Bold"/>
              </a:rPr>
              <a:t>Layout </a:t>
            </a:r>
            <a:r>
              <a:rPr lang="en-US" sz="2400" dirty="0">
                <a:solidFill>
                  <a:srgbClr val="242021"/>
                </a:solidFill>
                <a:latin typeface="UniversLTStd"/>
              </a:rPr>
              <a:t>button in the Slides group to display the slide layout gallery.</a:t>
            </a:r>
            <a:br>
              <a:rPr lang="en-US" sz="2400" dirty="0">
                <a:solidFill>
                  <a:srgbClr val="242021"/>
                </a:solidFill>
                <a:latin typeface="UniversLTStd"/>
              </a:rPr>
            </a:br>
            <a:r>
              <a:rPr lang="en-US" sz="2400" b="1" dirty="0">
                <a:solidFill>
                  <a:srgbClr val="C40B42"/>
                </a:solidFill>
                <a:latin typeface="UniversLTStd-Bold"/>
              </a:rPr>
              <a:t>8. </a:t>
            </a:r>
            <a:r>
              <a:rPr lang="en-US" sz="2400" dirty="0">
                <a:solidFill>
                  <a:srgbClr val="242021"/>
                </a:solidFill>
                <a:latin typeface="UniversLTStd"/>
              </a:rPr>
              <a:t>Click </a:t>
            </a:r>
            <a:r>
              <a:rPr lang="en-US" sz="2400" b="1" dirty="0">
                <a:solidFill>
                  <a:srgbClr val="00ADEE"/>
                </a:solidFill>
                <a:latin typeface="UniversLTStd-Bold"/>
              </a:rPr>
              <a:t>Two Content </a:t>
            </a:r>
            <a:r>
              <a:rPr lang="en-US" sz="2400" dirty="0">
                <a:solidFill>
                  <a:srgbClr val="242021"/>
                </a:solidFill>
                <a:latin typeface="UniversLTStd"/>
              </a:rPr>
              <a:t>to change the layout to two side-by-side content placeholders.</a:t>
            </a:r>
            <a:br>
              <a:rPr lang="en-US" sz="2400" dirty="0">
                <a:solidFill>
                  <a:srgbClr val="242021"/>
                </a:solidFill>
                <a:latin typeface="UniversLTStd"/>
              </a:rPr>
            </a:br>
            <a:r>
              <a:rPr lang="en-US" sz="2400" b="1" dirty="0">
                <a:solidFill>
                  <a:srgbClr val="C40B42"/>
                </a:solidFill>
                <a:latin typeface="UniversLTStd-Bold"/>
              </a:rPr>
              <a:t>9. </a:t>
            </a:r>
            <a:r>
              <a:rPr lang="en-US" sz="2400" dirty="0">
                <a:solidFill>
                  <a:srgbClr val="242021"/>
                </a:solidFill>
                <a:latin typeface="UniversLTStd"/>
              </a:rPr>
              <a:t>In the second placeholder, type the following:</a:t>
            </a:r>
            <a:br>
              <a:rPr lang="en-US" sz="2400" dirty="0">
                <a:solidFill>
                  <a:srgbClr val="242021"/>
                </a:solidFill>
                <a:latin typeface="UniversLTStd"/>
              </a:rPr>
            </a:br>
            <a:r>
              <a:rPr lang="en-US" sz="3200" b="1" dirty="0">
                <a:solidFill>
                  <a:srgbClr val="00ADEE"/>
                </a:solidFill>
                <a:latin typeface="UniversLTStd-Bold"/>
              </a:rPr>
              <a:t>Directions: From I-261 East, take exit 205 South (Crawfordsville Road) to Gray Road. Turn left on Gray Road, and look for us on your left after 2 miles.</a:t>
            </a:r>
            <a:br>
              <a:rPr lang="en-US" sz="2400" b="1" dirty="0">
                <a:solidFill>
                  <a:srgbClr val="00ADEE"/>
                </a:solidFill>
                <a:latin typeface="UniversLTStd-Bold"/>
              </a:rPr>
            </a:br>
            <a:r>
              <a:rPr lang="en-US" sz="2400" b="1" dirty="0">
                <a:solidFill>
                  <a:srgbClr val="C40B42"/>
                </a:solidFill>
                <a:latin typeface="UniversLTStd-Bold"/>
              </a:rPr>
              <a:t>10. </a:t>
            </a:r>
            <a:r>
              <a:rPr lang="en-US" sz="2400" dirty="0">
                <a:solidFill>
                  <a:srgbClr val="242021"/>
                </a:solidFill>
                <a:latin typeface="UniversLTStd"/>
              </a:rPr>
              <a:t>Click anywhere in the text you just typed and then click the </a:t>
            </a:r>
            <a:r>
              <a:rPr lang="en-US" sz="2400" b="1" dirty="0">
                <a:solidFill>
                  <a:srgbClr val="00ADEE"/>
                </a:solidFill>
                <a:latin typeface="UniversLTStd-Bold"/>
              </a:rPr>
              <a:t>Bullets </a:t>
            </a:r>
            <a:r>
              <a:rPr lang="en-US" sz="2400" dirty="0">
                <a:solidFill>
                  <a:srgbClr val="242021"/>
                </a:solidFill>
                <a:latin typeface="UniversLTStd"/>
              </a:rPr>
              <a:t>button on the Home</a:t>
            </a:r>
            <a:br>
              <a:rPr lang="en-US" sz="2400" dirty="0">
                <a:solidFill>
                  <a:srgbClr val="242021"/>
                </a:solidFill>
                <a:latin typeface="UniversLTStd"/>
              </a:rPr>
            </a:br>
            <a:r>
              <a:rPr lang="en-US" sz="2400" dirty="0">
                <a:solidFill>
                  <a:srgbClr val="242021"/>
                </a:solidFill>
                <a:latin typeface="UniversLTStd"/>
              </a:rPr>
              <a:t>tab to turn off the bullet. Click away from the text box to deselect it. </a:t>
            </a:r>
            <a:br>
              <a:rPr lang="en-US" sz="2400" dirty="0"/>
            </a:br>
            <a:r>
              <a:rPr lang="en-US" sz="2400" b="1" dirty="0">
                <a:solidFill>
                  <a:srgbClr val="C40B42"/>
                </a:solidFill>
                <a:latin typeface="UniversLTStd-Bold"/>
              </a:rPr>
              <a:t>11. </a:t>
            </a:r>
            <a:r>
              <a:rPr lang="en-US" sz="2400" b="1" dirty="0">
                <a:solidFill>
                  <a:srgbClr val="00ADEE"/>
                </a:solidFill>
                <a:latin typeface="UniversLTStd-Bold"/>
              </a:rPr>
              <a:t>SAVE </a:t>
            </a:r>
            <a:r>
              <a:rPr lang="en-US" sz="2400" dirty="0">
                <a:solidFill>
                  <a:srgbClr val="242021"/>
                </a:solidFill>
                <a:latin typeface="UniversLTStd"/>
              </a:rPr>
              <a:t>the presentation</a:t>
            </a:r>
            <a:r>
              <a:rPr lang="en-US" sz="2400" dirty="0"/>
              <a:t> </a:t>
            </a:r>
            <a:br>
              <a:rPr lang="en-US" dirty="0"/>
            </a:br>
            <a:endParaRPr lang="en-US" dirty="0"/>
          </a:p>
        </p:txBody>
      </p:sp>
      <p:pic>
        <p:nvPicPr>
          <p:cNvPr id="5" name="Picture 4">
            <a:extLst>
              <a:ext uri="{FF2B5EF4-FFF2-40B4-BE49-F238E27FC236}">
                <a16:creationId xmlns:a16="http://schemas.microsoft.com/office/drawing/2014/main" id="{7B04A5BD-5B66-46F4-BD0C-2762590FB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266" y="322012"/>
            <a:ext cx="2692400" cy="1523721"/>
          </a:xfrm>
          <a:prstGeom prst="rect">
            <a:avLst/>
          </a:prstGeom>
        </p:spPr>
      </p:pic>
    </p:spTree>
    <p:extLst>
      <p:ext uri="{BB962C8B-B14F-4D97-AF65-F5344CB8AC3E}">
        <p14:creationId xmlns:p14="http://schemas.microsoft.com/office/powerpoint/2010/main" val="141687211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F6DB1329A2B743A892B24A5100530E" ma:contentTypeVersion="14" ma:contentTypeDescription="Create a new document." ma:contentTypeScope="" ma:versionID="082af708ae01f67678227e27ce24fb9a">
  <xsd:schema xmlns:xsd="http://www.w3.org/2001/XMLSchema" xmlns:xs="http://www.w3.org/2001/XMLSchema" xmlns:p="http://schemas.microsoft.com/office/2006/metadata/properties" xmlns:ns3="a6d6dedd-55db-403a-9fbe-5cfdd72d02e9" xmlns:ns4="41ea50cf-1ff7-4790-b79f-d38a2c68881b" targetNamespace="http://schemas.microsoft.com/office/2006/metadata/properties" ma:root="true" ma:fieldsID="89ae7f77908debf53f3ee5e1c5e21c6b" ns3:_="" ns4:_="">
    <xsd:import namespace="a6d6dedd-55db-403a-9fbe-5cfdd72d02e9"/>
    <xsd:import namespace="41ea50cf-1ff7-4790-b79f-d38a2c68881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d6dedd-55db-403a-9fbe-5cfdd72d02e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ea50cf-1ff7-4790-b79f-d38a2c68881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C1B0CD-E192-45B7-B8BB-44AB491DA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d6dedd-55db-403a-9fbe-5cfdd72d02e9"/>
    <ds:schemaRef ds:uri="41ea50cf-1ff7-4790-b79f-d38a2c6888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951CF6-5502-4DDA-A43F-FC6AA12FDDF8}">
  <ds:schemaRefs>
    <ds:schemaRef ds:uri="http://schemas.microsoft.com/office/2006/metadata/properties"/>
    <ds:schemaRef ds:uri="http://purl.org/dc/dcmitype/"/>
    <ds:schemaRef ds:uri="http://schemas.microsoft.com/office/2006/documentManagement/types"/>
    <ds:schemaRef ds:uri="http://purl.org/dc/elements/1.1/"/>
    <ds:schemaRef ds:uri="a6d6dedd-55db-403a-9fbe-5cfdd72d02e9"/>
    <ds:schemaRef ds:uri="http://purl.org/dc/terms/"/>
    <ds:schemaRef ds:uri="http://schemas.microsoft.com/office/infopath/2007/PartnerControls"/>
    <ds:schemaRef ds:uri="http://schemas.openxmlformats.org/package/2006/metadata/core-properties"/>
    <ds:schemaRef ds:uri="41ea50cf-1ff7-4790-b79f-d38a2c68881b"/>
    <ds:schemaRef ds:uri="http://www.w3.org/XML/1998/namespace"/>
  </ds:schemaRefs>
</ds:datastoreItem>
</file>

<file path=customXml/itemProps3.xml><?xml version="1.0" encoding="utf-8"?>
<ds:datastoreItem xmlns:ds="http://schemas.openxmlformats.org/officeDocument/2006/customXml" ds:itemID="{8832947D-A587-439D-8394-9F510C9EB6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345</TotalTime>
  <Words>3417</Words>
  <Application>Microsoft Office PowerPoint</Application>
  <PresentationFormat>Widescreen</PresentationFormat>
  <Paragraphs>63</Paragraphs>
  <Slides>26</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AGaramondPro-Regular</vt:lpstr>
      <vt:lpstr>Arial</vt:lpstr>
      <vt:lpstr>Calibri</vt:lpstr>
      <vt:lpstr>Calibri Light</vt:lpstr>
      <vt:lpstr>UniversLTStd</vt:lpstr>
      <vt:lpstr>UniversLTStd-Black</vt:lpstr>
      <vt:lpstr>UniversLTStd-Bold</vt:lpstr>
      <vt:lpstr>UniversLTStd-BoldObl</vt:lpstr>
      <vt:lpstr>UniversLTStd-Obl</vt:lpstr>
      <vt:lpstr>Retrospect</vt:lpstr>
      <vt:lpstr>Lecture 5 Designing a Presentation </vt:lpstr>
      <vt:lpstr>Quiz</vt:lpstr>
      <vt:lpstr>Quiz</vt:lpstr>
      <vt:lpstr>PowerPoint Presentation</vt:lpstr>
      <vt:lpstr>Apply a Theme and Variant to a Presentation </vt:lpstr>
      <vt:lpstr>Change Theme Colors </vt:lpstr>
      <vt:lpstr>Change Theme Fonts </vt:lpstr>
      <vt:lpstr>Apply a Different Slide Layout </vt:lpstr>
      <vt:lpstr>Apply a Different Slide Layout </vt:lpstr>
      <vt:lpstr>Select a Theme Background </vt:lpstr>
      <vt:lpstr>Customize the Background </vt:lpstr>
      <vt:lpstr>Customize the Background </vt:lpstr>
      <vt:lpstr>Insert a Date, Footer, and Slide Numbers </vt:lpstr>
      <vt:lpstr>Add a Text Hyperlink </vt:lpstr>
      <vt:lpstr>Add a Graphical Hyperlink </vt:lpstr>
      <vt:lpstr>Create Sections </vt:lpstr>
      <vt:lpstr>Create Sections Cont.</vt:lpstr>
      <vt:lpstr>PowerPoint Presentation</vt:lpstr>
      <vt:lpstr>Apply a Theme to a Slide Master </vt:lpstr>
      <vt:lpstr>Move and Resize Placeholders on a Layout Master </vt:lpstr>
      <vt:lpstr>Add a New Element to a Master </vt:lpstr>
      <vt:lpstr>Work with Background Image </vt:lpstr>
      <vt:lpstr>Work with Background Image </vt:lpstr>
      <vt:lpstr>Work with Background Image </vt:lpstr>
      <vt:lpstr>Create a New Layout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Designing a Presentation</dc:title>
  <dc:creator>Hussein Salim Qasim Al Sheakh</dc:creator>
  <cp:lastModifiedBy>Hussein Salim Qasim Al Sheakh</cp:lastModifiedBy>
  <cp:revision>11</cp:revision>
  <dcterms:created xsi:type="dcterms:W3CDTF">2022-10-29T07:16:00Z</dcterms:created>
  <dcterms:modified xsi:type="dcterms:W3CDTF">2022-10-29T13:06:19Z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0x0101001EF6DB1329A2B743A892B24A5100530E</vt:lpwstr>
  </property>
</Properties>
</file>