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56" y="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ssein Salim Qasim Al Sheakh" userId="6ea6342a-4012-48f5-8cee-0d6e5074e17b" providerId="ADAL" clId="{B2A2BB04-9A05-46BE-8DA3-44377745B22D}"/>
    <pc:docChg chg="undo redo custSel addSld modSld">
      <pc:chgData name="Hussein Salim Qasim Al Sheakh" userId="6ea6342a-4012-48f5-8cee-0d6e5074e17b" providerId="ADAL" clId="{B2A2BB04-9A05-46BE-8DA3-44377745B22D}" dt="2022-10-23T22:28:45.852" v="813" actId="1076"/>
      <pc:docMkLst>
        <pc:docMk/>
      </pc:docMkLst>
      <pc:sldChg chg="addSp delSp modSp add">
        <pc:chgData name="Hussein Salim Qasim Al Sheakh" userId="6ea6342a-4012-48f5-8cee-0d6e5074e17b" providerId="ADAL" clId="{B2A2BB04-9A05-46BE-8DA3-44377745B22D}" dt="2022-10-21T23:19:34.679" v="2" actId="931"/>
        <pc:sldMkLst>
          <pc:docMk/>
          <pc:sldMk cId="1193636869" sldId="258"/>
        </pc:sldMkLst>
        <pc:spChg chg="del">
          <ac:chgData name="Hussein Salim Qasim Al Sheakh" userId="6ea6342a-4012-48f5-8cee-0d6e5074e17b" providerId="ADAL" clId="{B2A2BB04-9A05-46BE-8DA3-44377745B22D}" dt="2022-10-21T23:18:49.003" v="1"/>
          <ac:spMkLst>
            <pc:docMk/>
            <pc:sldMk cId="1193636869" sldId="258"/>
            <ac:spMk id="2" creationId="{CEE19637-EF20-4B9F-AB51-2B20507AD635}"/>
          </ac:spMkLst>
        </pc:spChg>
        <pc:spChg chg="del">
          <ac:chgData name="Hussein Salim Qasim Al Sheakh" userId="6ea6342a-4012-48f5-8cee-0d6e5074e17b" providerId="ADAL" clId="{B2A2BB04-9A05-46BE-8DA3-44377745B22D}" dt="2022-10-21T23:18:49.003" v="1"/>
          <ac:spMkLst>
            <pc:docMk/>
            <pc:sldMk cId="1193636869" sldId="258"/>
            <ac:spMk id="3" creationId="{D1E04B93-9AB9-4239-A95C-D032B62654BB}"/>
          </ac:spMkLst>
        </pc:spChg>
        <pc:picChg chg="add mod">
          <ac:chgData name="Hussein Salim Qasim Al Sheakh" userId="6ea6342a-4012-48f5-8cee-0d6e5074e17b" providerId="ADAL" clId="{B2A2BB04-9A05-46BE-8DA3-44377745B22D}" dt="2022-10-21T23:19:34.679" v="2" actId="931"/>
          <ac:picMkLst>
            <pc:docMk/>
            <pc:sldMk cId="1193636869" sldId="258"/>
            <ac:picMk id="5" creationId="{BE94A922-7C84-4AAB-85DD-AE882B68E380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1T23:37:22.339" v="27" actId="27636"/>
        <pc:sldMkLst>
          <pc:docMk/>
          <pc:sldMk cId="286493006" sldId="259"/>
        </pc:sldMkLst>
        <pc:spChg chg="add mod">
          <ac:chgData name="Hussein Salim Qasim Al Sheakh" userId="6ea6342a-4012-48f5-8cee-0d6e5074e17b" providerId="ADAL" clId="{B2A2BB04-9A05-46BE-8DA3-44377745B22D}" dt="2022-10-21T23:32:57.414" v="5"/>
          <ac:spMkLst>
            <pc:docMk/>
            <pc:sldMk cId="286493006" sldId="259"/>
            <ac:spMk id="2" creationId="{A1B1ADA2-AA1B-486E-BDFE-B0394930BA25}"/>
          </ac:spMkLst>
        </pc:spChg>
        <pc:spChg chg="add mod">
          <ac:chgData name="Hussein Salim Qasim Al Sheakh" userId="6ea6342a-4012-48f5-8cee-0d6e5074e17b" providerId="ADAL" clId="{B2A2BB04-9A05-46BE-8DA3-44377745B22D}" dt="2022-10-21T23:37:22.339" v="27" actId="27636"/>
          <ac:spMkLst>
            <pc:docMk/>
            <pc:sldMk cId="286493006" sldId="259"/>
            <ac:spMk id="3" creationId="{362A4F3E-F1C9-47D1-BC8E-1EC7FDAE4ED4}"/>
          </ac:spMkLst>
        </pc:spChg>
      </pc:sldChg>
      <pc:sldChg chg="modSp add">
        <pc:chgData name="Hussein Salim Qasim Al Sheakh" userId="6ea6342a-4012-48f5-8cee-0d6e5074e17b" providerId="ADAL" clId="{B2A2BB04-9A05-46BE-8DA3-44377745B22D}" dt="2022-10-21T23:37:45.472" v="29" actId="255"/>
        <pc:sldMkLst>
          <pc:docMk/>
          <pc:sldMk cId="2734520858" sldId="260"/>
        </pc:sldMkLst>
        <pc:spChg chg="mod">
          <ac:chgData name="Hussein Salim Qasim Al Sheakh" userId="6ea6342a-4012-48f5-8cee-0d6e5074e17b" providerId="ADAL" clId="{B2A2BB04-9A05-46BE-8DA3-44377745B22D}" dt="2022-10-21T23:37:45.472" v="29" actId="255"/>
          <ac:spMkLst>
            <pc:docMk/>
            <pc:sldMk cId="2734520858" sldId="260"/>
            <ac:spMk id="3" creationId="{362A4F3E-F1C9-47D1-BC8E-1EC7FDAE4ED4}"/>
          </ac:spMkLst>
        </pc:spChg>
      </pc:sldChg>
      <pc:sldChg chg="addSp delSp modSp add">
        <pc:chgData name="Hussein Salim Qasim Al Sheakh" userId="6ea6342a-4012-48f5-8cee-0d6e5074e17b" providerId="ADAL" clId="{B2A2BB04-9A05-46BE-8DA3-44377745B22D}" dt="2022-10-21T23:40:19.088" v="59" actId="931"/>
        <pc:sldMkLst>
          <pc:docMk/>
          <pc:sldMk cId="1510921696" sldId="261"/>
        </pc:sldMkLst>
        <pc:spChg chg="mod">
          <ac:chgData name="Hussein Salim Qasim Al Sheakh" userId="6ea6342a-4012-48f5-8cee-0d6e5074e17b" providerId="ADAL" clId="{B2A2BB04-9A05-46BE-8DA3-44377745B22D}" dt="2022-10-21T23:39:48.604" v="58" actId="20577"/>
          <ac:spMkLst>
            <pc:docMk/>
            <pc:sldMk cId="1510921696" sldId="261"/>
            <ac:spMk id="2" creationId="{E591B0B2-BB4B-4AD6-89B6-364E1F709A9D}"/>
          </ac:spMkLst>
        </pc:spChg>
        <pc:spChg chg="del">
          <ac:chgData name="Hussein Salim Qasim Al Sheakh" userId="6ea6342a-4012-48f5-8cee-0d6e5074e17b" providerId="ADAL" clId="{B2A2BB04-9A05-46BE-8DA3-44377745B22D}" dt="2022-10-21T23:40:19.088" v="59" actId="931"/>
          <ac:spMkLst>
            <pc:docMk/>
            <pc:sldMk cId="1510921696" sldId="261"/>
            <ac:spMk id="3" creationId="{C192D6DA-A6FD-476F-91B9-70F6B71E7567}"/>
          </ac:spMkLst>
        </pc:spChg>
        <pc:picChg chg="add mod">
          <ac:chgData name="Hussein Salim Qasim Al Sheakh" userId="6ea6342a-4012-48f5-8cee-0d6e5074e17b" providerId="ADAL" clId="{B2A2BB04-9A05-46BE-8DA3-44377745B22D}" dt="2022-10-21T23:40:19.088" v="59" actId="931"/>
          <ac:picMkLst>
            <pc:docMk/>
            <pc:sldMk cId="1510921696" sldId="261"/>
            <ac:picMk id="5" creationId="{43E35AC0-C168-4FB7-AD1C-D421E088911F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2T12:27:01.371" v="88" actId="1076"/>
        <pc:sldMkLst>
          <pc:docMk/>
          <pc:sldMk cId="1795314148" sldId="262"/>
        </pc:sldMkLst>
        <pc:spChg chg="mod">
          <ac:chgData name="Hussein Salim Qasim Al Sheakh" userId="6ea6342a-4012-48f5-8cee-0d6e5074e17b" providerId="ADAL" clId="{B2A2BB04-9A05-46BE-8DA3-44377745B22D}" dt="2022-10-21T23:41:16.019" v="62" actId="20577"/>
          <ac:spMkLst>
            <pc:docMk/>
            <pc:sldMk cId="1795314148" sldId="262"/>
            <ac:spMk id="2" creationId="{3D0C3D6D-6E19-49CE-B0D5-E101FD24DFB8}"/>
          </ac:spMkLst>
        </pc:spChg>
        <pc:spChg chg="mod">
          <ac:chgData name="Hussein Salim Qasim Al Sheakh" userId="6ea6342a-4012-48f5-8cee-0d6e5074e17b" providerId="ADAL" clId="{B2A2BB04-9A05-46BE-8DA3-44377745B22D}" dt="2022-10-22T12:26:46.640" v="85" actId="27636"/>
          <ac:spMkLst>
            <pc:docMk/>
            <pc:sldMk cId="1795314148" sldId="262"/>
            <ac:spMk id="3" creationId="{DFB1B310-B635-44E8-92A5-64E8CD0FFEAC}"/>
          </ac:spMkLst>
        </pc:spChg>
        <pc:picChg chg="add mod">
          <ac:chgData name="Hussein Salim Qasim Al Sheakh" userId="6ea6342a-4012-48f5-8cee-0d6e5074e17b" providerId="ADAL" clId="{B2A2BB04-9A05-46BE-8DA3-44377745B22D}" dt="2022-10-22T12:27:01.371" v="88" actId="1076"/>
          <ac:picMkLst>
            <pc:docMk/>
            <pc:sldMk cId="1795314148" sldId="262"/>
            <ac:picMk id="5" creationId="{835097C6-C793-44F8-9FFA-F83656802425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2T12:46:10.908" v="157" actId="14100"/>
        <pc:sldMkLst>
          <pc:docMk/>
          <pc:sldMk cId="4064649016" sldId="263"/>
        </pc:sldMkLst>
        <pc:spChg chg="mod">
          <ac:chgData name="Hussein Salim Qasim Al Sheakh" userId="6ea6342a-4012-48f5-8cee-0d6e5074e17b" providerId="ADAL" clId="{B2A2BB04-9A05-46BE-8DA3-44377745B22D}" dt="2022-10-22T12:27:38.331" v="91" actId="20577"/>
          <ac:spMkLst>
            <pc:docMk/>
            <pc:sldMk cId="4064649016" sldId="263"/>
            <ac:spMk id="2" creationId="{39997CEF-CAF3-43D2-8697-36A13D3278D9}"/>
          </ac:spMkLst>
        </pc:spChg>
        <pc:spChg chg="mod">
          <ac:chgData name="Hussein Salim Qasim Al Sheakh" userId="6ea6342a-4012-48f5-8cee-0d6e5074e17b" providerId="ADAL" clId="{B2A2BB04-9A05-46BE-8DA3-44377745B22D}" dt="2022-10-22T12:45:50.494" v="154" actId="27636"/>
          <ac:spMkLst>
            <pc:docMk/>
            <pc:sldMk cId="4064649016" sldId="263"/>
            <ac:spMk id="3" creationId="{A25D31C8-5C34-4AA1-B619-1DE66E10121D}"/>
          </ac:spMkLst>
        </pc:spChg>
        <pc:picChg chg="add mod">
          <ac:chgData name="Hussein Salim Qasim Al Sheakh" userId="6ea6342a-4012-48f5-8cee-0d6e5074e17b" providerId="ADAL" clId="{B2A2BB04-9A05-46BE-8DA3-44377745B22D}" dt="2022-10-22T12:46:10.908" v="157" actId="14100"/>
          <ac:picMkLst>
            <pc:docMk/>
            <pc:sldMk cId="4064649016" sldId="263"/>
            <ac:picMk id="5" creationId="{FF079C2B-5CB7-47A0-B4C9-ADF30ED2D9EB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2T12:47:18.067" v="165" actId="20577"/>
        <pc:sldMkLst>
          <pc:docMk/>
          <pc:sldMk cId="826208647" sldId="264"/>
        </pc:sldMkLst>
        <pc:spChg chg="mod">
          <ac:chgData name="Hussein Salim Qasim Al Sheakh" userId="6ea6342a-4012-48f5-8cee-0d6e5074e17b" providerId="ADAL" clId="{B2A2BB04-9A05-46BE-8DA3-44377745B22D}" dt="2022-10-22T12:44:45.669" v="141"/>
          <ac:spMkLst>
            <pc:docMk/>
            <pc:sldMk cId="826208647" sldId="264"/>
            <ac:spMk id="2" creationId="{C299A802-AF76-4C29-A9BF-AB84A16D3746}"/>
          </ac:spMkLst>
        </pc:spChg>
        <pc:spChg chg="mod">
          <ac:chgData name="Hussein Salim Qasim Al Sheakh" userId="6ea6342a-4012-48f5-8cee-0d6e5074e17b" providerId="ADAL" clId="{B2A2BB04-9A05-46BE-8DA3-44377745B22D}" dt="2022-10-22T12:47:18.067" v="165" actId="20577"/>
          <ac:spMkLst>
            <pc:docMk/>
            <pc:sldMk cId="826208647" sldId="264"/>
            <ac:spMk id="3" creationId="{5451D4E9-6040-409E-8816-46B2536AC37E}"/>
          </ac:spMkLst>
        </pc:spChg>
        <pc:picChg chg="add mod">
          <ac:chgData name="Hussein Salim Qasim Al Sheakh" userId="6ea6342a-4012-48f5-8cee-0d6e5074e17b" providerId="ADAL" clId="{B2A2BB04-9A05-46BE-8DA3-44377745B22D}" dt="2022-10-22T12:47:12.318" v="164" actId="1076"/>
          <ac:picMkLst>
            <pc:docMk/>
            <pc:sldMk cId="826208647" sldId="264"/>
            <ac:picMk id="5" creationId="{3AE442C2-BB26-4A41-962A-C815B055A53B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2T12:54:48.498" v="209" actId="1076"/>
        <pc:sldMkLst>
          <pc:docMk/>
          <pc:sldMk cId="3566517045" sldId="265"/>
        </pc:sldMkLst>
        <pc:spChg chg="mod">
          <ac:chgData name="Hussein Salim Qasim Al Sheakh" userId="6ea6342a-4012-48f5-8cee-0d6e5074e17b" providerId="ADAL" clId="{B2A2BB04-9A05-46BE-8DA3-44377745B22D}" dt="2022-10-22T12:48:06.117" v="168" actId="20577"/>
          <ac:spMkLst>
            <pc:docMk/>
            <pc:sldMk cId="3566517045" sldId="265"/>
            <ac:spMk id="2" creationId="{39FD686D-434C-43F8-B23E-83F600866683}"/>
          </ac:spMkLst>
        </pc:spChg>
        <pc:spChg chg="mod">
          <ac:chgData name="Hussein Salim Qasim Al Sheakh" userId="6ea6342a-4012-48f5-8cee-0d6e5074e17b" providerId="ADAL" clId="{B2A2BB04-9A05-46BE-8DA3-44377745B22D}" dt="2022-10-22T12:54:40.823" v="207" actId="14100"/>
          <ac:spMkLst>
            <pc:docMk/>
            <pc:sldMk cId="3566517045" sldId="265"/>
            <ac:spMk id="3" creationId="{D830B8A8-DA97-46BA-83F9-4D3E52D29960}"/>
          </ac:spMkLst>
        </pc:spChg>
        <pc:picChg chg="add mod">
          <ac:chgData name="Hussein Salim Qasim Al Sheakh" userId="6ea6342a-4012-48f5-8cee-0d6e5074e17b" providerId="ADAL" clId="{B2A2BB04-9A05-46BE-8DA3-44377745B22D}" dt="2022-10-22T12:54:46.155" v="208" actId="1076"/>
          <ac:picMkLst>
            <pc:docMk/>
            <pc:sldMk cId="3566517045" sldId="265"/>
            <ac:picMk id="5" creationId="{830457C4-1821-4637-954B-8F7CA892242F}"/>
          </ac:picMkLst>
        </pc:picChg>
        <pc:picChg chg="add mod">
          <ac:chgData name="Hussein Salim Qasim Al Sheakh" userId="6ea6342a-4012-48f5-8cee-0d6e5074e17b" providerId="ADAL" clId="{B2A2BB04-9A05-46BE-8DA3-44377745B22D}" dt="2022-10-22T12:54:48.498" v="209" actId="1076"/>
          <ac:picMkLst>
            <pc:docMk/>
            <pc:sldMk cId="3566517045" sldId="265"/>
            <ac:picMk id="7" creationId="{781BCA12-4D7F-4E1F-BF45-30A526181CA2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2T13:09:26.473" v="263" actId="20577"/>
        <pc:sldMkLst>
          <pc:docMk/>
          <pc:sldMk cId="3211245506" sldId="266"/>
        </pc:sldMkLst>
        <pc:spChg chg="mod">
          <ac:chgData name="Hussein Salim Qasim Al Sheakh" userId="6ea6342a-4012-48f5-8cee-0d6e5074e17b" providerId="ADAL" clId="{B2A2BB04-9A05-46BE-8DA3-44377745B22D}" dt="2022-10-22T13:04:32.695" v="214" actId="27636"/>
          <ac:spMkLst>
            <pc:docMk/>
            <pc:sldMk cId="3211245506" sldId="266"/>
            <ac:spMk id="2" creationId="{4AE1B5E7-E8E8-4137-A627-FF037B8B08B6}"/>
          </ac:spMkLst>
        </pc:spChg>
        <pc:spChg chg="mod">
          <ac:chgData name="Hussein Salim Qasim Al Sheakh" userId="6ea6342a-4012-48f5-8cee-0d6e5074e17b" providerId="ADAL" clId="{B2A2BB04-9A05-46BE-8DA3-44377745B22D}" dt="2022-10-22T13:09:26.473" v="263" actId="20577"/>
          <ac:spMkLst>
            <pc:docMk/>
            <pc:sldMk cId="3211245506" sldId="266"/>
            <ac:spMk id="3" creationId="{57B63E81-000F-4668-960F-4DC19EC59DAC}"/>
          </ac:spMkLst>
        </pc:spChg>
        <pc:picChg chg="add mod">
          <ac:chgData name="Hussein Salim Qasim Al Sheakh" userId="6ea6342a-4012-48f5-8cee-0d6e5074e17b" providerId="ADAL" clId="{B2A2BB04-9A05-46BE-8DA3-44377745B22D}" dt="2022-10-22T13:09:13.880" v="257" actId="1076"/>
          <ac:picMkLst>
            <pc:docMk/>
            <pc:sldMk cId="3211245506" sldId="266"/>
            <ac:picMk id="5" creationId="{1AE3982B-64D5-4EAC-82D6-DC364C06D47B}"/>
          </ac:picMkLst>
        </pc:picChg>
      </pc:sldChg>
      <pc:sldChg chg="modSp add">
        <pc:chgData name="Hussein Salim Qasim Al Sheakh" userId="6ea6342a-4012-48f5-8cee-0d6e5074e17b" providerId="ADAL" clId="{B2A2BB04-9A05-46BE-8DA3-44377745B22D}" dt="2022-10-22T13:10:29.485" v="276" actId="20577"/>
        <pc:sldMkLst>
          <pc:docMk/>
          <pc:sldMk cId="3644841279" sldId="267"/>
        </pc:sldMkLst>
        <pc:spChg chg="mod">
          <ac:chgData name="Hussein Salim Qasim Al Sheakh" userId="6ea6342a-4012-48f5-8cee-0d6e5074e17b" providerId="ADAL" clId="{B2A2BB04-9A05-46BE-8DA3-44377745B22D}" dt="2022-10-22T13:08:38.126" v="247"/>
          <ac:spMkLst>
            <pc:docMk/>
            <pc:sldMk cId="3644841279" sldId="267"/>
            <ac:spMk id="2" creationId="{914DD11D-EC64-4C99-8A8D-FF34A90837DF}"/>
          </ac:spMkLst>
        </pc:spChg>
        <pc:spChg chg="mod">
          <ac:chgData name="Hussein Salim Qasim Al Sheakh" userId="6ea6342a-4012-48f5-8cee-0d6e5074e17b" providerId="ADAL" clId="{B2A2BB04-9A05-46BE-8DA3-44377745B22D}" dt="2022-10-22T13:10:29.485" v="276" actId="20577"/>
          <ac:spMkLst>
            <pc:docMk/>
            <pc:sldMk cId="3644841279" sldId="267"/>
            <ac:spMk id="3" creationId="{D6B073EA-FD3F-4884-99EC-9E4010EAF09C}"/>
          </ac:spMkLst>
        </pc:spChg>
      </pc:sldChg>
      <pc:sldChg chg="addSp modSp add">
        <pc:chgData name="Hussein Salim Qasim Al Sheakh" userId="6ea6342a-4012-48f5-8cee-0d6e5074e17b" providerId="ADAL" clId="{B2A2BB04-9A05-46BE-8DA3-44377745B22D}" dt="2022-10-22T13:19:19.488" v="325" actId="1076"/>
        <pc:sldMkLst>
          <pc:docMk/>
          <pc:sldMk cId="1815221344" sldId="268"/>
        </pc:sldMkLst>
        <pc:spChg chg="mod">
          <ac:chgData name="Hussein Salim Qasim Al Sheakh" userId="6ea6342a-4012-48f5-8cee-0d6e5074e17b" providerId="ADAL" clId="{B2A2BB04-9A05-46BE-8DA3-44377745B22D}" dt="2022-10-22T13:11:06.046" v="279" actId="20577"/>
          <ac:spMkLst>
            <pc:docMk/>
            <pc:sldMk cId="1815221344" sldId="268"/>
            <ac:spMk id="2" creationId="{8E2D303B-5AD1-4B4C-9420-763904EA1584}"/>
          </ac:spMkLst>
        </pc:spChg>
        <pc:spChg chg="mod">
          <ac:chgData name="Hussein Salim Qasim Al Sheakh" userId="6ea6342a-4012-48f5-8cee-0d6e5074e17b" providerId="ADAL" clId="{B2A2BB04-9A05-46BE-8DA3-44377745B22D}" dt="2022-10-22T13:19:13.895" v="323" actId="27636"/>
          <ac:spMkLst>
            <pc:docMk/>
            <pc:sldMk cId="1815221344" sldId="268"/>
            <ac:spMk id="3" creationId="{2058D2B3-00EB-479F-A620-5E360536584E}"/>
          </ac:spMkLst>
        </pc:spChg>
        <pc:picChg chg="add mod">
          <ac:chgData name="Hussein Salim Qasim Al Sheakh" userId="6ea6342a-4012-48f5-8cee-0d6e5074e17b" providerId="ADAL" clId="{B2A2BB04-9A05-46BE-8DA3-44377745B22D}" dt="2022-10-22T13:19:19.488" v="325" actId="1076"/>
          <ac:picMkLst>
            <pc:docMk/>
            <pc:sldMk cId="1815221344" sldId="268"/>
            <ac:picMk id="5" creationId="{07B7A77A-53B9-4BAA-A433-189FFE2F0704}"/>
          </ac:picMkLst>
        </pc:picChg>
      </pc:sldChg>
      <pc:sldChg chg="modSp add">
        <pc:chgData name="Hussein Salim Qasim Al Sheakh" userId="6ea6342a-4012-48f5-8cee-0d6e5074e17b" providerId="ADAL" clId="{B2A2BB04-9A05-46BE-8DA3-44377745B22D}" dt="2022-10-22T13:34:35.655" v="339" actId="27636"/>
        <pc:sldMkLst>
          <pc:docMk/>
          <pc:sldMk cId="3431568774" sldId="269"/>
        </pc:sldMkLst>
        <pc:spChg chg="mod">
          <ac:chgData name="Hussein Salim Qasim Al Sheakh" userId="6ea6342a-4012-48f5-8cee-0d6e5074e17b" providerId="ADAL" clId="{B2A2BB04-9A05-46BE-8DA3-44377745B22D}" dt="2022-10-22T13:20:17.939" v="328" actId="20577"/>
          <ac:spMkLst>
            <pc:docMk/>
            <pc:sldMk cId="3431568774" sldId="269"/>
            <ac:spMk id="2" creationId="{476373D0-FF43-478A-8C1F-5FA73D24919B}"/>
          </ac:spMkLst>
        </pc:spChg>
        <pc:spChg chg="mod">
          <ac:chgData name="Hussein Salim Qasim Al Sheakh" userId="6ea6342a-4012-48f5-8cee-0d6e5074e17b" providerId="ADAL" clId="{B2A2BB04-9A05-46BE-8DA3-44377745B22D}" dt="2022-10-22T13:34:35.655" v="339" actId="27636"/>
          <ac:spMkLst>
            <pc:docMk/>
            <pc:sldMk cId="3431568774" sldId="269"/>
            <ac:spMk id="3" creationId="{C6AF44CD-314B-4254-8465-D810D20BC78A}"/>
          </ac:spMkLst>
        </pc:spChg>
      </pc:sldChg>
      <pc:sldChg chg="addSp delSp modSp add">
        <pc:chgData name="Hussein Salim Qasim Al Sheakh" userId="6ea6342a-4012-48f5-8cee-0d6e5074e17b" providerId="ADAL" clId="{B2A2BB04-9A05-46BE-8DA3-44377745B22D}" dt="2022-10-23T20:54:00.277" v="423" actId="14100"/>
        <pc:sldMkLst>
          <pc:docMk/>
          <pc:sldMk cId="613599500" sldId="270"/>
        </pc:sldMkLst>
        <pc:spChg chg="mod">
          <ac:chgData name="Hussein Salim Qasim Al Sheakh" userId="6ea6342a-4012-48f5-8cee-0d6e5074e17b" providerId="ADAL" clId="{B2A2BB04-9A05-46BE-8DA3-44377745B22D}" dt="2022-10-23T20:39:41.619" v="342" actId="20577"/>
          <ac:spMkLst>
            <pc:docMk/>
            <pc:sldMk cId="613599500" sldId="270"/>
            <ac:spMk id="2" creationId="{F829A550-F723-409A-AAC6-3836B6DFA486}"/>
          </ac:spMkLst>
        </pc:spChg>
        <pc:spChg chg="mod">
          <ac:chgData name="Hussein Salim Qasim Al Sheakh" userId="6ea6342a-4012-48f5-8cee-0d6e5074e17b" providerId="ADAL" clId="{B2A2BB04-9A05-46BE-8DA3-44377745B22D}" dt="2022-10-23T20:54:00.277" v="423" actId="14100"/>
          <ac:spMkLst>
            <pc:docMk/>
            <pc:sldMk cId="613599500" sldId="270"/>
            <ac:spMk id="3" creationId="{07E05BD2-F4B7-4137-939B-0E839F4CC7D2}"/>
          </ac:spMkLst>
        </pc:spChg>
        <pc:spChg chg="add del mod">
          <ac:chgData name="Hussein Salim Qasim Al Sheakh" userId="6ea6342a-4012-48f5-8cee-0d6e5074e17b" providerId="ADAL" clId="{B2A2BB04-9A05-46BE-8DA3-44377745B22D}" dt="2022-10-23T20:53:36.834" v="418" actId="11529"/>
          <ac:spMkLst>
            <pc:docMk/>
            <pc:sldMk cId="613599500" sldId="270"/>
            <ac:spMk id="8" creationId="{ECAC392B-C935-4B2D-A61F-B947D804F8A2}"/>
          </ac:spMkLst>
        </pc:spChg>
        <pc:picChg chg="add mod">
          <ac:chgData name="Hussein Salim Qasim Al Sheakh" userId="6ea6342a-4012-48f5-8cee-0d6e5074e17b" providerId="ADAL" clId="{B2A2BB04-9A05-46BE-8DA3-44377745B22D}" dt="2022-10-23T20:40:44.862" v="346" actId="1076"/>
          <ac:picMkLst>
            <pc:docMk/>
            <pc:sldMk cId="613599500" sldId="270"/>
            <ac:picMk id="5" creationId="{5FFBD7F2-14CC-4982-8AA6-6DD362EAB62C}"/>
          </ac:picMkLst>
        </pc:picChg>
        <pc:picChg chg="add mod">
          <ac:chgData name="Hussein Salim Qasim Al Sheakh" userId="6ea6342a-4012-48f5-8cee-0d6e5074e17b" providerId="ADAL" clId="{B2A2BB04-9A05-46BE-8DA3-44377745B22D}" dt="2022-10-23T20:52:17.437" v="416" actId="1076"/>
          <ac:picMkLst>
            <pc:docMk/>
            <pc:sldMk cId="613599500" sldId="270"/>
            <ac:picMk id="7" creationId="{6FB2C3A8-0FC3-4473-B8A5-003794F72DD9}"/>
          </ac:picMkLst>
        </pc:picChg>
      </pc:sldChg>
      <pc:sldChg chg="addSp delSp modSp add">
        <pc:chgData name="Hussein Salim Qasim Al Sheakh" userId="6ea6342a-4012-48f5-8cee-0d6e5074e17b" providerId="ADAL" clId="{B2A2BB04-9A05-46BE-8DA3-44377745B22D}" dt="2022-10-23T20:50:50.216" v="410" actId="1035"/>
        <pc:sldMkLst>
          <pc:docMk/>
          <pc:sldMk cId="2784714411" sldId="271"/>
        </pc:sldMkLst>
        <pc:spChg chg="mod">
          <ac:chgData name="Hussein Salim Qasim Al Sheakh" userId="6ea6342a-4012-48f5-8cee-0d6e5074e17b" providerId="ADAL" clId="{B2A2BB04-9A05-46BE-8DA3-44377745B22D}" dt="2022-10-23T20:45:06.307" v="363" actId="20577"/>
          <ac:spMkLst>
            <pc:docMk/>
            <pc:sldMk cId="2784714411" sldId="271"/>
            <ac:spMk id="2" creationId="{8582B797-230B-405D-9CA9-5674DFD14CED}"/>
          </ac:spMkLst>
        </pc:spChg>
        <pc:spChg chg="del">
          <ac:chgData name="Hussein Salim Qasim Al Sheakh" userId="6ea6342a-4012-48f5-8cee-0d6e5074e17b" providerId="ADAL" clId="{B2A2BB04-9A05-46BE-8DA3-44377745B22D}" dt="2022-10-23T20:45:23.825" v="364" actId="931"/>
          <ac:spMkLst>
            <pc:docMk/>
            <pc:sldMk cId="2784714411" sldId="271"/>
            <ac:spMk id="3" creationId="{C1C7D452-4B49-49C8-BAA3-45BF09683A41}"/>
          </ac:spMkLst>
        </pc:spChg>
        <pc:spChg chg="add del mod">
          <ac:chgData name="Hussein Salim Qasim Al Sheakh" userId="6ea6342a-4012-48f5-8cee-0d6e5074e17b" providerId="ADAL" clId="{B2A2BB04-9A05-46BE-8DA3-44377745B22D}" dt="2022-10-23T20:45:42.668" v="366" actId="931"/>
          <ac:spMkLst>
            <pc:docMk/>
            <pc:sldMk cId="2784714411" sldId="271"/>
            <ac:spMk id="7" creationId="{CFC7C1CF-5979-4EE9-8B9C-138CA2427D8C}"/>
          </ac:spMkLst>
        </pc:spChg>
        <pc:spChg chg="add mod">
          <ac:chgData name="Hussein Salim Qasim Al Sheakh" userId="6ea6342a-4012-48f5-8cee-0d6e5074e17b" providerId="ADAL" clId="{B2A2BB04-9A05-46BE-8DA3-44377745B22D}" dt="2022-10-23T20:50:50.216" v="410" actId="1035"/>
          <ac:spMkLst>
            <pc:docMk/>
            <pc:sldMk cId="2784714411" sldId="271"/>
            <ac:spMk id="10" creationId="{A24E2B42-79A6-4E76-8C6B-8B7786BB62BD}"/>
          </ac:spMkLst>
        </pc:spChg>
        <pc:picChg chg="add del mod">
          <ac:chgData name="Hussein Salim Qasim Al Sheakh" userId="6ea6342a-4012-48f5-8cee-0d6e5074e17b" providerId="ADAL" clId="{B2A2BB04-9A05-46BE-8DA3-44377745B22D}" dt="2022-10-23T20:45:26.706" v="365" actId="478"/>
          <ac:picMkLst>
            <pc:docMk/>
            <pc:sldMk cId="2784714411" sldId="271"/>
            <ac:picMk id="5" creationId="{E38B731E-7AC6-4908-857D-474B4AE1A7A4}"/>
          </ac:picMkLst>
        </pc:picChg>
        <pc:picChg chg="add mod">
          <ac:chgData name="Hussein Salim Qasim Al Sheakh" userId="6ea6342a-4012-48f5-8cee-0d6e5074e17b" providerId="ADAL" clId="{B2A2BB04-9A05-46BE-8DA3-44377745B22D}" dt="2022-10-23T20:47:33.203" v="380" actId="14100"/>
          <ac:picMkLst>
            <pc:docMk/>
            <pc:sldMk cId="2784714411" sldId="271"/>
            <ac:picMk id="9" creationId="{062D30E3-2B36-44B5-A503-BD9059FA5E46}"/>
          </ac:picMkLst>
        </pc:picChg>
        <pc:picChg chg="add mod">
          <ac:chgData name="Hussein Salim Qasim Al Sheakh" userId="6ea6342a-4012-48f5-8cee-0d6e5074e17b" providerId="ADAL" clId="{B2A2BB04-9A05-46BE-8DA3-44377745B22D}" dt="2022-10-23T20:49:44.642" v="400" actId="14100"/>
          <ac:picMkLst>
            <pc:docMk/>
            <pc:sldMk cId="2784714411" sldId="271"/>
            <ac:picMk id="12" creationId="{CA32D266-4044-428F-BA64-F17EB238FA58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3T21:12:11.881" v="452" actId="1076"/>
        <pc:sldMkLst>
          <pc:docMk/>
          <pc:sldMk cId="1423826368" sldId="272"/>
        </pc:sldMkLst>
        <pc:spChg chg="mod">
          <ac:chgData name="Hussein Salim Qasim Al Sheakh" userId="6ea6342a-4012-48f5-8cee-0d6e5074e17b" providerId="ADAL" clId="{B2A2BB04-9A05-46BE-8DA3-44377745B22D}" dt="2022-10-23T20:58:34.430" v="426" actId="20577"/>
          <ac:spMkLst>
            <pc:docMk/>
            <pc:sldMk cId="1423826368" sldId="272"/>
            <ac:spMk id="2" creationId="{E797E662-6D46-4132-89A9-F4ABE4A90287}"/>
          </ac:spMkLst>
        </pc:spChg>
        <pc:spChg chg="mod">
          <ac:chgData name="Hussein Salim Qasim Al Sheakh" userId="6ea6342a-4012-48f5-8cee-0d6e5074e17b" providerId="ADAL" clId="{B2A2BB04-9A05-46BE-8DA3-44377745B22D}" dt="2022-10-23T21:12:06.389" v="451" actId="14100"/>
          <ac:spMkLst>
            <pc:docMk/>
            <pc:sldMk cId="1423826368" sldId="272"/>
            <ac:spMk id="3" creationId="{4FC6DA10-6408-495F-8E37-F1AD452F29E8}"/>
          </ac:spMkLst>
        </pc:spChg>
        <pc:picChg chg="add mod">
          <ac:chgData name="Hussein Salim Qasim Al Sheakh" userId="6ea6342a-4012-48f5-8cee-0d6e5074e17b" providerId="ADAL" clId="{B2A2BB04-9A05-46BE-8DA3-44377745B22D}" dt="2022-10-23T21:12:11.881" v="452" actId="1076"/>
          <ac:picMkLst>
            <pc:docMk/>
            <pc:sldMk cId="1423826368" sldId="272"/>
            <ac:picMk id="5" creationId="{E43CC4BF-D386-4BB4-AB30-32124ECAF4DE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3T21:56:23.303" v="478" actId="14100"/>
        <pc:sldMkLst>
          <pc:docMk/>
          <pc:sldMk cId="2534896307" sldId="273"/>
        </pc:sldMkLst>
        <pc:spChg chg="mod">
          <ac:chgData name="Hussein Salim Qasim Al Sheakh" userId="6ea6342a-4012-48f5-8cee-0d6e5074e17b" providerId="ADAL" clId="{B2A2BB04-9A05-46BE-8DA3-44377745B22D}" dt="2022-10-23T21:15:56.596" v="470" actId="20577"/>
          <ac:spMkLst>
            <pc:docMk/>
            <pc:sldMk cId="2534896307" sldId="273"/>
            <ac:spMk id="2" creationId="{3B7E54CE-3EEF-4665-B29A-D68002A62438}"/>
          </ac:spMkLst>
        </pc:spChg>
        <pc:spChg chg="mod">
          <ac:chgData name="Hussein Salim Qasim Al Sheakh" userId="6ea6342a-4012-48f5-8cee-0d6e5074e17b" providerId="ADAL" clId="{B2A2BB04-9A05-46BE-8DA3-44377745B22D}" dt="2022-10-23T21:56:15.685" v="477" actId="255"/>
          <ac:spMkLst>
            <pc:docMk/>
            <pc:sldMk cId="2534896307" sldId="273"/>
            <ac:spMk id="3" creationId="{4B9749EB-5894-4D97-BF04-4671B1C39C59}"/>
          </ac:spMkLst>
        </pc:spChg>
        <pc:picChg chg="add mod">
          <ac:chgData name="Hussein Salim Qasim Al Sheakh" userId="6ea6342a-4012-48f5-8cee-0d6e5074e17b" providerId="ADAL" clId="{B2A2BB04-9A05-46BE-8DA3-44377745B22D}" dt="2022-10-23T21:56:23.303" v="478" actId="14100"/>
          <ac:picMkLst>
            <pc:docMk/>
            <pc:sldMk cId="2534896307" sldId="273"/>
            <ac:picMk id="5" creationId="{D87DF387-6882-483E-B6ED-FD004CE5BDA9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3T21:58:34.639" v="498" actId="1076"/>
        <pc:sldMkLst>
          <pc:docMk/>
          <pc:sldMk cId="4057863611" sldId="274"/>
        </pc:sldMkLst>
        <pc:spChg chg="mod">
          <ac:chgData name="Hussein Salim Qasim Al Sheakh" userId="6ea6342a-4012-48f5-8cee-0d6e5074e17b" providerId="ADAL" clId="{B2A2BB04-9A05-46BE-8DA3-44377745B22D}" dt="2022-10-23T21:56:40.126" v="480" actId="20577"/>
          <ac:spMkLst>
            <pc:docMk/>
            <pc:sldMk cId="4057863611" sldId="274"/>
            <ac:spMk id="2" creationId="{2B2E45C1-47FE-4C19-A6C5-6AFD21F7487A}"/>
          </ac:spMkLst>
        </pc:spChg>
        <pc:spChg chg="mod">
          <ac:chgData name="Hussein Salim Qasim Al Sheakh" userId="6ea6342a-4012-48f5-8cee-0d6e5074e17b" providerId="ADAL" clId="{B2A2BB04-9A05-46BE-8DA3-44377745B22D}" dt="2022-10-23T21:58:26.512" v="497" actId="255"/>
          <ac:spMkLst>
            <pc:docMk/>
            <pc:sldMk cId="4057863611" sldId="274"/>
            <ac:spMk id="3" creationId="{29759CC5-CBE7-405E-9B29-FE37669B150F}"/>
          </ac:spMkLst>
        </pc:spChg>
        <pc:picChg chg="add mod">
          <ac:chgData name="Hussein Salim Qasim Al Sheakh" userId="6ea6342a-4012-48f5-8cee-0d6e5074e17b" providerId="ADAL" clId="{B2A2BB04-9A05-46BE-8DA3-44377745B22D}" dt="2022-10-23T21:58:34.639" v="498" actId="1076"/>
          <ac:picMkLst>
            <pc:docMk/>
            <pc:sldMk cId="4057863611" sldId="274"/>
            <ac:picMk id="5" creationId="{DD8A7F2B-81C4-4A14-81FC-89A975214392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3T22:04:49.151" v="556" actId="1035"/>
        <pc:sldMkLst>
          <pc:docMk/>
          <pc:sldMk cId="1991267109" sldId="275"/>
        </pc:sldMkLst>
        <pc:spChg chg="mod">
          <ac:chgData name="Hussein Salim Qasim Al Sheakh" userId="6ea6342a-4012-48f5-8cee-0d6e5074e17b" providerId="ADAL" clId="{B2A2BB04-9A05-46BE-8DA3-44377745B22D}" dt="2022-10-23T22:00:46.984" v="503" actId="27636"/>
          <ac:spMkLst>
            <pc:docMk/>
            <pc:sldMk cId="1991267109" sldId="275"/>
            <ac:spMk id="2" creationId="{C88FEEE4-B526-4E2A-BDC5-3D03F1B40A98}"/>
          </ac:spMkLst>
        </pc:spChg>
        <pc:spChg chg="mod">
          <ac:chgData name="Hussein Salim Qasim Al Sheakh" userId="6ea6342a-4012-48f5-8cee-0d6e5074e17b" providerId="ADAL" clId="{B2A2BB04-9A05-46BE-8DA3-44377745B22D}" dt="2022-10-23T22:04:49.151" v="556" actId="1035"/>
          <ac:spMkLst>
            <pc:docMk/>
            <pc:sldMk cId="1991267109" sldId="275"/>
            <ac:spMk id="3" creationId="{251E5585-8F59-49A6-A304-E2CE15EED447}"/>
          </ac:spMkLst>
        </pc:spChg>
        <pc:picChg chg="add mod">
          <ac:chgData name="Hussein Salim Qasim Al Sheakh" userId="6ea6342a-4012-48f5-8cee-0d6e5074e17b" providerId="ADAL" clId="{B2A2BB04-9A05-46BE-8DA3-44377745B22D}" dt="2022-10-23T22:03:20.651" v="531" actId="1076"/>
          <ac:picMkLst>
            <pc:docMk/>
            <pc:sldMk cId="1991267109" sldId="275"/>
            <ac:picMk id="5" creationId="{FBAA9A17-59D0-42BB-B4A1-FB2FDB46C590}"/>
          </ac:picMkLst>
        </pc:picChg>
        <pc:picChg chg="add mod">
          <ac:chgData name="Hussein Salim Qasim Al Sheakh" userId="6ea6342a-4012-48f5-8cee-0d6e5074e17b" providerId="ADAL" clId="{B2A2BB04-9A05-46BE-8DA3-44377745B22D}" dt="2022-10-23T22:04:03.709" v="536" actId="14100"/>
          <ac:picMkLst>
            <pc:docMk/>
            <pc:sldMk cId="1991267109" sldId="275"/>
            <ac:picMk id="7" creationId="{B9ECA87D-4875-4027-BCC0-FE09222C82E4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3T22:09:11.820" v="604" actId="1076"/>
        <pc:sldMkLst>
          <pc:docMk/>
          <pc:sldMk cId="214736012" sldId="276"/>
        </pc:sldMkLst>
        <pc:spChg chg="mod">
          <ac:chgData name="Hussein Salim Qasim Al Sheakh" userId="6ea6342a-4012-48f5-8cee-0d6e5074e17b" providerId="ADAL" clId="{B2A2BB04-9A05-46BE-8DA3-44377745B22D}" dt="2022-10-23T22:05:10.225" v="561" actId="27636"/>
          <ac:spMkLst>
            <pc:docMk/>
            <pc:sldMk cId="214736012" sldId="276"/>
            <ac:spMk id="2" creationId="{38460B2D-7A59-47D8-BA56-DCDE839A642E}"/>
          </ac:spMkLst>
        </pc:spChg>
        <pc:spChg chg="mod">
          <ac:chgData name="Hussein Salim Qasim Al Sheakh" userId="6ea6342a-4012-48f5-8cee-0d6e5074e17b" providerId="ADAL" clId="{B2A2BB04-9A05-46BE-8DA3-44377745B22D}" dt="2022-10-23T22:08:58.517" v="600" actId="20577"/>
          <ac:spMkLst>
            <pc:docMk/>
            <pc:sldMk cId="214736012" sldId="276"/>
            <ac:spMk id="3" creationId="{263279E0-BAAC-4CD1-B7EF-C2C237BF4AFF}"/>
          </ac:spMkLst>
        </pc:spChg>
        <pc:picChg chg="add mod">
          <ac:chgData name="Hussein Salim Qasim Al Sheakh" userId="6ea6342a-4012-48f5-8cee-0d6e5074e17b" providerId="ADAL" clId="{B2A2BB04-9A05-46BE-8DA3-44377745B22D}" dt="2022-10-23T22:09:06.316" v="602" actId="14100"/>
          <ac:picMkLst>
            <pc:docMk/>
            <pc:sldMk cId="214736012" sldId="276"/>
            <ac:picMk id="5" creationId="{11484F77-F9A7-4815-BEF8-E29E2CBC0323}"/>
          </ac:picMkLst>
        </pc:picChg>
        <pc:picChg chg="add mod">
          <ac:chgData name="Hussein Salim Qasim Al Sheakh" userId="6ea6342a-4012-48f5-8cee-0d6e5074e17b" providerId="ADAL" clId="{B2A2BB04-9A05-46BE-8DA3-44377745B22D}" dt="2022-10-23T22:09:11.820" v="604" actId="1076"/>
          <ac:picMkLst>
            <pc:docMk/>
            <pc:sldMk cId="214736012" sldId="276"/>
            <ac:picMk id="7" creationId="{29F043C0-8B51-4D17-98B3-E05F9FDDC44E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3T22:11:58.126" v="629" actId="27636"/>
        <pc:sldMkLst>
          <pc:docMk/>
          <pc:sldMk cId="3955765120" sldId="277"/>
        </pc:sldMkLst>
        <pc:spChg chg="mod">
          <ac:chgData name="Hussein Salim Qasim Al Sheakh" userId="6ea6342a-4012-48f5-8cee-0d6e5074e17b" providerId="ADAL" clId="{B2A2BB04-9A05-46BE-8DA3-44377745B22D}" dt="2022-10-23T22:10:53.099" v="621" actId="27636"/>
          <ac:spMkLst>
            <pc:docMk/>
            <pc:sldMk cId="3955765120" sldId="277"/>
            <ac:spMk id="2" creationId="{873801F2-84ED-4C04-9D1E-133D13486ACC}"/>
          </ac:spMkLst>
        </pc:spChg>
        <pc:spChg chg="mod">
          <ac:chgData name="Hussein Salim Qasim Al Sheakh" userId="6ea6342a-4012-48f5-8cee-0d6e5074e17b" providerId="ADAL" clId="{B2A2BB04-9A05-46BE-8DA3-44377745B22D}" dt="2022-10-23T22:11:58.126" v="629" actId="27636"/>
          <ac:spMkLst>
            <pc:docMk/>
            <pc:sldMk cId="3955765120" sldId="277"/>
            <ac:spMk id="3" creationId="{673CEF02-3861-416A-A4FC-8FBD726B142F}"/>
          </ac:spMkLst>
        </pc:spChg>
        <pc:picChg chg="add mod">
          <ac:chgData name="Hussein Salim Qasim Al Sheakh" userId="6ea6342a-4012-48f5-8cee-0d6e5074e17b" providerId="ADAL" clId="{B2A2BB04-9A05-46BE-8DA3-44377745B22D}" dt="2022-10-23T22:11:46.479" v="625" actId="1076"/>
          <ac:picMkLst>
            <pc:docMk/>
            <pc:sldMk cId="3955765120" sldId="277"/>
            <ac:picMk id="5" creationId="{1F1C232D-09FE-4622-988F-FFE1211E5FE5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3T22:15:05.273" v="659" actId="20577"/>
        <pc:sldMkLst>
          <pc:docMk/>
          <pc:sldMk cId="2636835883" sldId="278"/>
        </pc:sldMkLst>
        <pc:spChg chg="mod">
          <ac:chgData name="Hussein Salim Qasim Al Sheakh" userId="6ea6342a-4012-48f5-8cee-0d6e5074e17b" providerId="ADAL" clId="{B2A2BB04-9A05-46BE-8DA3-44377745B22D}" dt="2022-10-23T22:12:51.305" v="634" actId="27636"/>
          <ac:spMkLst>
            <pc:docMk/>
            <pc:sldMk cId="2636835883" sldId="278"/>
            <ac:spMk id="2" creationId="{1104B518-D478-4A83-8B67-9E6D148A44C4}"/>
          </ac:spMkLst>
        </pc:spChg>
        <pc:spChg chg="mod">
          <ac:chgData name="Hussein Salim Qasim Al Sheakh" userId="6ea6342a-4012-48f5-8cee-0d6e5074e17b" providerId="ADAL" clId="{B2A2BB04-9A05-46BE-8DA3-44377745B22D}" dt="2022-10-23T22:15:05.273" v="659" actId="20577"/>
          <ac:spMkLst>
            <pc:docMk/>
            <pc:sldMk cId="2636835883" sldId="278"/>
            <ac:spMk id="3" creationId="{DE08228F-311C-48E8-97C2-CFF8CB6ED37B}"/>
          </ac:spMkLst>
        </pc:spChg>
        <pc:picChg chg="add mod">
          <ac:chgData name="Hussein Salim Qasim Al Sheakh" userId="6ea6342a-4012-48f5-8cee-0d6e5074e17b" providerId="ADAL" clId="{B2A2BB04-9A05-46BE-8DA3-44377745B22D}" dt="2022-10-23T22:14:41.931" v="653" actId="1076"/>
          <ac:picMkLst>
            <pc:docMk/>
            <pc:sldMk cId="2636835883" sldId="278"/>
            <ac:picMk id="5" creationId="{3F5E8B0A-9C0C-4D95-8699-BACF593E7DD4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3T22:17:33.350" v="687" actId="1076"/>
        <pc:sldMkLst>
          <pc:docMk/>
          <pc:sldMk cId="2112405345" sldId="279"/>
        </pc:sldMkLst>
        <pc:spChg chg="mod">
          <ac:chgData name="Hussein Salim Qasim Al Sheakh" userId="6ea6342a-4012-48f5-8cee-0d6e5074e17b" providerId="ADAL" clId="{B2A2BB04-9A05-46BE-8DA3-44377745B22D}" dt="2022-10-23T22:14:18.621" v="651"/>
          <ac:spMkLst>
            <pc:docMk/>
            <pc:sldMk cId="2112405345" sldId="279"/>
            <ac:spMk id="2" creationId="{BB50AB4A-C2A4-4710-892D-C02E9A8D76FB}"/>
          </ac:spMkLst>
        </pc:spChg>
        <pc:spChg chg="mod">
          <ac:chgData name="Hussein Salim Qasim Al Sheakh" userId="6ea6342a-4012-48f5-8cee-0d6e5074e17b" providerId="ADAL" clId="{B2A2BB04-9A05-46BE-8DA3-44377745B22D}" dt="2022-10-23T22:16:58.865" v="683" actId="255"/>
          <ac:spMkLst>
            <pc:docMk/>
            <pc:sldMk cId="2112405345" sldId="279"/>
            <ac:spMk id="3" creationId="{D2C4559A-D8E7-40AD-A4A9-0802FC5D1393}"/>
          </ac:spMkLst>
        </pc:spChg>
        <pc:picChg chg="add mod">
          <ac:chgData name="Hussein Salim Qasim Al Sheakh" userId="6ea6342a-4012-48f5-8cee-0d6e5074e17b" providerId="ADAL" clId="{B2A2BB04-9A05-46BE-8DA3-44377745B22D}" dt="2022-10-23T22:17:33.350" v="687" actId="1076"/>
          <ac:picMkLst>
            <pc:docMk/>
            <pc:sldMk cId="2112405345" sldId="279"/>
            <ac:picMk id="5" creationId="{EF86006A-8024-4A4B-94E8-4A3FA98F6246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3T22:23:52.524" v="753" actId="27636"/>
        <pc:sldMkLst>
          <pc:docMk/>
          <pc:sldMk cId="3579173576" sldId="280"/>
        </pc:sldMkLst>
        <pc:spChg chg="mod">
          <ac:chgData name="Hussein Salim Qasim Al Sheakh" userId="6ea6342a-4012-48f5-8cee-0d6e5074e17b" providerId="ADAL" clId="{B2A2BB04-9A05-46BE-8DA3-44377745B22D}" dt="2022-10-23T22:19:27.225" v="690" actId="20577"/>
          <ac:spMkLst>
            <pc:docMk/>
            <pc:sldMk cId="3579173576" sldId="280"/>
            <ac:spMk id="2" creationId="{A52A01C0-CC09-4190-AB9D-3360FCDAF4F0}"/>
          </ac:spMkLst>
        </pc:spChg>
        <pc:spChg chg="mod">
          <ac:chgData name="Hussein Salim Qasim Al Sheakh" userId="6ea6342a-4012-48f5-8cee-0d6e5074e17b" providerId="ADAL" clId="{B2A2BB04-9A05-46BE-8DA3-44377745B22D}" dt="2022-10-23T22:23:52.524" v="753" actId="27636"/>
          <ac:spMkLst>
            <pc:docMk/>
            <pc:sldMk cId="3579173576" sldId="280"/>
            <ac:spMk id="3" creationId="{CB81B068-712D-401E-8982-73C83E539516}"/>
          </ac:spMkLst>
        </pc:spChg>
        <pc:picChg chg="add mod">
          <ac:chgData name="Hussein Salim Qasim Al Sheakh" userId="6ea6342a-4012-48f5-8cee-0d6e5074e17b" providerId="ADAL" clId="{B2A2BB04-9A05-46BE-8DA3-44377745B22D}" dt="2022-10-23T22:23:49.283" v="751" actId="1076"/>
          <ac:picMkLst>
            <pc:docMk/>
            <pc:sldMk cId="3579173576" sldId="280"/>
            <ac:picMk id="5" creationId="{5AFC0A77-2020-4E60-979E-C166CD66AF9B}"/>
          </ac:picMkLst>
        </pc:picChg>
      </pc:sldChg>
      <pc:sldChg chg="addSp modSp add">
        <pc:chgData name="Hussein Salim Qasim Al Sheakh" userId="6ea6342a-4012-48f5-8cee-0d6e5074e17b" providerId="ADAL" clId="{B2A2BB04-9A05-46BE-8DA3-44377745B22D}" dt="2022-10-23T22:27:31.198" v="797" actId="255"/>
        <pc:sldMkLst>
          <pc:docMk/>
          <pc:sldMk cId="1632630104" sldId="281"/>
        </pc:sldMkLst>
        <pc:spChg chg="mod">
          <ac:chgData name="Hussein Salim Qasim Al Sheakh" userId="6ea6342a-4012-48f5-8cee-0d6e5074e17b" providerId="ADAL" clId="{B2A2BB04-9A05-46BE-8DA3-44377745B22D}" dt="2022-10-23T22:24:35.721" v="756" actId="20577"/>
          <ac:spMkLst>
            <pc:docMk/>
            <pc:sldMk cId="1632630104" sldId="281"/>
            <ac:spMk id="2" creationId="{9B028EDF-1F9D-4FE7-A0C4-DE13215A1153}"/>
          </ac:spMkLst>
        </pc:spChg>
        <pc:spChg chg="mod">
          <ac:chgData name="Hussein Salim Qasim Al Sheakh" userId="6ea6342a-4012-48f5-8cee-0d6e5074e17b" providerId="ADAL" clId="{B2A2BB04-9A05-46BE-8DA3-44377745B22D}" dt="2022-10-23T22:27:31.198" v="797" actId="255"/>
          <ac:spMkLst>
            <pc:docMk/>
            <pc:sldMk cId="1632630104" sldId="281"/>
            <ac:spMk id="3" creationId="{D20CCFF9-B821-422E-9A58-FC79957303D3}"/>
          </ac:spMkLst>
        </pc:spChg>
        <pc:picChg chg="add mod">
          <ac:chgData name="Hussein Salim Qasim Al Sheakh" userId="6ea6342a-4012-48f5-8cee-0d6e5074e17b" providerId="ADAL" clId="{B2A2BB04-9A05-46BE-8DA3-44377745B22D}" dt="2022-10-23T22:27:13.889" v="794" actId="1076"/>
          <ac:picMkLst>
            <pc:docMk/>
            <pc:sldMk cId="1632630104" sldId="281"/>
            <ac:picMk id="5" creationId="{99D58F7E-E02A-40F9-92BE-78CEC2F11128}"/>
          </ac:picMkLst>
        </pc:picChg>
      </pc:sldChg>
      <pc:sldChg chg="delSp modSp add">
        <pc:chgData name="Hussein Salim Qasim Al Sheakh" userId="6ea6342a-4012-48f5-8cee-0d6e5074e17b" providerId="ADAL" clId="{B2A2BB04-9A05-46BE-8DA3-44377745B22D}" dt="2022-10-23T22:28:45.852" v="813" actId="1076"/>
        <pc:sldMkLst>
          <pc:docMk/>
          <pc:sldMk cId="3706719130" sldId="282"/>
        </pc:sldMkLst>
        <pc:spChg chg="mod">
          <ac:chgData name="Hussein Salim Qasim Al Sheakh" userId="6ea6342a-4012-48f5-8cee-0d6e5074e17b" providerId="ADAL" clId="{B2A2BB04-9A05-46BE-8DA3-44377745B22D}" dt="2022-10-23T22:28:45.852" v="813" actId="1076"/>
          <ac:spMkLst>
            <pc:docMk/>
            <pc:sldMk cId="3706719130" sldId="282"/>
            <ac:spMk id="2" creationId="{08490D7E-B182-416C-982E-0CE80F6D3957}"/>
          </ac:spMkLst>
        </pc:spChg>
        <pc:spChg chg="del">
          <ac:chgData name="Hussein Salim Qasim Al Sheakh" userId="6ea6342a-4012-48f5-8cee-0d6e5074e17b" providerId="ADAL" clId="{B2A2BB04-9A05-46BE-8DA3-44377745B22D}" dt="2022-10-23T22:28:17.165" v="799" actId="478"/>
          <ac:spMkLst>
            <pc:docMk/>
            <pc:sldMk cId="3706719130" sldId="282"/>
            <ac:spMk id="3" creationId="{1A18D4B1-FAB7-4E86-A913-1207C78F66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D9082-B8FC-4FDA-B960-B38DA1948A9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F3FB5-B2D0-4BE2-862D-E1BFE45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7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90A3-3836-43A0-A24D-5DA6F3E3942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31B1-98FF-427A-B18B-18DCF15E713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3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90A3-3836-43A0-A24D-5DA6F3E3942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31B1-98FF-427A-B18B-18DCF15E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90A3-3836-43A0-A24D-5DA6F3E3942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31B1-98FF-427A-B18B-18DCF15E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66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90A3-3836-43A0-A24D-5DA6F3E3942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31B1-98FF-427A-B18B-18DCF15E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90A3-3836-43A0-A24D-5DA6F3E3942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31B1-98FF-427A-B18B-18DCF15E713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68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90A3-3836-43A0-A24D-5DA6F3E3942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31B1-98FF-427A-B18B-18DCF15E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2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90A3-3836-43A0-A24D-5DA6F3E3942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31B1-98FF-427A-B18B-18DCF15E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90A3-3836-43A0-A24D-5DA6F3E3942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31B1-98FF-427A-B18B-18DCF15E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7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90A3-3836-43A0-A24D-5DA6F3E3942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31B1-98FF-427A-B18B-18DCF15E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B490A3-3836-43A0-A24D-5DA6F3E3942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A31B1-98FF-427A-B18B-18DCF15E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8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490A3-3836-43A0-A24D-5DA6F3E3942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A31B1-98FF-427A-B18B-18DCF15E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B490A3-3836-43A0-A24D-5DA6F3E39424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A31B1-98FF-427A-B18B-18DCF15E713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64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1A7B0-0C5B-44C0-BC6E-6F9FFF1C9D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FAEDE-1D4E-416D-A481-E81F82D317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Hussein Alsheakh</a:t>
            </a:r>
          </a:p>
          <a:p>
            <a:r>
              <a:rPr lang="en-US" dirty="0"/>
              <a:t>October, 2022</a:t>
            </a:r>
          </a:p>
        </p:txBody>
      </p:sp>
    </p:spTree>
    <p:extLst>
      <p:ext uri="{BB962C8B-B14F-4D97-AF65-F5344CB8AC3E}">
        <p14:creationId xmlns:p14="http://schemas.microsoft.com/office/powerpoint/2010/main" val="7379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686D-434C-43F8-B23E-83F600866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 Font Color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0B8A8-DA97-46BA-83F9-4D3E52D29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964" y="1737360"/>
            <a:ext cx="7275859" cy="472566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UniversLTStd-Bold"/>
              </a:rPr>
              <a:t>USE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Sales Pipeline Formats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presentation that is still open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slide 2, double-click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Timing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top-left cell of the table. The Mini toolbar appears above the selected text.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Font Color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drop-down arrow on the Mini toolbar.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first row of theme colors, 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Orange, Accent 6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 PowerPoint applies the color to the selected text.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Double-click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Probability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top-right cell of the table.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the Home tab on the Ribbon,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Font Color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drop down arrow and apply the color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Orange, Accent 6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to the selected text. </a:t>
            </a:r>
            <a:br>
              <a:rPr lang="en-US" sz="2400" dirty="0"/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presentation.</a:t>
            </a:r>
            <a:r>
              <a:rPr lang="en-US" sz="2400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457C4-1821-4637-954B-8F7CA8922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23" y="567696"/>
            <a:ext cx="3232298" cy="2530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1BCA12-4D7F-4E1F-BF45-30A526181C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823" y="3548403"/>
            <a:ext cx="3232298" cy="24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1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B5E7-E8E8-4137-A627-FF037B8B0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242021"/>
                </a:solidFill>
                <a:latin typeface="UniversLTStd-Bold"/>
              </a:rPr>
              <a:t>Copy Character Formats with the Format Painter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63E81-000F-4668-960F-4DC19EC59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6675120" cy="4725663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UniversLTStd-Bold"/>
              </a:rPr>
              <a:t>USE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Sales Pipeline Formats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presentation that is still open </a:t>
            </a:r>
            <a:br>
              <a:rPr lang="en-US" sz="2400" dirty="0"/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slide 2, select the text in the title placeholder.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Change the font color to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Blue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,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Accent 1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,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Darker 25%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Bold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in the Ribbon’s Font group to apply the bold font style.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Text Shadow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in the Font group to apply the shadow font style</a:t>
            </a:r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With the text still selected,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Format Painter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in the Clipboard group.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Go to slide 3 and then click the word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Assessment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 The formatting is painted onto that word.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3982B-64D5-4EAC-82D6-DC364C06D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384213"/>
            <a:ext cx="4418489" cy="291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45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DD11D-EC64-4C99-8A8D-FF34A908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21"/>
                </a:solidFill>
                <a:latin typeface="UniversLTStd-Bold"/>
              </a:rPr>
              <a:t>Copy Character Formats with the Format Painter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073EA-FD3F-4884-99EC-9E4010EAF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Format Painter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again to copy the formatting that is now applied to Assessment.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Drag across the word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Critical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, releasing the mouse button when the word is selected. The formatting is painted onto that word.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Double-click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Format Painter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button. Double-clicking it makes the feature stay on until you turn it off.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10.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Go to each of the remaining slides in the presentation, and drag across all the text in the title of each slide, including the title on the first slide.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When you are finished painting each slide title, press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Esc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or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Format Painter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again to turn the feature off.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12.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and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CLOSE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presentation.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841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D303B-5AD1-4B4C-9420-763904EA1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21"/>
                </a:solidFill>
                <a:latin typeface="UniversLTStd-Bold"/>
              </a:rPr>
              <a:t>Create Numbered Lists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8D2B3-00EB-479F-A620-5E3605365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1713653"/>
            <a:ext cx="8910320" cy="5012267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dirty="0">
                <a:solidFill>
                  <a:srgbClr val="242021"/>
                </a:solidFill>
                <a:latin typeface="UniversLTStd-Bold"/>
              </a:rPr>
              <a:t>OPEN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600" b="1" dirty="0">
                <a:solidFill>
                  <a:srgbClr val="EE2025"/>
                </a:solidFill>
                <a:latin typeface="UniversLTStd-BoldObl"/>
              </a:rPr>
              <a:t>Leveraging Corporate Cash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presentation from the data files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600" b="1" dirty="0">
                <a:solidFill>
                  <a:srgbClr val="242021"/>
                </a:solidFill>
                <a:latin typeface="UniversLTStd-Bold"/>
              </a:rPr>
              <a:t>SAVE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the file as </a:t>
            </a:r>
            <a:r>
              <a:rPr lang="en-US" sz="2600" b="1" dirty="0">
                <a:solidFill>
                  <a:srgbClr val="EE2025"/>
                </a:solidFill>
                <a:latin typeface="UniversLTStd-BoldObl"/>
              </a:rPr>
              <a:t>Leveraging Corporate Cash Lists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On slide 2, click in the first line of the text in the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text placeholder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(Determine inventory turnover).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Numbering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button in the Paragraph group. PowerPoint formats the sentence with a number 1.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Select the last three lines in the text placeholder.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Numbering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button. PowerPoint applies numbers 2 through 4.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outside the text placeholder to clear any text selection. Your slide should look like the one</a:t>
            </a:r>
            <a:r>
              <a:rPr lang="en-US" sz="2600" dirty="0"/>
              <a:t> </a:t>
            </a:r>
          </a:p>
          <a:p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in the text placeholder containing the numbered list and then press </a:t>
            </a:r>
            <a:r>
              <a:rPr lang="en-US" sz="2600" b="1" dirty="0" err="1">
                <a:solidFill>
                  <a:srgbClr val="00ADEE"/>
                </a:solidFill>
                <a:latin typeface="UniversLTStd-Bold"/>
              </a:rPr>
              <a:t>Ctrl+A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to select the entire list.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down arrow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to the right of the Numbering button, opening a gallery of numbering styles.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the uppercase Roman numeral style</a:t>
            </a:r>
            <a:r>
              <a:rPr lang="en-US" sz="2600" dirty="0"/>
              <a:t> </a:t>
            </a:r>
          </a:p>
          <a:p>
            <a:r>
              <a:rPr lang="en-US" sz="2600" dirty="0">
                <a:solidFill>
                  <a:srgbClr val="242021"/>
                </a:solidFill>
                <a:latin typeface="UniversLTStd"/>
              </a:rPr>
              <a:t>10. SAVE the presentation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7A77A-53B9-4BAA-A433-189FFE2F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359" y="3017670"/>
            <a:ext cx="2265289" cy="14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21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373D0-FF43-478A-8C1F-5FA73D24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 with Bulleted Lists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F44CD-314B-4254-8465-D810D20BC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 </a:t>
            </a:r>
            <a:r>
              <a:rPr lang="en-US" dirty="0"/>
              <a:t>the </a:t>
            </a:r>
            <a:r>
              <a:rPr lang="en-US" b="1" dirty="0"/>
              <a:t>Leveraging Corporate Cash Lists </a:t>
            </a:r>
            <a:r>
              <a:rPr lang="en-US" dirty="0"/>
              <a:t>presentation that is still open </a:t>
            </a:r>
            <a:br>
              <a:rPr lang="en-US" dirty="0"/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On slide 3, select all of the bulleted list items in the text box. To do this, you can either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dirty="0">
                <a:solidFill>
                  <a:srgbClr val="242021"/>
                </a:solidFill>
                <a:latin typeface="UniversLTStd"/>
              </a:rPr>
              <a:t>drag across them or press </a:t>
            </a:r>
            <a:r>
              <a:rPr lang="en-US" b="1" dirty="0" err="1">
                <a:solidFill>
                  <a:srgbClr val="00ADEE"/>
                </a:solidFill>
                <a:latin typeface="UniversLTStd-Bold"/>
              </a:rPr>
              <a:t>Ctrl+A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drop-down arrow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to the right of the Bullets button in the Paragraph group.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dirty="0">
                <a:solidFill>
                  <a:srgbClr val="242021"/>
                </a:solidFill>
                <a:latin typeface="UniversLTStd"/>
              </a:rPr>
              <a:t>PowerPoint displays a gallery of bullet styles.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Checkmark Bullets </a:t>
            </a:r>
          </a:p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With the text still selected,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Bullets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drop-down arrow again and then click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00ADEE"/>
                </a:solidFill>
                <a:latin typeface="UniversLTStd-Bold"/>
              </a:rPr>
              <a:t>Bullets and Numbering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The </a:t>
            </a:r>
            <a:r>
              <a:rPr lang="en-US" dirty="0">
                <a:solidFill>
                  <a:srgbClr val="242021"/>
                </a:solidFill>
                <a:latin typeface="UniversLTStd-Obl"/>
              </a:rPr>
              <a:t>Bullets and Numbering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dialog box appears.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Size: box, type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80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This reduces the bullets’ size to 80% of the text’s size.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Color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drop-down arrow and then 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Blue, Accent 1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OK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PowerPoint applies the changes.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b="1" dirty="0">
                <a:solidFill>
                  <a:srgbClr val="EE2025"/>
                </a:solidFill>
                <a:latin typeface="UniversLTStd-BoldObl"/>
              </a:rPr>
              <a:t>Leveraging Corporate Cash Lists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presentation and then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CLOSE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68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9A550-F723-409A-AAC6-3836B6DF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Insert a WordArt Graphic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05BD2-F4B7-4137-939B-0E839F4CC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3"/>
            <a:ext cx="10387149" cy="501226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OPEN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800" b="1" dirty="0">
                <a:solidFill>
                  <a:srgbClr val="EE2025"/>
                </a:solidFill>
                <a:latin typeface="UniversLTStd-BoldObl"/>
              </a:rPr>
              <a:t>Full Profit Potential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presentation, and save it as </a:t>
            </a:r>
            <a:r>
              <a:rPr lang="en-US" sz="2800" b="1" dirty="0">
                <a:solidFill>
                  <a:srgbClr val="EE2025"/>
                </a:solidFill>
                <a:latin typeface="UniversLTStd-BoldObl"/>
              </a:rPr>
              <a:t>Full Profit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. Notice that the first slide has a subtitle but no title placeholder.</a:t>
            </a:r>
            <a:br>
              <a:rPr lang="en-US" sz="2800" dirty="0">
                <a:solidFill>
                  <a:srgbClr val="242021"/>
                </a:solidFill>
                <a:latin typeface="UniversLTStd"/>
              </a:rPr>
            </a:br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Insert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tab on the Ribbon, and click the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WordArt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button to display a gallery of WordArt styles</a:t>
            </a:r>
            <a:r>
              <a:rPr lang="en-US" sz="2800" dirty="0"/>
              <a:t> </a:t>
            </a:r>
          </a:p>
          <a:p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Gradient Fill – Gold, Accent 5, Reflection WordArt style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. PowerPoint displays the WordArt graphic with the sample text Your text here.</a:t>
            </a:r>
            <a:br>
              <a:rPr lang="en-US" sz="2800" dirty="0">
                <a:solidFill>
                  <a:srgbClr val="242021"/>
                </a:solidFill>
                <a:latin typeface="UniversLTStd"/>
              </a:rPr>
            </a:br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Type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Full Profit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to replace the sample text. </a:t>
            </a:r>
            <a:br>
              <a:rPr lang="en-US" sz="2800" dirty="0"/>
            </a:br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the presentation.</a:t>
            </a:r>
            <a:r>
              <a:rPr lang="en-US" sz="2800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BD7F2-14CC-4982-8AA6-6DD362EAB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728" y="151512"/>
            <a:ext cx="2470277" cy="1720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B2C3A8-0FC3-4473-B8A5-003794F72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172" y="4733357"/>
            <a:ext cx="2733833" cy="17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99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2B797-230B-405D-9CA9-5674DFD1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21"/>
                </a:solidFill>
                <a:latin typeface="UniversLTStd-Bold"/>
              </a:rPr>
              <a:t>Format Text with WordArt Styles</a:t>
            </a:r>
            <a:r>
              <a:rPr lang="en-US" dirty="0"/>
              <a:t>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2D30E3-2B36-44B5-A503-BD9059FA5E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7" y="72292"/>
            <a:ext cx="5056308" cy="1003352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24E2B42-79A6-4E76-8C6B-8B7786BB62BD}"/>
              </a:ext>
            </a:extLst>
          </p:cNvPr>
          <p:cNvSpPr/>
          <p:nvPr/>
        </p:nvSpPr>
        <p:spPr>
          <a:xfrm>
            <a:off x="1097280" y="1645922"/>
            <a:ext cx="1034965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UniversLTStd-Bold"/>
              </a:rPr>
              <a:t>USE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Full Profit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presentation that is still open from the previous exercise.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Go to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slide 2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Select the slide title,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On-Time Delivery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Zoom in to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100%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the selected text, so you can see the effects more clearly that you will apply.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Drawing Tools Format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tab and then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More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in the WordArt Styles group to display the WordArt Styles gallery.</a:t>
            </a:r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Pattern Fill - Purple, Accent 1, 50%, Hard Shadow - Accent 1 WordArt style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style is applied to the selected text.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the Home tab, in the Font group, open the Font Size drop-down list and choose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60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outside the text placeholder to clear its border.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and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CLOSE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Full Profit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presentation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32D266-4044-428F-BA64-F17EB238F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158" y="5105278"/>
            <a:ext cx="2431642" cy="14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14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7E662-6D46-4132-89A9-F4ABE4A9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21"/>
                </a:solidFill>
                <a:latin typeface="UniversLTStd-Bold"/>
              </a:rPr>
              <a:t>Add a Text Box to a Slide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6DA10-6408-495F-8E37-F1AD452F2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737360"/>
            <a:ext cx="7443282" cy="512064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242021"/>
                </a:solidFill>
                <a:latin typeface="UniversLTStd"/>
              </a:rPr>
              <a:t>. </a:t>
            </a:r>
            <a:r>
              <a:rPr lang="en-US" b="1" dirty="0">
                <a:solidFill>
                  <a:srgbClr val="242021"/>
                </a:solidFill>
                <a:latin typeface="UniversLTStd-Bold"/>
              </a:rPr>
              <a:t>OPEN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b="1" dirty="0">
                <a:solidFill>
                  <a:srgbClr val="EE2025"/>
                </a:solidFill>
                <a:latin typeface="UniversLTStd-BoldObl"/>
              </a:rPr>
              <a:t>Profit Analysis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presentation from the data files for this lesson.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the file as </a:t>
            </a:r>
            <a:r>
              <a:rPr lang="en-US" b="1" dirty="0">
                <a:solidFill>
                  <a:srgbClr val="EE2025"/>
                </a:solidFill>
                <a:latin typeface="UniversLTStd-BoldObl"/>
              </a:rPr>
              <a:t>Profit Analysis Boxes1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If the rulers do not appear, on the View tab click to mark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Ruler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check box so that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dirty="0">
                <a:solidFill>
                  <a:srgbClr val="242021"/>
                </a:solidFill>
                <a:latin typeface="UniversLTStd"/>
              </a:rPr>
              <a:t>rulers appear around the slide.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Go to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slide 1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On the Insert tab, 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Text Box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Text group. The cursor changes to a text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dirty="0">
                <a:solidFill>
                  <a:srgbClr val="242021"/>
                </a:solidFill>
                <a:latin typeface="UniversLTStd"/>
              </a:rPr>
              <a:t>insertion pointer.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Move the pointer to the right side of the slide, below the red dot and at the 3.25” mark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dirty="0">
                <a:solidFill>
                  <a:srgbClr val="242021"/>
                </a:solidFill>
                <a:latin typeface="UniversLTStd"/>
              </a:rPr>
              <a:t>on the horizontal ruler.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and hold down the mouse button. Drag the mouse down and to the right to create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dirty="0">
                <a:solidFill>
                  <a:srgbClr val="242021"/>
                </a:solidFill>
                <a:latin typeface="UniversLTStd"/>
              </a:rPr>
              <a:t>a rectangle that is 3” wide. Use the horizontal ruler to gauge the size.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Release the mouse button. The rectangle changes to a text box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Type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Fourth Coffee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in the text box.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Select the text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Fourth Coffee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and then change the Font Size to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28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using the Font dropdown list on the Home tab.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10.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Center the text box below the red dot as much as possible.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11.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outside the text box to clear its border.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3CC4BF-D386-4BB4-AB30-32124ECAF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02" y="3046665"/>
            <a:ext cx="3651438" cy="250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26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54CE-3EEF-4665-B29A-D68002A6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21"/>
                </a:solidFill>
                <a:latin typeface="UniversLTStd-Bold"/>
              </a:rPr>
              <a:t>Add a Text Box to a Slide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749EB-5894-4D97-BF04-4671B1C39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2"/>
            <a:ext cx="10434320" cy="501226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12.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On Slide 2,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Text Box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button on the Insert tab, and drag to draw a new text box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13.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in the text box and then type the following items, placing each item on its own line: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Sales</a:t>
            </a:r>
            <a:br>
              <a:rPr lang="en-US" sz="2400" b="1" dirty="0">
                <a:solidFill>
                  <a:srgbClr val="00ADEE"/>
                </a:solidFill>
                <a:latin typeface="UniversLTStd-Bold"/>
              </a:rPr>
            </a:b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Marketing</a:t>
            </a:r>
            <a:br>
              <a:rPr lang="en-US" sz="2400" b="1" dirty="0">
                <a:solidFill>
                  <a:srgbClr val="00ADEE"/>
                </a:solidFill>
                <a:latin typeface="UniversLTStd-Bold"/>
              </a:rPr>
            </a:b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Purchasing</a:t>
            </a:r>
            <a:br>
              <a:rPr lang="en-US" sz="2400" b="1" dirty="0">
                <a:solidFill>
                  <a:srgbClr val="00ADEE"/>
                </a:solidFill>
                <a:latin typeface="UniversLTStd-Bold"/>
              </a:rPr>
            </a:b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Production</a:t>
            </a:r>
            <a:br>
              <a:rPr lang="en-US" sz="2400" b="1" dirty="0">
                <a:solidFill>
                  <a:srgbClr val="00ADEE"/>
                </a:solidFill>
                <a:latin typeface="UniversLTStd-Bold"/>
              </a:rPr>
            </a:b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Distribution</a:t>
            </a:r>
            <a:br>
              <a:rPr lang="en-US" sz="2400" b="1" dirty="0">
                <a:solidFill>
                  <a:srgbClr val="00ADEE"/>
                </a:solidFill>
                <a:latin typeface="UniversLTStd-Bold"/>
              </a:rPr>
            </a:b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Custom Service</a:t>
            </a:r>
            <a:br>
              <a:rPr lang="en-US" sz="2400" b="1" dirty="0">
                <a:solidFill>
                  <a:srgbClr val="00ADEE"/>
                </a:solidFill>
                <a:latin typeface="UniversLTStd-Bold"/>
              </a:rPr>
            </a:b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Human Resources</a:t>
            </a:r>
            <a:br>
              <a:rPr lang="en-US" sz="2400" b="1" dirty="0">
                <a:solidFill>
                  <a:srgbClr val="00ADEE"/>
                </a:solidFill>
                <a:latin typeface="UniversLTStd-Bold"/>
              </a:rPr>
            </a:b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Product Development</a:t>
            </a:r>
            <a:br>
              <a:rPr lang="en-US" sz="2400" b="1" dirty="0">
                <a:solidFill>
                  <a:srgbClr val="00ADEE"/>
                </a:solidFill>
                <a:latin typeface="UniversLTStd-Bold"/>
              </a:rPr>
            </a:b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Information Technology</a:t>
            </a:r>
            <a:br>
              <a:rPr lang="en-US" sz="2400" b="1" dirty="0">
                <a:solidFill>
                  <a:srgbClr val="00ADEE"/>
                </a:solidFill>
                <a:latin typeface="UniversLTStd-Bold"/>
              </a:rPr>
            </a:b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Administration</a:t>
            </a:r>
            <a:br>
              <a:rPr lang="en-US" b="1" dirty="0">
                <a:solidFill>
                  <a:srgbClr val="00ADEE"/>
                </a:solidFill>
                <a:latin typeface="UniversLTStd-Bol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14.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Position your mouse pointer over the center, right handle on the textbox frame. Click and the pointer becomes a plus sign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7DF387-6882-483E-B6ED-FD004CE5B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197" y="2762213"/>
            <a:ext cx="5188523" cy="279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96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45C1-47FE-4C19-A6C5-6AFD21F7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Apply a Quick Style to a Text Box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59CC5-CBE7-405E-9B29-FE37669B1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242021"/>
                </a:solidFill>
                <a:latin typeface="UniversLTStd-Bold"/>
              </a:rPr>
              <a:t>USE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Profit Analysis Boxes1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presentation from the previous section.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Go to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slide 1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Fourth Coffee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text box to select it.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the Home tab,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Quick Styles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in the Drawing group to display a gallery of Quick Styles.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Select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Intense Effect – Gray-50%, Accent 5 Quick Style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, the next-to-last thumbnail in the last row</a:t>
            </a:r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presentation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A7F2B-81C4-4A14-81FC-89A975214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897" y="3857414"/>
            <a:ext cx="4348783" cy="279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63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EFFE7-F40A-4C2B-876B-B364AC3B4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1B6AE2-CF8F-4974-8FF0-C6A15808A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51" y="2293195"/>
            <a:ext cx="9032298" cy="3008148"/>
          </a:xfrm>
        </p:spPr>
      </p:pic>
    </p:spTree>
    <p:extLst>
      <p:ext uri="{BB962C8B-B14F-4D97-AF65-F5344CB8AC3E}">
        <p14:creationId xmlns:p14="http://schemas.microsoft.com/office/powerpoint/2010/main" val="3209262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FEEE4-B526-4E2A-BDC5-3D03F1B40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Apply Fill and Border Formatting to a Text Box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E5585-8F59-49A6-A304-E2CE15EE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44136"/>
            <a:ext cx="8419253" cy="487679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242021"/>
                </a:solidFill>
                <a:latin typeface="UniversLTStd-Bold"/>
              </a:rPr>
              <a:t>USE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b="1" dirty="0">
                <a:solidFill>
                  <a:srgbClr val="EE2025"/>
                </a:solidFill>
                <a:latin typeface="UniversLTStd-BoldObl"/>
              </a:rPr>
              <a:t>Profit Analysis Boxes1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presentation that is still open from the previous exercise.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Go to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slide 2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inside the text box list. PowerPoint displays the text box border and sizing handles.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On the Drawing Tools Format tab, 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Shape Fill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drop-down arrow in the Shape Styles group. The Theme Colors palette for the text box fill color appears.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Tan, Background 2, Darker 25%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theme color. PowerPoint formats the text box fill with this color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Shape Outline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drop-down arrow. The Theme Colors palette for the text box border color appears.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Orange, Accent 1, Darker 25% theme color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PowerPoint formats the text box border with this color.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Shape Outline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drop-down arrow again.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or hover the mouse pointer over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Weight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A menu with line weights appears.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r>
              <a:rPr lang="en-US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3 pt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. PowerPoint resizes the text box border to a 3-point border size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C40B42"/>
                </a:solidFill>
                <a:latin typeface="UniversLTStd-Bold"/>
              </a:rPr>
              <a:t>10. </a:t>
            </a:r>
            <a:r>
              <a:rPr lang="en-US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dirty="0">
                <a:solidFill>
                  <a:srgbClr val="242021"/>
                </a:solidFill>
                <a:latin typeface="UniversLTStd"/>
              </a:rPr>
              <a:t>the presentation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A9A17-59D0-42BB-B4A1-FB2FDB46C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533" y="1299585"/>
            <a:ext cx="2578233" cy="18542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ECA87D-4875-4027-BCC0-FE09222C8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00" y="4321697"/>
            <a:ext cx="2603266" cy="16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7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0B2D-7A59-47D8-BA56-DCDE839A6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Apply Picture and Gradient Fills to a Text Box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279E0-BAAC-4CD1-B7EF-C2C237BF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8843251" cy="472566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USE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Profit Analysis Boxes1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presentation that is still open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slide 2, select the text box containing the list of divisions.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the Drawing Tools Format tab,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Shape Fill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button. A menu opens.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menu, 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Picture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 The </a:t>
            </a:r>
            <a:r>
              <a:rPr lang="en-US" sz="2400" dirty="0">
                <a:solidFill>
                  <a:srgbClr val="242021"/>
                </a:solidFill>
                <a:latin typeface="UniversLTStd-Obl"/>
              </a:rPr>
              <a:t>Insert Picture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dialog box opens.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Browse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that is next to “From a file.” Then navigate to the location of the data files for this lesson and 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golden.jpg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Insert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 The </a:t>
            </a:r>
            <a:r>
              <a:rPr lang="en-US" sz="2400" dirty="0">
                <a:solidFill>
                  <a:srgbClr val="242021"/>
                </a:solidFill>
                <a:latin typeface="UniversLTStd-Obl"/>
              </a:rPr>
              <a:t>Insert Picture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dialog box closes and the picture is inserted as a background in the text box</a:t>
            </a:r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With the same text box still selected, on the Drawing Tools Format tab,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Shape Fill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button. A menu appears.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or hover the mouse over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Gradient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 A menu of gradient presets appears.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Linear Right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sample in the Light Variations section </a:t>
            </a:r>
            <a:br>
              <a:rPr lang="en-US" sz="2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84F77-F9A7-4815-BEF8-E29E2CBC0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850" y="1023153"/>
            <a:ext cx="2476627" cy="1739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F043C0-8B51-4D17-98B3-E05F9FDDC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816" y="4831407"/>
            <a:ext cx="2742693" cy="17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6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801F2-84ED-4C04-9D1E-133D1348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242021"/>
                </a:solidFill>
                <a:latin typeface="UniversLTStd-Bold"/>
              </a:rPr>
              <a:t>Apply Picture and Gradient Fills to a Text Box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CEF02-3861-416A-A4FC-8FBD726B1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347" y="1845733"/>
            <a:ext cx="7081520" cy="448733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On the Drawing Tools Format tab, click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Shape Fill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, point to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Gradient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, and click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More Gradients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. The Format Shape task pane opens.</a:t>
            </a:r>
            <a:br>
              <a:rPr lang="en-US" sz="2800" dirty="0">
                <a:solidFill>
                  <a:srgbClr val="242021"/>
                </a:solidFill>
                <a:latin typeface="UniversLTStd"/>
              </a:rPr>
            </a:br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10.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Color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button in the task pane, and click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Dark Red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,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Accent 2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800" dirty="0">
                <a:solidFill>
                  <a:srgbClr val="242021"/>
                </a:solidFill>
                <a:latin typeface="UniversLTStd"/>
              </a:rPr>
            </a:br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11.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Drag the center stop on the Gradient Stops bar until the value in the Position box reads 25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12.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Close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in the upper-right corner of the task pane to close it.</a:t>
            </a:r>
            <a:br>
              <a:rPr lang="en-US" sz="2800" dirty="0">
                <a:solidFill>
                  <a:srgbClr val="242021"/>
                </a:solidFill>
                <a:latin typeface="UniversLTStd"/>
              </a:rPr>
            </a:br>
            <a:r>
              <a:rPr lang="en-US" sz="2800" b="1" dirty="0">
                <a:solidFill>
                  <a:srgbClr val="C40B42"/>
                </a:solidFill>
                <a:latin typeface="UniversLTStd-Bold"/>
              </a:rPr>
              <a:t>13. </a:t>
            </a:r>
            <a:r>
              <a:rPr lang="en-US" sz="2800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sz="2800" dirty="0">
                <a:solidFill>
                  <a:srgbClr val="242021"/>
                </a:solidFill>
                <a:latin typeface="UniversLTStd"/>
              </a:rPr>
              <a:t>the presentation</a:t>
            </a:r>
            <a:r>
              <a:rPr lang="en-US" sz="28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C232D-09FE-4622-988F-FFE1211E5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67" y="1332353"/>
            <a:ext cx="3488266" cy="479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65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4B518-D478-4A83-8B67-9E6D148A4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242021"/>
                </a:solidFill>
                <a:latin typeface="UniversLTStd-Bold"/>
              </a:rPr>
              <a:t>Apply Texture and Pattern Fills to a Text Box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8228F-311C-48E8-97C2-CFF8CB6ED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74" y="1737359"/>
            <a:ext cx="6995160" cy="4834037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UniversLTStd-Bold"/>
              </a:rPr>
              <a:t>USE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Profit Analysis Boxes1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presentation that is still open from the previous exercise.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slide 2,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Text Box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on the Insert tab, and drag to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draw a new text box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to the right of the existing one, approximately 4.5” in width.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new text box, type the following: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Each division makes a unique and valuable contribution to the organization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Select the new text box, and on the Drawing Tools Format tab, 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Shape Fill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, and hover the mouse pointer over Texture in the menu that appears.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Papyrus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texture. To locate the correct texture, hover the mouse pointer over each texture to display the ScreenTip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E8B0A-9C0C-4D95-8699-BACF593E7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934" y="2117657"/>
            <a:ext cx="3949903" cy="262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35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0AB4A-C2A4-4710-892D-C02E9A8D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42021"/>
                </a:solidFill>
                <a:latin typeface="UniversLTStd-Bold"/>
              </a:rPr>
              <a:t>Apply Texture and Pattern Fills to a Text Box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559A-D8E7-40AD-A4A9-0802FC5D1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5862320" cy="4436533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On slide 3, select the text box containing the bulleted list.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Right-click the text box to activate the shortcut menu and click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Format Shape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. The Format Shape task pane opens.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Pattern Fill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. A selection of patterns appears.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the Light downward diagonal pattern (first pattern in third row).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Foreground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button to browse for a color.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10.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Brown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,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Accent 6</a:t>
            </a:r>
            <a:r>
              <a:rPr lang="en-US" sz="2600" dirty="0"/>
              <a:t> </a:t>
            </a:r>
          </a:p>
          <a:p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11.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Close (X)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to close the task pane.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12.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the presentation.</a:t>
            </a:r>
            <a:r>
              <a:rPr lang="en-US" sz="2600" dirty="0"/>
              <a:t> </a:t>
            </a:r>
            <a:br>
              <a:rPr lang="en-US" sz="26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86006A-8024-4A4B-94E8-4A3FA98F6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184400"/>
            <a:ext cx="4334934" cy="340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05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A01C0-CC09-4190-AB9D-3360FCDA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Check Spelling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1B068-712D-401E-8982-73C83E539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73118"/>
            <a:ext cx="10569787" cy="5084882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>
                <a:solidFill>
                  <a:srgbClr val="242021"/>
                </a:solidFill>
                <a:latin typeface="UniversLTStd"/>
              </a:rPr>
              <a:t>If PowerPoint is not already open from the previous exercise, </a:t>
            </a:r>
            <a:r>
              <a:rPr lang="en-US" sz="2200" b="1" dirty="0">
                <a:solidFill>
                  <a:srgbClr val="242021"/>
                </a:solidFill>
                <a:latin typeface="UniversLTStd-Bold"/>
              </a:rPr>
              <a:t>LAUNCH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PowerPoint.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OPEN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200" b="1" dirty="0">
                <a:solidFill>
                  <a:srgbClr val="EE2025"/>
                </a:solidFill>
                <a:latin typeface="UniversLTStd-BoldObl"/>
              </a:rPr>
              <a:t>TV Options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presentation and save it as </a:t>
            </a:r>
            <a:r>
              <a:rPr lang="en-US" sz="2200" b="1" dirty="0">
                <a:solidFill>
                  <a:srgbClr val="EE2025"/>
                </a:solidFill>
                <a:latin typeface="UniversLTStd-BoldObl"/>
              </a:rPr>
              <a:t>TV Options Corrected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On slide 1, notice that the word </a:t>
            </a:r>
            <a:r>
              <a:rPr lang="en-US" sz="2200" dirty="0" err="1">
                <a:solidFill>
                  <a:srgbClr val="242021"/>
                </a:solidFill>
                <a:latin typeface="UniversLTStd"/>
              </a:rPr>
              <a:t>Satelite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 is misspelled, and that it has a wavy red underline.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Right-click the word </a:t>
            </a:r>
            <a:r>
              <a:rPr lang="en-US" sz="2200" b="1" dirty="0" err="1">
                <a:solidFill>
                  <a:srgbClr val="00ADEE"/>
                </a:solidFill>
                <a:latin typeface="UniversLTStd-Bold"/>
              </a:rPr>
              <a:t>Satelite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. A list of possible spelling corrections appears.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In the list, click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Satellite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On the Review tab, click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Spelling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in the Proofing group. The Spelling task pane opens, and the Spelling feature finds and flags the next misspelled word. The suggestions list contains only one possible correction.</a:t>
            </a:r>
            <a:r>
              <a:rPr lang="en-US" sz="2200" dirty="0"/>
              <a:t> </a:t>
            </a:r>
          </a:p>
          <a:p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Change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button to change to the correct spelling of available. The next problem identified is a repeated word, no.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Delete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button to delete one of the words no. The next problem that appears is a proper name, </a:t>
            </a:r>
            <a:r>
              <a:rPr lang="en-US" sz="2200" dirty="0" err="1">
                <a:solidFill>
                  <a:srgbClr val="242021"/>
                </a:solidFill>
                <a:latin typeface="UniversLTStd"/>
              </a:rPr>
              <a:t>ValuCable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, which is actually a correct spelling.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Ignore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button to ignore the potential misspelling. You could have also clicked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dirty="0">
                <a:solidFill>
                  <a:srgbClr val="242021"/>
                </a:solidFill>
                <a:latin typeface="UniversLTStd"/>
              </a:rPr>
              <a:t>Add to add it to the dictionary.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Change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to change to the correct spelling of cable. A message appears that the spelling check is complete.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10.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OK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to close the dialog box.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11.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the presentation.</a:t>
            </a:r>
            <a:r>
              <a:rPr lang="en-US" sz="2200" dirty="0"/>
              <a:t> </a:t>
            </a:r>
            <a:br>
              <a:rPr lang="en-US" sz="2200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FC0A77-2020-4E60-979E-C166CD66A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40" y="659137"/>
            <a:ext cx="2082059" cy="148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73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28EDF-1F9D-4FE7-A0C4-DE13215A1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 a Word with the Thesaurus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CCFF9-B821-422E-9A58-FC7995730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707120" cy="402336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242021"/>
                </a:solidFill>
                <a:latin typeface="UniversLTStd-Bold"/>
              </a:rPr>
              <a:t>USE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200" b="1" dirty="0">
                <a:solidFill>
                  <a:srgbClr val="EE2025"/>
                </a:solidFill>
                <a:latin typeface="UniversLTStd-BoldObl"/>
              </a:rPr>
              <a:t>TV Options Corrected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presentation that is still open from the previous exercise.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On slide 3, select the word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Costs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On the Review tab, click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Thesaurus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. The Thesaurus task pane opens displaying a list of terms related to the word you have selected.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In the Thesaurus task pane, hover the mouse pointer over the word Charges. Click the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down arrow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that appears to the right of Charges, then click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Insert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from the menu that appears. The word Costs changes to Charges on the slide.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In the Thesaurus task pane, click the word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Prices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. The display changes to show synonyms of that word.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200" b="1" dirty="0">
                <a:solidFill>
                  <a:srgbClr val="00ADEE"/>
                </a:solidFill>
                <a:latin typeface="UniversLTStd-Bold"/>
              </a:rPr>
              <a:t>Back arrow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in the task pane to return to the list of synonyms for Costs.</a:t>
            </a:r>
            <a:br>
              <a:rPr lang="en-US" sz="2200" dirty="0">
                <a:solidFill>
                  <a:srgbClr val="242021"/>
                </a:solidFill>
                <a:latin typeface="UniversLTStd"/>
              </a:rPr>
            </a:br>
            <a:r>
              <a:rPr lang="en-US" sz="2200" dirty="0">
                <a:solidFill>
                  <a:srgbClr val="242021"/>
                </a:solidFill>
                <a:latin typeface="UniversLTStd"/>
              </a:rPr>
              <a:t>6. </a:t>
            </a:r>
            <a:r>
              <a:rPr lang="en-US" sz="2200" b="1" dirty="0">
                <a:solidFill>
                  <a:srgbClr val="242021"/>
                </a:solidFill>
                <a:latin typeface="UniversLTStd-Bold"/>
              </a:rPr>
              <a:t>SAVE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the presentation and then </a:t>
            </a:r>
            <a:r>
              <a:rPr lang="en-US" sz="2200" b="1" dirty="0">
                <a:solidFill>
                  <a:srgbClr val="242021"/>
                </a:solidFill>
                <a:latin typeface="UniversLTStd-Bold"/>
              </a:rPr>
              <a:t>CLOSE </a:t>
            </a:r>
            <a:r>
              <a:rPr lang="en-US" sz="2200" dirty="0">
                <a:solidFill>
                  <a:srgbClr val="242021"/>
                </a:solidFill>
                <a:latin typeface="UniversLTStd"/>
              </a:rPr>
              <a:t>the file. </a:t>
            </a:r>
            <a:r>
              <a:rPr lang="en-US" sz="2200" b="1" dirty="0">
                <a:solidFill>
                  <a:srgbClr val="242021"/>
                </a:solidFill>
                <a:latin typeface="UniversLTStd-Bold"/>
              </a:rPr>
              <a:t>EXIT </a:t>
            </a:r>
            <a:r>
              <a:rPr lang="en-US" sz="2200" dirty="0" err="1">
                <a:solidFill>
                  <a:srgbClr val="242021"/>
                </a:solidFill>
                <a:latin typeface="UniversLTStd"/>
              </a:rPr>
              <a:t>PowerPoin</a:t>
            </a:r>
            <a:r>
              <a:rPr lang="en-US" sz="2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D58F7E-E02A-40F9-92BE-78CEC2F11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381" y="988906"/>
            <a:ext cx="1863752" cy="520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30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90D7E-B182-416C-982E-0CE80F6D39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799" y="1348846"/>
            <a:ext cx="7315201" cy="1450975"/>
          </a:xfrm>
        </p:spPr>
        <p:txBody>
          <a:bodyPr/>
          <a:lstStyle/>
          <a:p>
            <a:r>
              <a:rPr lang="en-US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70671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94A922-7C84-4AAB-85DD-AE882B68E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1" y="1009525"/>
            <a:ext cx="10084318" cy="4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3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ADA2-AA1B-486E-BDFE-B0394930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Fonts and Font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A4F3E-F1C9-47D1-BC8E-1EC7FDAE4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8799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LAUNCH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PowerPoint, if the program is not already running.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Locate and open </a:t>
            </a:r>
            <a:r>
              <a:rPr lang="en-US" sz="2600" b="1" dirty="0">
                <a:solidFill>
                  <a:srgbClr val="EE2025"/>
                </a:solidFill>
                <a:latin typeface="UniversLTStd-BoldObl"/>
              </a:rPr>
              <a:t>Sales Pipeline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and then save it as </a:t>
            </a:r>
            <a:r>
              <a:rPr lang="en-US" sz="2600" b="1" dirty="0">
                <a:solidFill>
                  <a:srgbClr val="EE2025"/>
                </a:solidFill>
                <a:latin typeface="UniversLTStd-BoldObl"/>
              </a:rPr>
              <a:t>Sales Pipeline Formats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Go to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slide 2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. In the first row of the table, double-click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Timing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. </a:t>
            </a:r>
            <a:br>
              <a:rPr lang="en-US" sz="2600" dirty="0"/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Font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drop-down arrow on the Mini toolbar. A list of fonts appears.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Scroll down and click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Berlin Sans FB Demi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. PowerPoint applies the chosen font to the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dirty="0">
                <a:solidFill>
                  <a:srgbClr val="242021"/>
                </a:solidFill>
                <a:latin typeface="UniversLTStd"/>
              </a:rPr>
              <a:t>selected text.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Font Size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drop-down arrow on the Mini toolbar. A list of font sizes appears.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32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. PowerPoint applies the chosen font size to the selected text.</a:t>
            </a:r>
            <a:br>
              <a:rPr lang="en-US" dirty="0">
                <a:solidFill>
                  <a:srgbClr val="242021"/>
                </a:solidFill>
                <a:latin typeface="UniversLTStd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ADA2-AA1B-486E-BDFE-B0394930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Fonts and Font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A4F3E-F1C9-47D1-BC8E-1EC7FDAE4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Double-click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Probability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in the top-right cell of the table.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On the Home tab of the Ribbon, click the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Font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drop-down arrow. A list of fonts appears.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10.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Select the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Berlin Sans FB Demi font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. It is in the Recently Used Fonts section near the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dirty="0">
                <a:solidFill>
                  <a:srgbClr val="242021"/>
                </a:solidFill>
                <a:latin typeface="UniversLTStd"/>
              </a:rPr>
              <a:t>top of the list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11.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On the Home tab of the Ribbon, click the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Font Size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drop-down arrow. A list of font sizes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dirty="0">
                <a:solidFill>
                  <a:srgbClr val="242021"/>
                </a:solidFill>
                <a:latin typeface="UniversLTStd"/>
              </a:rPr>
              <a:t>appears.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12.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32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600" dirty="0">
                <a:solidFill>
                  <a:srgbClr val="242021"/>
                </a:solidFill>
                <a:latin typeface="UniversLTStd"/>
              </a:rPr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13.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away from the selected text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to deselect it.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en-US" sz="2600" b="1" dirty="0">
                <a:solidFill>
                  <a:srgbClr val="C40B42"/>
                </a:solidFill>
                <a:latin typeface="UniversLTStd-Bold"/>
              </a:rPr>
              <a:t>14. </a:t>
            </a:r>
            <a:r>
              <a:rPr lang="en-US" sz="2600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sz="2600" dirty="0">
                <a:solidFill>
                  <a:srgbClr val="242021"/>
                </a:solidFill>
                <a:latin typeface="UniversLTStd"/>
              </a:rPr>
              <a:t>the presentation.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4520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B0B2-BB4B-4AD6-89B6-364E1F709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slide should like this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E35AC0-C168-4FB7-AD1C-D421E0889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510921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3D6D-6E19-49CE-B0D5-E101FD24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Change AutoFit Behavior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1B310-B635-44E8-92A5-64E8CD0FF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55066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UniversLTStd-Bold"/>
              </a:rPr>
              <a:t>USE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Sales Pipeline Formats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presentation that is still open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slide 3, type the following additional bullet points at the bottom of the slide: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F58233"/>
                </a:solidFill>
                <a:latin typeface="UniversLTStd-Bold"/>
              </a:rPr>
              <a:t>•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Helps Engineering staff do long-range planning for future product enhancements</a:t>
            </a:r>
            <a:br>
              <a:rPr lang="en-US" sz="2400" b="1" dirty="0">
                <a:solidFill>
                  <a:srgbClr val="00ADEE"/>
                </a:solidFill>
                <a:latin typeface="UniversLTStd-Bold"/>
              </a:rPr>
            </a:br>
            <a:r>
              <a:rPr lang="en-US" sz="2400" b="1" dirty="0">
                <a:solidFill>
                  <a:srgbClr val="F58233"/>
                </a:solidFill>
                <a:latin typeface="UniversLTStd-Bold"/>
              </a:rPr>
              <a:t>•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Provides Marketing staff with critical data about customer needs and preferences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AutoFit icon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lower-left corner of the text box.</a:t>
            </a:r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Stop Fitting Text to This Placeholder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 The text returns to its default size and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dirty="0">
                <a:solidFill>
                  <a:srgbClr val="242021"/>
                </a:solidFill>
                <a:latin typeface="UniversLTStd"/>
              </a:rPr>
              <a:t>overflows the bottom of the text box.</a:t>
            </a:r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AutoFit icon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again and then 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AutoFit Text to Placeholder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presentation.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5097C6-C793-44F8-9FFA-F83656802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97" y="2858551"/>
            <a:ext cx="1691446" cy="114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1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97CEF-CAF3-43D2-8697-36A13D32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Apply Font Styles and Effects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D31C8-5C34-4AA1-B619-1DE66E10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7536358" cy="402336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242021"/>
                </a:solidFill>
                <a:latin typeface="UniversLTStd-Bold"/>
              </a:rPr>
              <a:t>USE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</a:t>
            </a:r>
            <a:r>
              <a:rPr lang="en-US" sz="2400" b="1" dirty="0">
                <a:solidFill>
                  <a:srgbClr val="EE2025"/>
                </a:solidFill>
                <a:latin typeface="UniversLTStd-BoldObl"/>
              </a:rPr>
              <a:t>Sales Pipeline Formats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presentation that is still open</a:t>
            </a:r>
            <a:r>
              <a:rPr lang="en-US" sz="2400" dirty="0"/>
              <a:t>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slide 2, double-click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Timing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top-left cell of the table. The Mini toolbar appears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dirty="0">
                <a:solidFill>
                  <a:srgbClr val="242021"/>
                </a:solidFill>
                <a:latin typeface="UniversLTStd"/>
              </a:rPr>
              <a:t>above the selected text.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Italic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 on the Mini toolbar. PowerPoint formats the selected text in italic.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Double-click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Probability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top-right cell of the table and then italicize it using any method.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Double-click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Timing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top-left cell of the table and then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dialog box launcher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Font group on the Ribbon to produce the </a:t>
            </a:r>
            <a:r>
              <a:rPr lang="en-US" sz="2400" dirty="0">
                <a:solidFill>
                  <a:srgbClr val="242021"/>
                </a:solidFill>
                <a:latin typeface="UniversLTStd-Obl"/>
              </a:rPr>
              <a:t>Font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dialog box.</a:t>
            </a:r>
            <a:r>
              <a:rPr lang="en-US" sz="2400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79C2B-5CB7-47A0-B4C9-ADF30ED2D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484" y="2105247"/>
            <a:ext cx="3403600" cy="33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49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A802-AF76-4C29-A9BF-AB84A16D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Apply Font Styles and Effects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1D4E9-6040-409E-8816-46B2536AC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7600153" cy="4108499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</a:t>
            </a:r>
            <a:r>
              <a:rPr lang="en-US" sz="2400" dirty="0">
                <a:solidFill>
                  <a:srgbClr val="242021"/>
                </a:solidFill>
                <a:latin typeface="UniversLTStd-Obl"/>
              </a:rPr>
              <a:t>Font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dialog box, on the Font tab, click to mark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Small Caps check box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6.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Character Spacing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tab.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7.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Spacing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drop-down arrow and then 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Expanded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list.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8.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OK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. PowerPoint places 1 point of spacing between the letters and applies the Small Caps effect.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9.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Double-click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Probability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in the top-right cell of the table.</a:t>
            </a:r>
            <a:br>
              <a:rPr lang="en-US" sz="2400" dirty="0">
                <a:solidFill>
                  <a:srgbClr val="242021"/>
                </a:solidFill>
                <a:latin typeface="UniversLTStd"/>
              </a:rPr>
            </a:br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10.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On the Quick Access Toolbar, click the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Repeat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button. </a:t>
            </a:r>
          </a:p>
          <a:p>
            <a:r>
              <a:rPr lang="en-US" sz="2400" b="1" dirty="0">
                <a:solidFill>
                  <a:srgbClr val="C40B42"/>
                </a:solidFill>
                <a:latin typeface="UniversLTStd-Bold"/>
              </a:rPr>
              <a:t>11. </a:t>
            </a:r>
            <a:r>
              <a:rPr lang="en-US" sz="2400" b="1" dirty="0">
                <a:solidFill>
                  <a:srgbClr val="00ADEE"/>
                </a:solidFill>
                <a:latin typeface="UniversLTStd-Bold"/>
              </a:rPr>
              <a:t>SAVE </a:t>
            </a:r>
            <a:r>
              <a:rPr lang="en-US" sz="2400" dirty="0">
                <a:solidFill>
                  <a:srgbClr val="242021"/>
                </a:solidFill>
                <a:latin typeface="UniversLTStd"/>
              </a:rPr>
              <a:t>the presentation</a:t>
            </a:r>
            <a:r>
              <a:rPr lang="en-US" sz="2400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E442C2-BB26-4A41-962A-C815B055A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778" y="2505246"/>
            <a:ext cx="3589196" cy="272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0864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F6DB1329A2B743A892B24A5100530E" ma:contentTypeVersion="14" ma:contentTypeDescription="Create a new document." ma:contentTypeScope="" ma:versionID="082af708ae01f67678227e27ce24fb9a">
  <xsd:schema xmlns:xsd="http://www.w3.org/2001/XMLSchema" xmlns:xs="http://www.w3.org/2001/XMLSchema" xmlns:p="http://schemas.microsoft.com/office/2006/metadata/properties" xmlns:ns3="a6d6dedd-55db-403a-9fbe-5cfdd72d02e9" xmlns:ns4="41ea50cf-1ff7-4790-b79f-d38a2c68881b" targetNamespace="http://schemas.microsoft.com/office/2006/metadata/properties" ma:root="true" ma:fieldsID="89ae7f77908debf53f3ee5e1c5e21c6b" ns3:_="" ns4:_="">
    <xsd:import namespace="a6d6dedd-55db-403a-9fbe-5cfdd72d02e9"/>
    <xsd:import namespace="41ea50cf-1ff7-4790-b79f-d38a2c68881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6dedd-55db-403a-9fbe-5cfdd72d02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a50cf-1ff7-4790-b79f-d38a2c6888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884FBA-CEF9-4F02-B6FC-797D1BC9B0D4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a6d6dedd-55db-403a-9fbe-5cfdd72d02e9"/>
    <ds:schemaRef ds:uri="41ea50cf-1ff7-4790-b79f-d38a2c68881b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8E675A7-E187-43C0-A455-5C65EA9C5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d6dedd-55db-403a-9fbe-5cfdd72d02e9"/>
    <ds:schemaRef ds:uri="41ea50cf-1ff7-4790-b79f-d38a2c6888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E96C9D-62DF-43CE-A858-A604D5AE46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1573</TotalTime>
  <Words>3290</Words>
  <Application>Microsoft Office PowerPoint</Application>
  <PresentationFormat>Widescreen</PresentationFormat>
  <Paragraphs>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UniversLTStd</vt:lpstr>
      <vt:lpstr>UniversLTStd-Bold</vt:lpstr>
      <vt:lpstr>UniversLTStd-BoldObl</vt:lpstr>
      <vt:lpstr>UniversLTStd-Obl</vt:lpstr>
      <vt:lpstr>Retrospect</vt:lpstr>
      <vt:lpstr>Lecture 4</vt:lpstr>
      <vt:lpstr>Quiz</vt:lpstr>
      <vt:lpstr>PowerPoint Presentation</vt:lpstr>
      <vt:lpstr>Choose Fonts and Font Sizes</vt:lpstr>
      <vt:lpstr>Choose Fonts and Font Sizes</vt:lpstr>
      <vt:lpstr>Your slide should like this</vt:lpstr>
      <vt:lpstr>Change AutoFit Behavior </vt:lpstr>
      <vt:lpstr>Apply Font Styles and Effects </vt:lpstr>
      <vt:lpstr>Apply Font Styles and Effects </vt:lpstr>
      <vt:lpstr>Change Font Color </vt:lpstr>
      <vt:lpstr>Copy Character Formats with the Format Painter </vt:lpstr>
      <vt:lpstr>Copy Character Formats with the Format Painter </vt:lpstr>
      <vt:lpstr>Create Numbered Lists </vt:lpstr>
      <vt:lpstr>Work with Bulleted Lists </vt:lpstr>
      <vt:lpstr>Insert a WordArt Graphic </vt:lpstr>
      <vt:lpstr>Format Text with WordArt Styles </vt:lpstr>
      <vt:lpstr>Add a Text Box to a Slide </vt:lpstr>
      <vt:lpstr>Add a Text Box to a Slide </vt:lpstr>
      <vt:lpstr>Apply a Quick Style to a Text Box </vt:lpstr>
      <vt:lpstr>Apply Fill and Border Formatting to a Text Box </vt:lpstr>
      <vt:lpstr>Apply Picture and Gradient Fills to a Text Box </vt:lpstr>
      <vt:lpstr>Apply Picture and Gradient Fills to a Text Box </vt:lpstr>
      <vt:lpstr>Apply Texture and Pattern Fills to a Text Box </vt:lpstr>
      <vt:lpstr>Apply Texture and Pattern Fills to a Text Box </vt:lpstr>
      <vt:lpstr>Check Spelling </vt:lpstr>
      <vt:lpstr>Change a Word with the Thesaurus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Hussein Salim Qasim Al Sheakh</dc:creator>
  <cp:lastModifiedBy>Hussein Salim Qasim Al Sheakh</cp:lastModifiedBy>
  <cp:revision>11</cp:revision>
  <dcterms:created xsi:type="dcterms:W3CDTF">2022-10-21T21:31:06Z</dcterms:created>
  <dcterms:modified xsi:type="dcterms:W3CDTF">2022-10-23T22:28:50Z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0x0101001EF6DB1329A2B743A892B24A5100530E</vt:lpwstr>
  </property>
</Properties>
</file>