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1" r:id="rId6"/>
    <p:sldId id="272" r:id="rId7"/>
    <p:sldId id="257" r:id="rId8"/>
    <p:sldId id="259" r:id="rId9"/>
    <p:sldId id="258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4" autoAdjust="0"/>
    <p:restoredTop sz="94660"/>
  </p:normalViewPr>
  <p:slideViewPr>
    <p:cSldViewPr snapToGrid="0">
      <p:cViewPr varScale="1">
        <p:scale>
          <a:sx n="38" d="100"/>
          <a:sy n="38" d="100"/>
        </p:scale>
        <p:origin x="40" y="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ssein Salim Qasim Al Sheakh" userId="6ea6342a-4012-48f5-8cee-0d6e5074e17b" providerId="ADAL" clId="{D3514390-33D7-40B8-99FB-1537AAE69E04}"/>
    <pc:docChg chg="undo custSel addSld delSld modSld">
      <pc:chgData name="Hussein Salim Qasim Al Sheakh" userId="6ea6342a-4012-48f5-8cee-0d6e5074e17b" providerId="ADAL" clId="{D3514390-33D7-40B8-99FB-1537AAE69E04}" dt="2022-10-14T18:06:42.920" v="728"/>
      <pc:docMkLst>
        <pc:docMk/>
      </pc:docMkLst>
      <pc:sldChg chg="addSp modSp add">
        <pc:chgData name="Hussein Salim Qasim Al Sheakh" userId="6ea6342a-4012-48f5-8cee-0d6e5074e17b" providerId="ADAL" clId="{D3514390-33D7-40B8-99FB-1537AAE69E04}" dt="2022-10-14T17:09:33.829" v="103" actId="20577"/>
        <pc:sldMkLst>
          <pc:docMk/>
          <pc:sldMk cId="1245202776" sldId="258"/>
        </pc:sldMkLst>
        <pc:spChg chg="mod">
          <ac:chgData name="Hussein Salim Qasim Al Sheakh" userId="6ea6342a-4012-48f5-8cee-0d6e5074e17b" providerId="ADAL" clId="{D3514390-33D7-40B8-99FB-1537AAE69E04}" dt="2022-10-14T17:03:25.575" v="2" actId="20577"/>
          <ac:spMkLst>
            <pc:docMk/>
            <pc:sldMk cId="1245202776" sldId="258"/>
            <ac:spMk id="2" creationId="{EED4B237-A457-4301-B86A-5EF255387882}"/>
          </ac:spMkLst>
        </pc:spChg>
        <pc:spChg chg="mod">
          <ac:chgData name="Hussein Salim Qasim Al Sheakh" userId="6ea6342a-4012-48f5-8cee-0d6e5074e17b" providerId="ADAL" clId="{D3514390-33D7-40B8-99FB-1537AAE69E04}" dt="2022-10-14T17:09:33.829" v="103" actId="20577"/>
          <ac:spMkLst>
            <pc:docMk/>
            <pc:sldMk cId="1245202776" sldId="258"/>
            <ac:spMk id="3" creationId="{80150908-BC74-4D3C-B23C-90E783D7D34D}"/>
          </ac:spMkLst>
        </pc:spChg>
        <pc:picChg chg="add mod">
          <ac:chgData name="Hussein Salim Qasim Al Sheakh" userId="6ea6342a-4012-48f5-8cee-0d6e5074e17b" providerId="ADAL" clId="{D3514390-33D7-40B8-99FB-1537AAE69E04}" dt="2022-10-14T17:09:12.718" v="97" actId="14100"/>
          <ac:picMkLst>
            <pc:docMk/>
            <pc:sldMk cId="1245202776" sldId="258"/>
            <ac:picMk id="5" creationId="{AB5626AA-B055-480C-94FB-6D603DB330CD}"/>
          </ac:picMkLst>
        </pc:picChg>
      </pc:sldChg>
      <pc:sldChg chg="modSp add">
        <pc:chgData name="Hussein Salim Qasim Al Sheakh" userId="6ea6342a-4012-48f5-8cee-0d6e5074e17b" providerId="ADAL" clId="{D3514390-33D7-40B8-99FB-1537AAE69E04}" dt="2022-10-14T17:05:01.003" v="33" actId="20577"/>
        <pc:sldMkLst>
          <pc:docMk/>
          <pc:sldMk cId="2938507976" sldId="259"/>
        </pc:sldMkLst>
        <pc:spChg chg="mod">
          <ac:chgData name="Hussein Salim Qasim Al Sheakh" userId="6ea6342a-4012-48f5-8cee-0d6e5074e17b" providerId="ADAL" clId="{D3514390-33D7-40B8-99FB-1537AAE69E04}" dt="2022-10-14T17:04:32.397" v="12" actId="20577"/>
          <ac:spMkLst>
            <pc:docMk/>
            <pc:sldMk cId="2938507976" sldId="259"/>
            <ac:spMk id="2" creationId="{06D09ABE-7CAE-4E8E-869C-AAD6F7708F51}"/>
          </ac:spMkLst>
        </pc:spChg>
        <pc:spChg chg="mod">
          <ac:chgData name="Hussein Salim Qasim Al Sheakh" userId="6ea6342a-4012-48f5-8cee-0d6e5074e17b" providerId="ADAL" clId="{D3514390-33D7-40B8-99FB-1537AAE69E04}" dt="2022-10-14T17:05:01.003" v="33" actId="20577"/>
          <ac:spMkLst>
            <pc:docMk/>
            <pc:sldMk cId="2938507976" sldId="259"/>
            <ac:spMk id="3" creationId="{98A864C9-38F4-4448-A6DE-450FA3CCDEC0}"/>
          </ac:spMkLst>
        </pc:spChg>
      </pc:sldChg>
      <pc:sldChg chg="modSp add">
        <pc:chgData name="Hussein Salim Qasim Al Sheakh" userId="6ea6342a-4012-48f5-8cee-0d6e5074e17b" providerId="ADAL" clId="{D3514390-33D7-40B8-99FB-1537AAE69E04}" dt="2022-10-14T17:11:29.155" v="123" actId="14100"/>
        <pc:sldMkLst>
          <pc:docMk/>
          <pc:sldMk cId="1972934750" sldId="260"/>
        </pc:sldMkLst>
        <pc:spChg chg="mod">
          <ac:chgData name="Hussein Salim Qasim Al Sheakh" userId="6ea6342a-4012-48f5-8cee-0d6e5074e17b" providerId="ADAL" clId="{D3514390-33D7-40B8-99FB-1537AAE69E04}" dt="2022-10-14T17:09:59.026" v="106" actId="20577"/>
          <ac:spMkLst>
            <pc:docMk/>
            <pc:sldMk cId="1972934750" sldId="260"/>
            <ac:spMk id="2" creationId="{DDA92206-CA28-4B1C-88BB-4F7B478A9911}"/>
          </ac:spMkLst>
        </pc:spChg>
        <pc:spChg chg="mod">
          <ac:chgData name="Hussein Salim Qasim Al Sheakh" userId="6ea6342a-4012-48f5-8cee-0d6e5074e17b" providerId="ADAL" clId="{D3514390-33D7-40B8-99FB-1537AAE69E04}" dt="2022-10-14T17:11:29.155" v="123" actId="14100"/>
          <ac:spMkLst>
            <pc:docMk/>
            <pc:sldMk cId="1972934750" sldId="260"/>
            <ac:spMk id="3" creationId="{E4B22D79-830E-4F7D-ADB5-7EC2BFDAE000}"/>
          </ac:spMkLst>
        </pc:spChg>
      </pc:sldChg>
      <pc:sldChg chg="modSp add">
        <pc:chgData name="Hussein Salim Qasim Al Sheakh" userId="6ea6342a-4012-48f5-8cee-0d6e5074e17b" providerId="ADAL" clId="{D3514390-33D7-40B8-99FB-1537AAE69E04}" dt="2022-10-14T17:26:40.055" v="261" actId="20577"/>
        <pc:sldMkLst>
          <pc:docMk/>
          <pc:sldMk cId="1847471661" sldId="261"/>
        </pc:sldMkLst>
        <pc:spChg chg="mod">
          <ac:chgData name="Hussein Salim Qasim Al Sheakh" userId="6ea6342a-4012-48f5-8cee-0d6e5074e17b" providerId="ADAL" clId="{D3514390-33D7-40B8-99FB-1537AAE69E04}" dt="2022-10-14T17:12:14.585" v="126" actId="20577"/>
          <ac:spMkLst>
            <pc:docMk/>
            <pc:sldMk cId="1847471661" sldId="261"/>
            <ac:spMk id="2" creationId="{DACC090B-A630-4F66-AE13-5FF5BD2B1FF2}"/>
          </ac:spMkLst>
        </pc:spChg>
        <pc:spChg chg="mod">
          <ac:chgData name="Hussein Salim Qasim Al Sheakh" userId="6ea6342a-4012-48f5-8cee-0d6e5074e17b" providerId="ADAL" clId="{D3514390-33D7-40B8-99FB-1537AAE69E04}" dt="2022-10-14T17:26:40.055" v="261" actId="20577"/>
          <ac:spMkLst>
            <pc:docMk/>
            <pc:sldMk cId="1847471661" sldId="261"/>
            <ac:spMk id="3" creationId="{770EB952-3C31-4AE5-B702-13D245846C4A}"/>
          </ac:spMkLst>
        </pc:spChg>
      </pc:sldChg>
      <pc:sldChg chg="modSp add del">
        <pc:chgData name="Hussein Salim Qasim Al Sheakh" userId="6ea6342a-4012-48f5-8cee-0d6e5074e17b" providerId="ADAL" clId="{D3514390-33D7-40B8-99FB-1537AAE69E04}" dt="2022-10-14T17:27:28.581" v="264"/>
        <pc:sldMkLst>
          <pc:docMk/>
          <pc:sldMk cId="80958519" sldId="262"/>
        </pc:sldMkLst>
        <pc:spChg chg="mod">
          <ac:chgData name="Hussein Salim Qasim Al Sheakh" userId="6ea6342a-4012-48f5-8cee-0d6e5074e17b" providerId="ADAL" clId="{D3514390-33D7-40B8-99FB-1537AAE69E04}" dt="2022-10-14T17:27:23.561" v="263"/>
          <ac:spMkLst>
            <pc:docMk/>
            <pc:sldMk cId="80958519" sldId="262"/>
            <ac:spMk id="2" creationId="{F7C6D1F1-4513-4BD8-8FD4-858073031533}"/>
          </ac:spMkLst>
        </pc:spChg>
      </pc:sldChg>
      <pc:sldChg chg="delSp modSp add">
        <pc:chgData name="Hussein Salim Qasim Al Sheakh" userId="6ea6342a-4012-48f5-8cee-0d6e5074e17b" providerId="ADAL" clId="{D3514390-33D7-40B8-99FB-1537AAE69E04}" dt="2022-10-14T17:27:53.839" v="268" actId="478"/>
        <pc:sldMkLst>
          <pc:docMk/>
          <pc:sldMk cId="2996187737" sldId="262"/>
        </pc:sldMkLst>
        <pc:spChg chg="mod">
          <ac:chgData name="Hussein Salim Qasim Al Sheakh" userId="6ea6342a-4012-48f5-8cee-0d6e5074e17b" providerId="ADAL" clId="{D3514390-33D7-40B8-99FB-1537AAE69E04}" dt="2022-10-14T17:27:46.757" v="267" actId="20577"/>
          <ac:spMkLst>
            <pc:docMk/>
            <pc:sldMk cId="2996187737" sldId="262"/>
            <ac:spMk id="2" creationId="{68CBA979-B776-431A-A265-D98445F1C074}"/>
          </ac:spMkLst>
        </pc:spChg>
        <pc:spChg chg="del">
          <ac:chgData name="Hussein Salim Qasim Al Sheakh" userId="6ea6342a-4012-48f5-8cee-0d6e5074e17b" providerId="ADAL" clId="{D3514390-33D7-40B8-99FB-1537AAE69E04}" dt="2022-10-14T17:27:53.839" v="268" actId="478"/>
          <ac:spMkLst>
            <pc:docMk/>
            <pc:sldMk cId="2996187737" sldId="262"/>
            <ac:spMk id="3" creationId="{6F5956A7-7AC2-45D2-AF54-82AABBCC3AB2}"/>
          </ac:spMkLst>
        </pc:spChg>
      </pc:sldChg>
      <pc:sldChg chg="addSp delSp modSp add">
        <pc:chgData name="Hussein Salim Qasim Al Sheakh" userId="6ea6342a-4012-48f5-8cee-0d6e5074e17b" providerId="ADAL" clId="{D3514390-33D7-40B8-99FB-1537AAE69E04}" dt="2022-10-14T17:29:50.312" v="282" actId="27636"/>
        <pc:sldMkLst>
          <pc:docMk/>
          <pc:sldMk cId="758074374" sldId="263"/>
        </pc:sldMkLst>
        <pc:spChg chg="del">
          <ac:chgData name="Hussein Salim Qasim Al Sheakh" userId="6ea6342a-4012-48f5-8cee-0d6e5074e17b" providerId="ADAL" clId="{D3514390-33D7-40B8-99FB-1537AAE69E04}" dt="2022-10-14T17:28:07.619" v="270"/>
          <ac:spMkLst>
            <pc:docMk/>
            <pc:sldMk cId="758074374" sldId="263"/>
            <ac:spMk id="2" creationId="{25BE55F9-6279-4267-A938-872F61E476F0}"/>
          </ac:spMkLst>
        </pc:spChg>
        <pc:spChg chg="del">
          <ac:chgData name="Hussein Salim Qasim Al Sheakh" userId="6ea6342a-4012-48f5-8cee-0d6e5074e17b" providerId="ADAL" clId="{D3514390-33D7-40B8-99FB-1537AAE69E04}" dt="2022-10-14T17:28:07.619" v="270"/>
          <ac:spMkLst>
            <pc:docMk/>
            <pc:sldMk cId="758074374" sldId="263"/>
            <ac:spMk id="3" creationId="{FC733545-3E74-4B2E-8CEC-F19E5C6503E0}"/>
          </ac:spMkLst>
        </pc:spChg>
        <pc:spChg chg="add mod">
          <ac:chgData name="Hussein Salim Qasim Al Sheakh" userId="6ea6342a-4012-48f5-8cee-0d6e5074e17b" providerId="ADAL" clId="{D3514390-33D7-40B8-99FB-1537AAE69E04}" dt="2022-10-14T17:28:33.888" v="272" actId="20577"/>
          <ac:spMkLst>
            <pc:docMk/>
            <pc:sldMk cId="758074374" sldId="263"/>
            <ac:spMk id="4" creationId="{CBDE3269-A3E6-48BB-9A01-4D04A7DCC007}"/>
          </ac:spMkLst>
        </pc:spChg>
        <pc:spChg chg="add mod">
          <ac:chgData name="Hussein Salim Qasim Al Sheakh" userId="6ea6342a-4012-48f5-8cee-0d6e5074e17b" providerId="ADAL" clId="{D3514390-33D7-40B8-99FB-1537AAE69E04}" dt="2022-10-14T17:29:50.312" v="282" actId="27636"/>
          <ac:spMkLst>
            <pc:docMk/>
            <pc:sldMk cId="758074374" sldId="263"/>
            <ac:spMk id="5" creationId="{23AB2B3E-6C3C-4687-974D-7E68B6C38B17}"/>
          </ac:spMkLst>
        </pc:spChg>
      </pc:sldChg>
      <pc:sldChg chg="addSp modSp add">
        <pc:chgData name="Hussein Salim Qasim Al Sheakh" userId="6ea6342a-4012-48f5-8cee-0d6e5074e17b" providerId="ADAL" clId="{D3514390-33D7-40B8-99FB-1537AAE69E04}" dt="2022-10-14T17:35:08.135" v="328" actId="20577"/>
        <pc:sldMkLst>
          <pc:docMk/>
          <pc:sldMk cId="4255604786" sldId="264"/>
        </pc:sldMkLst>
        <pc:spChg chg="mod">
          <ac:chgData name="Hussein Salim Qasim Al Sheakh" userId="6ea6342a-4012-48f5-8cee-0d6e5074e17b" providerId="ADAL" clId="{D3514390-33D7-40B8-99FB-1537AAE69E04}" dt="2022-10-14T17:35:08.135" v="328" actId="20577"/>
          <ac:spMkLst>
            <pc:docMk/>
            <pc:sldMk cId="4255604786" sldId="264"/>
            <ac:spMk id="2" creationId="{CD285F82-306F-4E20-A25B-C742C15BB465}"/>
          </ac:spMkLst>
        </pc:spChg>
        <pc:spChg chg="mod">
          <ac:chgData name="Hussein Salim Qasim Al Sheakh" userId="6ea6342a-4012-48f5-8cee-0d6e5074e17b" providerId="ADAL" clId="{D3514390-33D7-40B8-99FB-1537AAE69E04}" dt="2022-10-14T17:31:01.207" v="305" actId="20577"/>
          <ac:spMkLst>
            <pc:docMk/>
            <pc:sldMk cId="4255604786" sldId="264"/>
            <ac:spMk id="3" creationId="{BCF21F1B-D7CF-4415-B4F0-21EE3E0D906D}"/>
          </ac:spMkLst>
        </pc:spChg>
        <pc:picChg chg="add mod">
          <ac:chgData name="Hussein Salim Qasim Al Sheakh" userId="6ea6342a-4012-48f5-8cee-0d6e5074e17b" providerId="ADAL" clId="{D3514390-33D7-40B8-99FB-1537AAE69E04}" dt="2022-10-14T17:31:30.680" v="309" actId="1076"/>
          <ac:picMkLst>
            <pc:docMk/>
            <pc:sldMk cId="4255604786" sldId="264"/>
            <ac:picMk id="5" creationId="{820458D9-5A38-4ABF-85EC-8FFBE9CEB8F5}"/>
          </ac:picMkLst>
        </pc:picChg>
      </pc:sldChg>
      <pc:sldChg chg="modSp add">
        <pc:chgData name="Hussein Salim Qasim Al Sheakh" userId="6ea6342a-4012-48f5-8cee-0d6e5074e17b" providerId="ADAL" clId="{D3514390-33D7-40B8-99FB-1537AAE69E04}" dt="2022-10-14T17:35:24.376" v="329"/>
        <pc:sldMkLst>
          <pc:docMk/>
          <pc:sldMk cId="1219679417" sldId="265"/>
        </pc:sldMkLst>
        <pc:spChg chg="mod">
          <ac:chgData name="Hussein Salim Qasim Al Sheakh" userId="6ea6342a-4012-48f5-8cee-0d6e5074e17b" providerId="ADAL" clId="{D3514390-33D7-40B8-99FB-1537AAE69E04}" dt="2022-10-14T17:35:24.376" v="329"/>
          <ac:spMkLst>
            <pc:docMk/>
            <pc:sldMk cId="1219679417" sldId="265"/>
            <ac:spMk id="2" creationId="{8F9742F4-E473-4F80-9C0B-C5F6745B8EED}"/>
          </ac:spMkLst>
        </pc:spChg>
        <pc:spChg chg="mod">
          <ac:chgData name="Hussein Salim Qasim Al Sheakh" userId="6ea6342a-4012-48f5-8cee-0d6e5074e17b" providerId="ADAL" clId="{D3514390-33D7-40B8-99FB-1537AAE69E04}" dt="2022-10-14T17:33:29.489" v="321" actId="20577"/>
          <ac:spMkLst>
            <pc:docMk/>
            <pc:sldMk cId="1219679417" sldId="265"/>
            <ac:spMk id="3" creationId="{1770FFF5-4867-4420-ACBB-EFFC5FF36EF5}"/>
          </ac:spMkLst>
        </pc:spChg>
      </pc:sldChg>
      <pc:sldChg chg="addSp modSp add">
        <pc:chgData name="Hussein Salim Qasim Al Sheakh" userId="6ea6342a-4012-48f5-8cee-0d6e5074e17b" providerId="ADAL" clId="{D3514390-33D7-40B8-99FB-1537AAE69E04}" dt="2022-10-14T17:45:42.414" v="363" actId="14100"/>
        <pc:sldMkLst>
          <pc:docMk/>
          <pc:sldMk cId="2097507378" sldId="266"/>
        </pc:sldMkLst>
        <pc:spChg chg="mod">
          <ac:chgData name="Hussein Salim Qasim Al Sheakh" userId="6ea6342a-4012-48f5-8cee-0d6e5074e17b" providerId="ADAL" clId="{D3514390-33D7-40B8-99FB-1537AAE69E04}" dt="2022-10-14T17:41:20.455" v="331"/>
          <ac:spMkLst>
            <pc:docMk/>
            <pc:sldMk cId="2097507378" sldId="266"/>
            <ac:spMk id="2" creationId="{0A78E3B4-A1FD-4B54-A7E0-08904CEA6C49}"/>
          </ac:spMkLst>
        </pc:spChg>
        <pc:spChg chg="mod">
          <ac:chgData name="Hussein Salim Qasim Al Sheakh" userId="6ea6342a-4012-48f5-8cee-0d6e5074e17b" providerId="ADAL" clId="{D3514390-33D7-40B8-99FB-1537AAE69E04}" dt="2022-10-14T17:44:42.771" v="359" actId="27636"/>
          <ac:spMkLst>
            <pc:docMk/>
            <pc:sldMk cId="2097507378" sldId="266"/>
            <ac:spMk id="3" creationId="{AE5A1D94-AB57-4AA0-9BF4-C0F9A54402B0}"/>
          </ac:spMkLst>
        </pc:spChg>
        <pc:picChg chg="add mod">
          <ac:chgData name="Hussein Salim Qasim Al Sheakh" userId="6ea6342a-4012-48f5-8cee-0d6e5074e17b" providerId="ADAL" clId="{D3514390-33D7-40B8-99FB-1537AAE69E04}" dt="2022-10-14T17:45:42.414" v="363" actId="14100"/>
          <ac:picMkLst>
            <pc:docMk/>
            <pc:sldMk cId="2097507378" sldId="266"/>
            <ac:picMk id="5" creationId="{5E6A2B0D-A6CE-44EE-8E96-56C508AE8497}"/>
          </ac:picMkLst>
        </pc:picChg>
      </pc:sldChg>
      <pc:sldChg chg="modSp add">
        <pc:chgData name="Hussein Salim Qasim Al Sheakh" userId="6ea6342a-4012-48f5-8cee-0d6e5074e17b" providerId="ADAL" clId="{D3514390-33D7-40B8-99FB-1537AAE69E04}" dt="2022-10-14T17:52:21.430" v="543" actId="20577"/>
        <pc:sldMkLst>
          <pc:docMk/>
          <pc:sldMk cId="1096964927" sldId="267"/>
        </pc:sldMkLst>
        <pc:spChg chg="mod">
          <ac:chgData name="Hussein Salim Qasim Al Sheakh" userId="6ea6342a-4012-48f5-8cee-0d6e5074e17b" providerId="ADAL" clId="{D3514390-33D7-40B8-99FB-1537AAE69E04}" dt="2022-10-14T17:47:52.638" v="366" actId="20577"/>
          <ac:spMkLst>
            <pc:docMk/>
            <pc:sldMk cId="1096964927" sldId="267"/>
            <ac:spMk id="2" creationId="{66E80921-3974-46E4-98EF-EC75B54D4ABE}"/>
          </ac:spMkLst>
        </pc:spChg>
        <pc:spChg chg="mod">
          <ac:chgData name="Hussein Salim Qasim Al Sheakh" userId="6ea6342a-4012-48f5-8cee-0d6e5074e17b" providerId="ADAL" clId="{D3514390-33D7-40B8-99FB-1537AAE69E04}" dt="2022-10-14T17:52:21.430" v="543" actId="20577"/>
          <ac:spMkLst>
            <pc:docMk/>
            <pc:sldMk cId="1096964927" sldId="267"/>
            <ac:spMk id="3" creationId="{D79A7DFB-BBE8-46A4-B42C-1E7D760CD513}"/>
          </ac:spMkLst>
        </pc:spChg>
      </pc:sldChg>
      <pc:sldChg chg="modSp add">
        <pc:chgData name="Hussein Salim Qasim Al Sheakh" userId="6ea6342a-4012-48f5-8cee-0d6e5074e17b" providerId="ADAL" clId="{D3514390-33D7-40B8-99FB-1537AAE69E04}" dt="2022-10-14T17:53:40.286" v="566" actId="5793"/>
        <pc:sldMkLst>
          <pc:docMk/>
          <pc:sldMk cId="474218330" sldId="268"/>
        </pc:sldMkLst>
        <pc:spChg chg="mod">
          <ac:chgData name="Hussein Salim Qasim Al Sheakh" userId="6ea6342a-4012-48f5-8cee-0d6e5074e17b" providerId="ADAL" clId="{D3514390-33D7-40B8-99FB-1537AAE69E04}" dt="2022-10-14T17:53:16.448" v="546" actId="20577"/>
          <ac:spMkLst>
            <pc:docMk/>
            <pc:sldMk cId="474218330" sldId="268"/>
            <ac:spMk id="2" creationId="{D19ED6BC-A302-4594-874E-7442AD7F025C}"/>
          </ac:spMkLst>
        </pc:spChg>
        <pc:spChg chg="mod">
          <ac:chgData name="Hussein Salim Qasim Al Sheakh" userId="6ea6342a-4012-48f5-8cee-0d6e5074e17b" providerId="ADAL" clId="{D3514390-33D7-40B8-99FB-1537AAE69E04}" dt="2022-10-14T17:53:40.286" v="566" actId="5793"/>
          <ac:spMkLst>
            <pc:docMk/>
            <pc:sldMk cId="474218330" sldId="268"/>
            <ac:spMk id="3" creationId="{456145C5-4C14-4D62-A2AA-6DC16B726325}"/>
          </ac:spMkLst>
        </pc:spChg>
      </pc:sldChg>
      <pc:sldChg chg="addSp modSp add">
        <pc:chgData name="Hussein Salim Qasim Al Sheakh" userId="6ea6342a-4012-48f5-8cee-0d6e5074e17b" providerId="ADAL" clId="{D3514390-33D7-40B8-99FB-1537AAE69E04}" dt="2022-10-14T18:01:03.247" v="633" actId="1076"/>
        <pc:sldMkLst>
          <pc:docMk/>
          <pc:sldMk cId="1755224116" sldId="269"/>
        </pc:sldMkLst>
        <pc:spChg chg="mod">
          <ac:chgData name="Hussein Salim Qasim Al Sheakh" userId="6ea6342a-4012-48f5-8cee-0d6e5074e17b" providerId="ADAL" clId="{D3514390-33D7-40B8-99FB-1537AAE69E04}" dt="2022-10-14T17:55:35.270" v="569" actId="20577"/>
          <ac:spMkLst>
            <pc:docMk/>
            <pc:sldMk cId="1755224116" sldId="269"/>
            <ac:spMk id="2" creationId="{160A09B7-A852-4F19-A3B1-B6B0793E82C7}"/>
          </ac:spMkLst>
        </pc:spChg>
        <pc:spChg chg="mod">
          <ac:chgData name="Hussein Salim Qasim Al Sheakh" userId="6ea6342a-4012-48f5-8cee-0d6e5074e17b" providerId="ADAL" clId="{D3514390-33D7-40B8-99FB-1537AAE69E04}" dt="2022-10-14T18:00:40.502" v="630" actId="255"/>
          <ac:spMkLst>
            <pc:docMk/>
            <pc:sldMk cId="1755224116" sldId="269"/>
            <ac:spMk id="3" creationId="{2CC704E7-64A9-4FEE-957B-4462475F9558}"/>
          </ac:spMkLst>
        </pc:spChg>
        <pc:picChg chg="add mod">
          <ac:chgData name="Hussein Salim Qasim Al Sheakh" userId="6ea6342a-4012-48f5-8cee-0d6e5074e17b" providerId="ADAL" clId="{D3514390-33D7-40B8-99FB-1537AAE69E04}" dt="2022-10-14T18:01:03.247" v="633" actId="1076"/>
          <ac:picMkLst>
            <pc:docMk/>
            <pc:sldMk cId="1755224116" sldId="269"/>
            <ac:picMk id="5" creationId="{503CA1CD-0734-4FDA-A8E1-295A8D79D7A6}"/>
          </ac:picMkLst>
        </pc:picChg>
      </pc:sldChg>
      <pc:sldChg chg="addSp modSp add">
        <pc:chgData name="Hussein Salim Qasim Al Sheakh" userId="6ea6342a-4012-48f5-8cee-0d6e5074e17b" providerId="ADAL" clId="{D3514390-33D7-40B8-99FB-1537AAE69E04}" dt="2022-10-14T18:05:06.002" v="704" actId="14100"/>
        <pc:sldMkLst>
          <pc:docMk/>
          <pc:sldMk cId="1280259549" sldId="270"/>
        </pc:sldMkLst>
        <pc:spChg chg="mod">
          <ac:chgData name="Hussein Salim Qasim Al Sheakh" userId="6ea6342a-4012-48f5-8cee-0d6e5074e17b" providerId="ADAL" clId="{D3514390-33D7-40B8-99FB-1537AAE69E04}" dt="2022-10-14T18:01:26.510" v="636" actId="20577"/>
          <ac:spMkLst>
            <pc:docMk/>
            <pc:sldMk cId="1280259549" sldId="270"/>
            <ac:spMk id="2" creationId="{CE668A3C-3B51-428C-A7CB-745F74166BC9}"/>
          </ac:spMkLst>
        </pc:spChg>
        <pc:spChg chg="mod">
          <ac:chgData name="Hussein Salim Qasim Al Sheakh" userId="6ea6342a-4012-48f5-8cee-0d6e5074e17b" providerId="ADAL" clId="{D3514390-33D7-40B8-99FB-1537AAE69E04}" dt="2022-10-14T18:04:38.301" v="701" actId="14100"/>
          <ac:spMkLst>
            <pc:docMk/>
            <pc:sldMk cId="1280259549" sldId="270"/>
            <ac:spMk id="3" creationId="{71677BCC-6B77-4E22-9197-FE0C674E189E}"/>
          </ac:spMkLst>
        </pc:spChg>
        <pc:picChg chg="add mod">
          <ac:chgData name="Hussein Salim Qasim Al Sheakh" userId="6ea6342a-4012-48f5-8cee-0d6e5074e17b" providerId="ADAL" clId="{D3514390-33D7-40B8-99FB-1537AAE69E04}" dt="2022-10-14T18:05:06.002" v="704" actId="14100"/>
          <ac:picMkLst>
            <pc:docMk/>
            <pc:sldMk cId="1280259549" sldId="270"/>
            <ac:picMk id="5" creationId="{A7EAF14B-4D15-493B-8ABC-F52B634F2BAA}"/>
          </ac:picMkLst>
        </pc:picChg>
      </pc:sldChg>
      <pc:sldChg chg="addSp delSp modSp add modTransition">
        <pc:chgData name="Hussein Salim Qasim Al Sheakh" userId="6ea6342a-4012-48f5-8cee-0d6e5074e17b" providerId="ADAL" clId="{D3514390-33D7-40B8-99FB-1537AAE69E04}" dt="2022-10-14T18:06:42.920" v="728"/>
        <pc:sldMkLst>
          <pc:docMk/>
          <pc:sldMk cId="1981690107" sldId="271"/>
        </pc:sldMkLst>
        <pc:spChg chg="del">
          <ac:chgData name="Hussein Salim Qasim Al Sheakh" userId="6ea6342a-4012-48f5-8cee-0d6e5074e17b" providerId="ADAL" clId="{D3514390-33D7-40B8-99FB-1537AAE69E04}" dt="2022-10-14T18:05:26.530" v="707"/>
          <ac:spMkLst>
            <pc:docMk/>
            <pc:sldMk cId="1981690107" sldId="271"/>
            <ac:spMk id="2" creationId="{77EF4EC9-8C7C-443E-9C40-0C05FBDBC221}"/>
          </ac:spMkLst>
        </pc:spChg>
        <pc:spChg chg="del">
          <ac:chgData name="Hussein Salim Qasim Al Sheakh" userId="6ea6342a-4012-48f5-8cee-0d6e5074e17b" providerId="ADAL" clId="{D3514390-33D7-40B8-99FB-1537AAE69E04}" dt="2022-10-14T18:05:26.530" v="707"/>
          <ac:spMkLst>
            <pc:docMk/>
            <pc:sldMk cId="1981690107" sldId="271"/>
            <ac:spMk id="3" creationId="{B2D9CECB-70B7-4219-9246-C1AC4464146C}"/>
          </ac:spMkLst>
        </pc:spChg>
        <pc:spChg chg="add mod">
          <ac:chgData name="Hussein Salim Qasim Al Sheakh" userId="6ea6342a-4012-48f5-8cee-0d6e5074e17b" providerId="ADAL" clId="{D3514390-33D7-40B8-99FB-1537AAE69E04}" dt="2022-10-14T18:06:12.148" v="722" actId="313"/>
          <ac:spMkLst>
            <pc:docMk/>
            <pc:sldMk cId="1981690107" sldId="271"/>
            <ac:spMk id="6" creationId="{A1F1B169-CE43-48AD-9743-1ACC4E13F56D}"/>
          </ac:spMkLst>
        </pc:spChg>
        <pc:spChg chg="add del mod">
          <ac:chgData name="Hussein Salim Qasim Al Sheakh" userId="6ea6342a-4012-48f5-8cee-0d6e5074e17b" providerId="ADAL" clId="{D3514390-33D7-40B8-99FB-1537AAE69E04}" dt="2022-10-14T18:06:03.821" v="714" actId="478"/>
          <ac:spMkLst>
            <pc:docMk/>
            <pc:sldMk cId="1981690107" sldId="271"/>
            <ac:spMk id="7" creationId="{29AED227-E543-4D1E-8750-E10B387E4D6F}"/>
          </ac:spMkLst>
        </pc:spChg>
        <pc:picChg chg="add mod">
          <ac:chgData name="Hussein Salim Qasim Al Sheakh" userId="6ea6342a-4012-48f5-8cee-0d6e5074e17b" providerId="ADAL" clId="{D3514390-33D7-40B8-99FB-1537AAE69E04}" dt="2022-10-14T18:05:51.223" v="712" actId="1076"/>
          <ac:picMkLst>
            <pc:docMk/>
            <pc:sldMk cId="1981690107" sldId="271"/>
            <ac:picMk id="5" creationId="{C0E1E209-C82D-489F-BC17-263023CB5730}"/>
          </ac:picMkLst>
        </pc:picChg>
      </pc:sldChg>
      <pc:sldChg chg="addSp delSp modSp add">
        <pc:chgData name="Hussein Salim Qasim Al Sheakh" userId="6ea6342a-4012-48f5-8cee-0d6e5074e17b" providerId="ADAL" clId="{D3514390-33D7-40B8-99FB-1537AAE69E04}" dt="2022-10-14T18:06:36.236" v="727" actId="1076"/>
        <pc:sldMkLst>
          <pc:docMk/>
          <pc:sldMk cId="3178998412" sldId="272"/>
        </pc:sldMkLst>
        <pc:spChg chg="mod">
          <ac:chgData name="Hussein Salim Qasim Al Sheakh" userId="6ea6342a-4012-48f5-8cee-0d6e5074e17b" providerId="ADAL" clId="{D3514390-33D7-40B8-99FB-1537AAE69E04}" dt="2022-10-14T18:06:18.767" v="723"/>
          <ac:spMkLst>
            <pc:docMk/>
            <pc:sldMk cId="3178998412" sldId="272"/>
            <ac:spMk id="2" creationId="{AF282802-CB4B-43E6-8414-4931F93D7E8F}"/>
          </ac:spMkLst>
        </pc:spChg>
        <pc:spChg chg="del">
          <ac:chgData name="Hussein Salim Qasim Al Sheakh" userId="6ea6342a-4012-48f5-8cee-0d6e5074e17b" providerId="ADAL" clId="{D3514390-33D7-40B8-99FB-1537AAE69E04}" dt="2022-10-14T18:06:29.416" v="724" actId="931"/>
          <ac:spMkLst>
            <pc:docMk/>
            <pc:sldMk cId="3178998412" sldId="272"/>
            <ac:spMk id="3" creationId="{B7BA7BE6-B9D5-4BF6-9D9E-9EB306121499}"/>
          </ac:spMkLst>
        </pc:spChg>
        <pc:picChg chg="add mod">
          <ac:chgData name="Hussein Salim Qasim Al Sheakh" userId="6ea6342a-4012-48f5-8cee-0d6e5074e17b" providerId="ADAL" clId="{D3514390-33D7-40B8-99FB-1537AAE69E04}" dt="2022-10-14T18:06:36.236" v="727" actId="1076"/>
          <ac:picMkLst>
            <pc:docMk/>
            <pc:sldMk cId="3178998412" sldId="272"/>
            <ac:picMk id="5" creationId="{D580EDD7-2D48-4AFA-9403-2E4959BD072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25B1F-D7F8-4DB3-9EAC-80DD02C09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B7184-89B3-43BC-8FB5-818E4A34B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93298-8BEE-4449-9900-2EE852E88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CA7C9-6377-4FED-A8AC-5C7A0DA9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30AB3-09E3-43C0-9A70-7697D89F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7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CA8C6-4F4D-4099-8B08-EB154588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68FFA-48EB-42D4-97F2-F2829CBFE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6A78B-EAAF-478C-B3BC-3EA0DE0C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2EC1D-63D7-4867-A367-1723C937F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52E2-D864-4444-B22B-09D286E5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8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425DDF-068F-482A-8D9D-41B1BAC73E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1AA1B-9B3D-42FB-9E69-9FE72E041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7B993-3A09-4775-8361-2584761EA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42E53-C45A-4C5E-88DB-1FAEF95CF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0FC9E-A64B-4F12-86AA-540BAE90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7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53BD0-11FA-4CDD-9378-9D38DD64C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EAF6E-911A-49DE-BEA6-2EBD6164D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029D7-5804-49BD-BD56-CAB7CE24F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0620-38CC-4EA7-9572-83435002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E441C-4E67-470A-8109-E3BD8BBA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3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0E3E1-EA9E-4F83-84E5-F0265B6A3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79F36-C7B1-41D6-890E-AE6E4A086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7CBAD-D86B-4CF0-818A-14CE6B3B6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617B5-AA0F-4AA4-A158-1D364742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2964F-D8EE-4F52-85B9-C7E8D21AF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6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6817B-724A-489E-9378-DCA2A436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9609B-D2CF-4617-994C-8EF346574A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6D3D1-7AAA-4243-A9ED-07C941ECF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830F9-DC8F-4C54-ABA5-F6B046E84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C6B51-445F-4737-92F1-CA3E06B57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B2510-808F-48A1-A452-F6AC16A95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3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EEB62-58CE-41E7-BE1D-4196E1F6E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C1018-B7A1-4F76-AB69-CEB29F40B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88EA5-E9CC-402A-9B41-54C1620E4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B7B01-2A20-415E-B57B-99C01E94E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3AB717-F632-4252-86FA-060028BD32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7D03E7-955B-4C75-9778-2C5A45C14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93F643-1AB3-4D22-8B4A-73AB338E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A31DF1-4085-47EA-870C-0249D286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76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AD946-86DD-4B70-AB78-FC9D8FDF3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07171-3C73-434E-AE7B-94CE98B6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7800E-D5C3-47F8-AB40-3896DAAB9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11F8B-485F-46D3-B65B-651C0CE4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6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3991BD-8983-4854-B4C2-AE9749DE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6E6DD-43D5-4169-B1B7-F201BDB40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448B2-1B06-46EE-97F1-F1A45B13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3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2CEB9-5754-4A4D-BF93-F72DEC89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D9EC1-9B94-45C8-95CC-2AE40755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C94A9-A445-4DC9-9894-142D2B885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E5F73-48E7-4C49-A71C-600C693B9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DFD62-4358-4CE9-BECF-BB3C251E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329AB-7287-4A2E-B425-B7D6D5974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0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2BF3A-EC63-4AD6-8A43-52D28838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87F3C4-00F8-4357-80CA-2F4F7826C6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49D08-0715-436F-99F2-CE4FCF324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0718C-01F7-4DE1-A758-1641C323F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78CB2-9AF5-4B7C-9B7C-A4A036A34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AB2DD-B44E-4ADE-86C2-D76103AF6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53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CBAECE-78BF-4863-A6F9-AAB39E8F1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D9E9C-CCC0-4FEA-B94A-4A5CFAC27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953ED-F5A2-4669-B89A-67DA8A49E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ADCC2-4508-41A6-9A5D-2D7DE517F809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57312-0F41-4412-8EE7-0BBB504E0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A08B7-CB5C-482F-ADF2-0D61A1EBD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DC5F-4AFF-4897-99B0-138C3037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3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05367-9B57-4937-9379-B49D15A7D8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Basics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7063C-747C-4692-B581-AB7EB2E0C2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Hussein Alsheakh</a:t>
            </a:r>
          </a:p>
        </p:txBody>
      </p:sp>
    </p:spTree>
    <p:extLst>
      <p:ext uri="{BB962C8B-B14F-4D97-AF65-F5344CB8AC3E}">
        <p14:creationId xmlns:p14="http://schemas.microsoft.com/office/powerpoint/2010/main" val="211651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DE3269-A3E6-48BB-9A01-4D04A7DCC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 a New Slide</a:t>
            </a:r>
            <a:r>
              <a:rPr lang="en-US" dirty="0"/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AB2B3E-6C3C-4687-974D-7E68B6C38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USE </a:t>
            </a:r>
            <a:r>
              <a:rPr lang="en-US" dirty="0"/>
              <a:t>the </a:t>
            </a:r>
            <a:r>
              <a:rPr lang="en-US" b="1" dirty="0"/>
              <a:t>New Product Preview </a:t>
            </a:r>
            <a:r>
              <a:rPr lang="en-US" dirty="0"/>
              <a:t>presentation that is still open from the previous exercise.</a:t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/>
              <a:t>On the Home tab in the Slides group, click the </a:t>
            </a:r>
            <a:r>
              <a:rPr lang="en-US" b="1" dirty="0"/>
              <a:t>New Slide button </a:t>
            </a:r>
            <a:r>
              <a:rPr lang="en-US" dirty="0"/>
              <a:t>drop-down arrow. A gallery opens, showing thumbnail images of the slide layouts that are available for this template.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Scroll down to the bottom of the gallery and then click </a:t>
            </a:r>
            <a:r>
              <a:rPr lang="en-US" b="1" dirty="0"/>
              <a:t>Title and Content</a:t>
            </a:r>
            <a:r>
              <a:rPr lang="en-US" dirty="0"/>
              <a:t>. </a:t>
            </a:r>
          </a:p>
          <a:p>
            <a:r>
              <a:rPr lang="en-US" b="1" dirty="0"/>
              <a:t>3. </a:t>
            </a:r>
            <a:r>
              <a:rPr lang="en-US" dirty="0"/>
              <a:t>On the new slide, click the </a:t>
            </a:r>
            <a:r>
              <a:rPr lang="en-US" b="1" dirty="0"/>
              <a:t>title placeholder </a:t>
            </a:r>
            <a:r>
              <a:rPr lang="en-US" dirty="0"/>
              <a:t>and type </a:t>
            </a:r>
            <a:r>
              <a:rPr lang="en-US" b="1" dirty="0"/>
              <a:t>This Year’s New Products.</a:t>
            </a: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74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85F82-306F-4E20-A25B-C742C15B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 a New Slide Cont.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21F1B-D7CF-4415-B4F0-21EE3E0D9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33533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3. On the new slide, click the </a:t>
            </a:r>
            <a:r>
              <a:rPr lang="en-US" b="1" dirty="0"/>
              <a:t>title placeholder </a:t>
            </a:r>
            <a:r>
              <a:rPr lang="en-US" dirty="0"/>
              <a:t>and type </a:t>
            </a:r>
            <a:r>
              <a:rPr lang="en-US" b="1" dirty="0"/>
              <a:t>This Year’s New Products.</a:t>
            </a:r>
          </a:p>
          <a:p>
            <a:pPr marL="0" indent="0">
              <a:buNone/>
            </a:pPr>
            <a:r>
              <a:rPr lang="en-US" b="1" dirty="0"/>
              <a:t>4. </a:t>
            </a:r>
            <a:r>
              <a:rPr lang="en-US" dirty="0"/>
              <a:t>Click the sample text at the top of the second placeholder and then type the following items, placing each item on its own line:</a:t>
            </a:r>
            <a:br>
              <a:rPr lang="en-US" dirty="0"/>
            </a:br>
            <a:r>
              <a:rPr lang="en-US" b="1" dirty="0"/>
              <a:t>Women’s jackets</a:t>
            </a:r>
            <a:br>
              <a:rPr lang="en-US" b="1" dirty="0"/>
            </a:br>
            <a:r>
              <a:rPr lang="en-US" b="1" dirty="0"/>
              <a:t>Men’s jackets</a:t>
            </a:r>
            <a:br>
              <a:rPr lang="en-US" b="1" dirty="0"/>
            </a:br>
            <a:r>
              <a:rPr lang="en-US" b="1" dirty="0"/>
              <a:t>Boots</a:t>
            </a:r>
            <a:br>
              <a:rPr lang="en-US" b="1" dirty="0"/>
            </a:br>
            <a:r>
              <a:rPr lang="en-US" b="1" dirty="0"/>
              <a:t>Backpacks</a:t>
            </a:r>
            <a:br>
              <a:rPr lang="en-US" b="1" dirty="0"/>
            </a:br>
            <a:r>
              <a:rPr lang="en-US" b="1" dirty="0"/>
              <a:t>Flannel shirts</a:t>
            </a:r>
            <a:br>
              <a:rPr lang="en-US" b="1" dirty="0"/>
            </a:br>
            <a:r>
              <a:rPr lang="en-US" b="1" dirty="0"/>
              <a:t>Fleece</a:t>
            </a:r>
            <a:br>
              <a:rPr lang="en-US" b="1" dirty="0"/>
            </a:br>
            <a:r>
              <a:rPr lang="en-US" b="1" dirty="0"/>
              <a:t>Turtlenecks</a:t>
            </a:r>
            <a:br>
              <a:rPr lang="en-US" b="1" dirty="0"/>
            </a:br>
            <a:r>
              <a:rPr lang="en-US" b="1" dirty="0"/>
              <a:t>Underwear</a:t>
            </a:r>
            <a:br>
              <a:rPr lang="en-US" b="1" dirty="0"/>
            </a:br>
            <a:r>
              <a:rPr lang="en-US" b="1" dirty="0"/>
              <a:t>Socks</a:t>
            </a:r>
            <a:br>
              <a:rPr lang="en-US" b="1" dirty="0"/>
            </a:br>
            <a:r>
              <a:rPr lang="en-US" b="1" dirty="0"/>
              <a:t>5. </a:t>
            </a:r>
            <a:r>
              <a:rPr lang="en-US" dirty="0"/>
              <a:t>Click in the area surrounding the slide to clear the placeholder’s border. When you are done 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0458D9-5A38-4ABF-85EC-8FFBE9CEB8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733" y="2116667"/>
            <a:ext cx="5287685" cy="339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04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742F4-E473-4F80-9C0B-C5F6745B8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 a New Slide Cont.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0FFF5-4867-4420-ACBB-EFFC5FF36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6. </a:t>
            </a:r>
            <a:r>
              <a:rPr lang="en-US" dirty="0"/>
              <a:t>On the View tab, click the </a:t>
            </a:r>
            <a:r>
              <a:rPr lang="en-US" b="1" dirty="0"/>
              <a:t>Outline View </a:t>
            </a:r>
            <a:r>
              <a:rPr lang="en-US" dirty="0"/>
              <a:t>button to switch to Outline view </a:t>
            </a:r>
          </a:p>
          <a:p>
            <a:r>
              <a:rPr lang="en-US" b="1" dirty="0"/>
              <a:t>7. </a:t>
            </a:r>
            <a:r>
              <a:rPr lang="en-US" dirty="0"/>
              <a:t>In the Outline pane, click to place the text insertion point after the word Socks in slide</a:t>
            </a:r>
            <a:br>
              <a:rPr lang="en-US" dirty="0"/>
            </a:br>
            <a:r>
              <a:rPr lang="en-US" dirty="0"/>
              <a:t>2 and then press </a:t>
            </a:r>
            <a:r>
              <a:rPr lang="en-US" b="1" dirty="0"/>
              <a:t>Enter</a:t>
            </a:r>
            <a:r>
              <a:rPr lang="en-US" dirty="0"/>
              <a:t>, creating a new paragraph. At this point the new paragraph is a</a:t>
            </a:r>
            <a:br>
              <a:rPr lang="en-US" dirty="0"/>
            </a:br>
            <a:r>
              <a:rPr lang="en-US" dirty="0"/>
              <a:t>bullet on slide 2.</a:t>
            </a:r>
            <a:br>
              <a:rPr lang="en-US" dirty="0"/>
            </a:br>
            <a:r>
              <a:rPr lang="en-US" b="1" dirty="0"/>
              <a:t>8. </a:t>
            </a:r>
            <a:r>
              <a:rPr lang="en-US" dirty="0"/>
              <a:t>Press </a:t>
            </a:r>
            <a:r>
              <a:rPr lang="en-US" b="1" dirty="0" err="1"/>
              <a:t>Shift+Tab</a:t>
            </a:r>
            <a:r>
              <a:rPr lang="en-US" dirty="0"/>
              <a:t>. The new paragraph is promoted into a new slide title.</a:t>
            </a:r>
            <a:br>
              <a:rPr lang="en-US" dirty="0"/>
            </a:br>
            <a:r>
              <a:rPr lang="en-US" b="1" dirty="0"/>
              <a:t>9. </a:t>
            </a:r>
            <a:r>
              <a:rPr lang="en-US" dirty="0"/>
              <a:t>Type </a:t>
            </a:r>
            <a:r>
              <a:rPr lang="en-US" b="1" dirty="0"/>
              <a:t>Clearance Items </a:t>
            </a:r>
            <a:r>
              <a:rPr lang="en-US" dirty="0"/>
              <a:t>and then press </a:t>
            </a:r>
            <a:r>
              <a:rPr lang="en-US" b="1" dirty="0"/>
              <a:t>Enter</a:t>
            </a:r>
            <a:r>
              <a:rPr lang="en-US" dirty="0"/>
              <a:t>. A new slide appears. Because the previous paragraph was a slide title, the new one is too.</a:t>
            </a:r>
            <a:br>
              <a:rPr lang="en-US" dirty="0"/>
            </a:br>
            <a:r>
              <a:rPr lang="en-US" b="1" dirty="0"/>
              <a:t>10. </a:t>
            </a:r>
            <a:r>
              <a:rPr lang="en-US" dirty="0"/>
              <a:t>Press </a:t>
            </a:r>
            <a:r>
              <a:rPr lang="en-US" b="1" dirty="0"/>
              <a:t>Tab</a:t>
            </a:r>
            <a:r>
              <a:rPr lang="en-US" dirty="0"/>
              <a:t>. The new paragraph is indented so that it is a bullet on the Clearance Items slide.</a:t>
            </a:r>
            <a:br>
              <a:rPr lang="en-US" dirty="0"/>
            </a:br>
            <a:r>
              <a:rPr lang="en-US" b="1" dirty="0"/>
              <a:t>11. </a:t>
            </a:r>
            <a:r>
              <a:rPr lang="en-US" dirty="0"/>
              <a:t>Type the following items, pressing </a:t>
            </a:r>
            <a:r>
              <a:rPr lang="en-US" b="1" dirty="0"/>
              <a:t>Enter </a:t>
            </a:r>
            <a:r>
              <a:rPr lang="en-US" dirty="0"/>
              <a:t>after each one except the last item to place it in its own paragraph:</a:t>
            </a:r>
            <a:br>
              <a:rPr lang="en-US" dirty="0"/>
            </a:br>
            <a:r>
              <a:rPr lang="en-US" b="1" dirty="0"/>
              <a:t>Biking accessories</a:t>
            </a:r>
            <a:br>
              <a:rPr lang="en-US" b="1" dirty="0"/>
            </a:br>
            <a:r>
              <a:rPr lang="en-US" b="1" dirty="0"/>
              <a:t>Camping supplies</a:t>
            </a:r>
            <a:br>
              <a:rPr lang="en-US" b="1" dirty="0"/>
            </a:br>
            <a:r>
              <a:rPr lang="en-US" b="1" dirty="0"/>
              <a:t>Spelunking gear</a:t>
            </a:r>
            <a:br>
              <a:rPr lang="en-US" b="1" dirty="0"/>
            </a:br>
            <a:r>
              <a:rPr lang="en-US" b="1" dirty="0"/>
              <a:t>12. </a:t>
            </a:r>
            <a:r>
              <a:rPr lang="en-US" dirty="0"/>
              <a:t>After all the text is typed in for the new slide, it appears in the Outline.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679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E3B4-A1FD-4B54-A7E0-08904CEA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Non-Contiguous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A1D94-AB57-4AA0-9BF4-C0F9A5440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57533" cy="486304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USE </a:t>
            </a:r>
            <a:r>
              <a:rPr lang="en-US" dirty="0"/>
              <a:t>the </a:t>
            </a:r>
            <a:r>
              <a:rPr lang="en-US" b="1" dirty="0"/>
              <a:t>New Product Preview </a:t>
            </a:r>
            <a:r>
              <a:rPr lang="en-US" dirty="0"/>
              <a:t>presentation that is still open from the previous exercise.</a:t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/>
              <a:t>Click the </a:t>
            </a:r>
            <a:r>
              <a:rPr lang="en-US" b="1" dirty="0"/>
              <a:t>Slide Sorter </a:t>
            </a:r>
            <a:r>
              <a:rPr lang="en-US" dirty="0"/>
              <a:t>button on the View tab to change to Slide Sorter view. The presentation’s slides appear together in a single pane.</a:t>
            </a:r>
          </a:p>
          <a:p>
            <a:pPr marL="0" indent="0">
              <a:buNone/>
            </a:pPr>
            <a:r>
              <a:rPr lang="en-US" b="1" dirty="0"/>
              <a:t>2. </a:t>
            </a:r>
            <a:r>
              <a:rPr lang="en-US" dirty="0"/>
              <a:t>Click </a:t>
            </a:r>
            <a:r>
              <a:rPr lang="en-US" b="1" dirty="0"/>
              <a:t>slide 4</a:t>
            </a:r>
            <a:r>
              <a:rPr lang="en-US" dirty="0"/>
              <a:t>. An orange outline appears around it, indicating that it is selected.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Hold down </a:t>
            </a:r>
            <a:r>
              <a:rPr lang="en-US" b="1" dirty="0"/>
              <a:t>Ctrl </a:t>
            </a:r>
            <a:r>
              <a:rPr lang="en-US" dirty="0"/>
              <a:t>and click </a:t>
            </a:r>
            <a:r>
              <a:rPr lang="en-US" b="1" dirty="0"/>
              <a:t>slide 7</a:t>
            </a:r>
            <a:r>
              <a:rPr lang="en-US" dirty="0"/>
              <a:t>. An orange outline appears around it too. </a:t>
            </a:r>
            <a:br>
              <a:rPr lang="en-US" dirty="0"/>
            </a:br>
            <a:r>
              <a:rPr lang="en-US" b="1" dirty="0"/>
              <a:t>4. </a:t>
            </a:r>
            <a:r>
              <a:rPr lang="en-US" dirty="0"/>
              <a:t>Click the </a:t>
            </a:r>
            <a:r>
              <a:rPr lang="en-US" b="1" dirty="0"/>
              <a:t>Home </a:t>
            </a:r>
            <a:r>
              <a:rPr lang="en-US" dirty="0"/>
              <a:t>tab and then click </a:t>
            </a:r>
            <a:r>
              <a:rPr lang="en-US" b="1" dirty="0"/>
              <a:t>Copy</a:t>
            </a:r>
            <a:r>
              <a:rPr lang="en-US" dirty="0"/>
              <a:t>. The two slides are copied to the Clipboard.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Click to the right of slide 9. A vertical line appears there.</a:t>
            </a:r>
            <a:br>
              <a:rPr lang="en-US" dirty="0"/>
            </a:br>
            <a:r>
              <a:rPr lang="en-US" b="1" dirty="0"/>
              <a:t>6. </a:t>
            </a:r>
            <a:r>
              <a:rPr lang="en-US" dirty="0"/>
              <a:t>On the Home tab, click </a:t>
            </a:r>
            <a:r>
              <a:rPr lang="en-US" b="1" dirty="0"/>
              <a:t>Paste</a:t>
            </a:r>
            <a:r>
              <a:rPr lang="en-US" dirty="0"/>
              <a:t>. The copied slides are pasted after slide 9.</a:t>
            </a:r>
            <a:br>
              <a:rPr lang="en-US" dirty="0"/>
            </a:br>
            <a:r>
              <a:rPr lang="en-US" b="1" dirty="0"/>
              <a:t>7. </a:t>
            </a:r>
            <a:r>
              <a:rPr lang="en-US" dirty="0"/>
              <a:t>Click </a:t>
            </a:r>
            <a:r>
              <a:rPr lang="en-US" b="1" dirty="0"/>
              <a:t>slide 2 </a:t>
            </a:r>
            <a:r>
              <a:rPr lang="en-US" dirty="0"/>
              <a:t>(This Year’s New Products) to select it.</a:t>
            </a:r>
            <a:br>
              <a:rPr lang="en-US" dirty="0"/>
            </a:br>
            <a:r>
              <a:rPr lang="en-US" b="1" dirty="0"/>
              <a:t>8. </a:t>
            </a:r>
            <a:r>
              <a:rPr lang="en-US" dirty="0"/>
              <a:t>On the Home tab, open the </a:t>
            </a:r>
            <a:r>
              <a:rPr lang="en-US" b="1" dirty="0"/>
              <a:t>New Slide button’s drop-down list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 </a:t>
            </a:r>
            <a:r>
              <a:rPr lang="en-US" b="1" dirty="0"/>
              <a:t>9. </a:t>
            </a:r>
            <a:r>
              <a:rPr lang="en-US" dirty="0"/>
              <a:t>Click </a:t>
            </a:r>
            <a:r>
              <a:rPr lang="en-US" b="1" dirty="0"/>
              <a:t>Duplicate Selected Slides</a:t>
            </a:r>
            <a:r>
              <a:rPr lang="en-US" dirty="0"/>
              <a:t>. A copy of slide 2 is pasted directly following the</a:t>
            </a:r>
            <a:br>
              <a:rPr lang="en-US" dirty="0"/>
            </a:br>
            <a:r>
              <a:rPr lang="en-US" dirty="0"/>
              <a:t>original slide 2.</a:t>
            </a:r>
            <a:br>
              <a:rPr lang="en-US" dirty="0"/>
            </a:br>
            <a:r>
              <a:rPr lang="en-US" b="1" dirty="0"/>
              <a:t>10. SAVE </a:t>
            </a:r>
            <a:r>
              <a:rPr lang="en-US" dirty="0"/>
              <a:t>the presentation file and then </a:t>
            </a:r>
            <a:r>
              <a:rPr lang="en-US" b="1" dirty="0"/>
              <a:t>CLOSE </a:t>
            </a:r>
            <a:r>
              <a:rPr lang="en-US" dirty="0"/>
              <a:t>it 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6A2B0D-A6CE-44EE-8E96-56C508AE84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33" y="2540000"/>
            <a:ext cx="3537132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507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0921-3974-46E4-98EF-EC75B54D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Rearrange the Slides in a Presentation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A7DFB-BBE8-46A4-B42C-1E7D760CD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Click the </a:t>
            </a:r>
            <a:r>
              <a:rPr lang="en-US" b="1" dirty="0"/>
              <a:t>View </a:t>
            </a:r>
            <a:r>
              <a:rPr lang="en-US" dirty="0"/>
              <a:t>tab and then click the </a:t>
            </a:r>
            <a:r>
              <a:rPr lang="en-US" b="1" dirty="0"/>
              <a:t>Slide Sorter </a:t>
            </a:r>
            <a:r>
              <a:rPr lang="en-US" dirty="0"/>
              <a:t>button to change to Slide Sorter view. The presentation’s slides appear together in a single window.</a:t>
            </a:r>
          </a:p>
          <a:p>
            <a:pPr marL="514350" indent="-514350">
              <a:buAutoNum type="arabicPeriod"/>
            </a:pPr>
            <a:r>
              <a:rPr lang="en-US" dirty="0"/>
              <a:t>Use the Zoom control in the status bar to set the Zoom so all the slides fit on one screen.</a:t>
            </a:r>
          </a:p>
          <a:p>
            <a:pPr marL="514350" indent="-514350">
              <a:buAutoNum type="arabicPeriod"/>
            </a:pPr>
            <a:r>
              <a:rPr lang="en-US" b="1" dirty="0"/>
              <a:t> </a:t>
            </a:r>
            <a:r>
              <a:rPr lang="en-US" dirty="0"/>
              <a:t>Click </a:t>
            </a:r>
            <a:r>
              <a:rPr lang="en-US" b="1" dirty="0"/>
              <a:t>slide 5 </a:t>
            </a:r>
            <a:r>
              <a:rPr lang="en-US" dirty="0"/>
              <a:t>(Our extended family) and drag it to the left of slide 4 (Our customers). </a:t>
            </a:r>
            <a:r>
              <a:rPr lang="en-US" dirty="0" err="1"/>
              <a:t>Themoved</a:t>
            </a:r>
            <a:r>
              <a:rPr lang="en-US" dirty="0"/>
              <a:t> slide is now slide 4 </a:t>
            </a:r>
          </a:p>
          <a:p>
            <a:pPr marL="514350" indent="-514350">
              <a:buAutoNum type="arabicPeriod"/>
            </a:pPr>
            <a:r>
              <a:rPr lang="en-US" dirty="0"/>
              <a:t>Switch to normal view and drag slide 3 between slide 4 and 5.</a:t>
            </a:r>
          </a:p>
          <a:p>
            <a:pPr marL="514350" indent="-514350">
              <a:buAutoNum type="arabicPeriod"/>
            </a:pPr>
            <a:r>
              <a:rPr lang="en-US" b="1" dirty="0"/>
              <a:t>SAVE </a:t>
            </a:r>
            <a:r>
              <a:rPr lang="en-US" dirty="0"/>
              <a:t>the presentation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64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ED6BC-A302-4594-874E-7442AD7F0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Delete a Slide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145C5-4C14-4D62-A2AA-6DC16B726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dirty="0"/>
              <a:t>In Slide Sorter view, click </a:t>
            </a:r>
            <a:r>
              <a:rPr lang="en-US" b="1" dirty="0"/>
              <a:t>slide 2 </a:t>
            </a:r>
            <a:r>
              <a:rPr lang="en-US" dirty="0"/>
              <a:t>(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Press the </a:t>
            </a:r>
            <a:r>
              <a:rPr lang="en-US" b="1" dirty="0"/>
              <a:t>Delete </a:t>
            </a:r>
            <a:r>
              <a:rPr lang="en-US" dirty="0"/>
              <a:t>key. The slide is removed from the presentation.</a:t>
            </a:r>
            <a:br>
              <a:rPr lang="en-US" dirty="0"/>
            </a:br>
            <a:r>
              <a:rPr lang="en-US" b="1" dirty="0"/>
              <a:t>3. SAVE </a:t>
            </a:r>
            <a:r>
              <a:rPr lang="en-US" dirty="0"/>
              <a:t>the presentation and then </a:t>
            </a:r>
            <a:r>
              <a:rPr lang="en-US" b="1" dirty="0"/>
              <a:t>CLOSE </a:t>
            </a:r>
            <a:r>
              <a:rPr lang="en-US" dirty="0"/>
              <a:t>the presentation file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18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09B7-A852-4F19-A3B1-B6B0793E8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Use Print Preview and Change the Print Layout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704E7-64A9-4FEE-957B-4462475F9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82467" cy="466724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1600" dirty="0"/>
              <a:t>On the View tab, click the </a:t>
            </a:r>
            <a:r>
              <a:rPr lang="en-US" sz="1600" b="1" dirty="0"/>
              <a:t>Normal view </a:t>
            </a:r>
            <a:r>
              <a:rPr lang="en-US" sz="1600" dirty="0"/>
              <a:t>button and display </a:t>
            </a:r>
            <a:r>
              <a:rPr lang="en-US" sz="1600" b="1" dirty="0"/>
              <a:t>slide 1 </a:t>
            </a:r>
            <a:r>
              <a:rPr lang="en-US" sz="1600" dirty="0"/>
              <a:t>(Cashier Training).</a:t>
            </a:r>
          </a:p>
          <a:p>
            <a:pPr marL="514350" indent="-514350">
              <a:buAutoNum type="arabicPeriod"/>
            </a:pPr>
            <a:r>
              <a:rPr lang="en-US" sz="1600" dirty="0"/>
              <a:t>Click the </a:t>
            </a:r>
            <a:r>
              <a:rPr lang="en-US" sz="1600" b="1" dirty="0"/>
              <a:t>File </a:t>
            </a:r>
            <a:r>
              <a:rPr lang="en-US" sz="1600" dirty="0"/>
              <a:t>tab and then click </a:t>
            </a:r>
            <a:r>
              <a:rPr lang="en-US" sz="1600" b="1" dirty="0"/>
              <a:t>Print</a:t>
            </a:r>
            <a:r>
              <a:rPr lang="en-US" sz="1600" dirty="0"/>
              <a:t>. A preview of the print job appears in the right pane. The default print layout is Full Page Slides </a:t>
            </a:r>
          </a:p>
          <a:p>
            <a:pPr marL="514350" indent="-514350">
              <a:buAutoNum type="arabicPeriod"/>
            </a:pPr>
            <a:r>
              <a:rPr lang="en-US" sz="1600" dirty="0"/>
              <a:t>Click the </a:t>
            </a:r>
            <a:r>
              <a:rPr lang="en-US" sz="1600" b="1" dirty="0"/>
              <a:t>Next Page </a:t>
            </a:r>
            <a:r>
              <a:rPr lang="en-US" sz="1600" dirty="0"/>
              <a:t>arrow at the bottom of the window. A preview of slide 2 appears.</a:t>
            </a:r>
          </a:p>
          <a:p>
            <a:pPr marL="514350" indent="-514350">
              <a:buAutoNum type="arabicPeriod"/>
            </a:pPr>
            <a:r>
              <a:rPr lang="en-US" sz="1600" dirty="0"/>
              <a:t>In the left pane, under the Settings heading, click </a:t>
            </a:r>
            <a:r>
              <a:rPr lang="en-US" sz="1600" b="1" dirty="0"/>
              <a:t>Full Page Slides </a:t>
            </a:r>
            <a:r>
              <a:rPr lang="en-US" sz="1600" dirty="0"/>
              <a:t>to open a menu of</a:t>
            </a:r>
            <a:br>
              <a:rPr lang="en-US" sz="1600" dirty="0"/>
            </a:br>
            <a:r>
              <a:rPr lang="en-US" sz="1600" dirty="0"/>
              <a:t>layouts.</a:t>
            </a:r>
          </a:p>
          <a:p>
            <a:pPr marL="514350" indent="-514350">
              <a:buAutoNum type="arabicPeriod"/>
            </a:pPr>
            <a:r>
              <a:rPr lang="en-US" sz="1600" b="1" dirty="0"/>
              <a:t> </a:t>
            </a:r>
            <a:r>
              <a:rPr lang="en-US" sz="1600" dirty="0"/>
              <a:t>Click </a:t>
            </a:r>
            <a:r>
              <a:rPr lang="en-US" sz="1600" b="1" dirty="0"/>
              <a:t>6 Slides Vertical </a:t>
            </a:r>
            <a:r>
              <a:rPr lang="en-US" sz="1600" dirty="0"/>
              <a:t>under the Handouts section on the menu of layouts. Print</a:t>
            </a:r>
            <a:br>
              <a:rPr lang="en-US" sz="1600" dirty="0"/>
            </a:br>
            <a:r>
              <a:rPr lang="en-US" sz="1600" dirty="0"/>
              <a:t>Preview changes to show a page containing six small slides.</a:t>
            </a:r>
          </a:p>
          <a:p>
            <a:pPr marL="514350" indent="-514350">
              <a:buAutoNum type="arabicPeriod"/>
            </a:pPr>
            <a:r>
              <a:rPr lang="en-US" sz="1600" dirty="0"/>
              <a:t>Click the </a:t>
            </a:r>
            <a:r>
              <a:rPr lang="en-US" sz="1600" b="1" dirty="0"/>
              <a:t>6 Slides Vertical </a:t>
            </a:r>
            <a:r>
              <a:rPr lang="en-US" sz="1600" dirty="0"/>
              <a:t>button and click </a:t>
            </a:r>
            <a:r>
              <a:rPr lang="en-US" sz="1600" b="1" dirty="0"/>
              <a:t>Outline</a:t>
            </a:r>
            <a:r>
              <a:rPr lang="en-US" sz="1600" dirty="0"/>
              <a:t>. Print Preview shows the</a:t>
            </a:r>
            <a:br>
              <a:rPr lang="en-US" sz="1600" dirty="0"/>
            </a:br>
            <a:r>
              <a:rPr lang="en-US" sz="1600" dirty="0"/>
              <a:t>presentation as a text-only outline.</a:t>
            </a:r>
          </a:p>
          <a:p>
            <a:pPr marL="514350" indent="-514350">
              <a:buAutoNum type="arabicPeriod"/>
            </a:pPr>
            <a:r>
              <a:rPr lang="en-US" sz="1600" dirty="0"/>
              <a:t>Click </a:t>
            </a:r>
            <a:r>
              <a:rPr lang="en-US" sz="1600" b="1" dirty="0"/>
              <a:t>Outline </a:t>
            </a:r>
            <a:r>
              <a:rPr lang="en-US" sz="1600" dirty="0"/>
              <a:t>and then click </a:t>
            </a:r>
            <a:r>
              <a:rPr lang="en-US" sz="1600" b="1" dirty="0"/>
              <a:t>Notes Pages</a:t>
            </a:r>
            <a:r>
              <a:rPr lang="en-US" sz="1600" dirty="0"/>
              <a:t>. Print Preview shows slide 2 with the existing</a:t>
            </a:r>
            <a:br>
              <a:rPr lang="en-US" sz="1600" dirty="0"/>
            </a:br>
            <a:r>
              <a:rPr lang="en-US" sz="1600" dirty="0"/>
              <a:t>notes in the notes area below the slide </a:t>
            </a:r>
          </a:p>
          <a:p>
            <a:pPr marL="514350" indent="-514350">
              <a:buAutoNum type="arabicPeriod"/>
            </a:pPr>
            <a:r>
              <a:rPr lang="en-US" sz="1600" dirty="0"/>
              <a:t>Click the </a:t>
            </a:r>
            <a:r>
              <a:rPr lang="en-US" sz="1600" b="1" dirty="0"/>
              <a:t>Back </a:t>
            </a:r>
            <a:r>
              <a:rPr lang="en-US" sz="1600" dirty="0"/>
              <a:t>button (the left pointing arrow in the far upper left corner in the</a:t>
            </a:r>
            <a:br>
              <a:rPr lang="en-US" sz="1600" dirty="0"/>
            </a:br>
            <a:r>
              <a:rPr lang="en-US" sz="1600" dirty="0"/>
              <a:t>Categories pane) or press </a:t>
            </a:r>
            <a:r>
              <a:rPr lang="en-US" sz="1600" b="1" dirty="0"/>
              <a:t>Esc </a:t>
            </a:r>
            <a:r>
              <a:rPr lang="en-US" sz="1600" dirty="0"/>
              <a:t>to leave Backstage view without printing anything.</a:t>
            </a:r>
          </a:p>
          <a:p>
            <a:pPr marL="514350" indent="-514350">
              <a:buAutoNum type="arabicPeriod"/>
            </a:pPr>
            <a:r>
              <a:rPr lang="en-US" sz="1600" b="1" dirty="0"/>
              <a:t> SAVE </a:t>
            </a:r>
            <a:r>
              <a:rPr lang="en-US" sz="1600" dirty="0"/>
              <a:t>your changes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3CA1CD-0734-4FDA-A8E1-295A8D79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1719" y="2451039"/>
            <a:ext cx="3473629" cy="236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24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68A3C-3B51-428C-A7CB-745F7416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 Print Options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77BCC-6B77-4E22-9197-FE0C674E1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34557"/>
            <a:ext cx="7831667" cy="48291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1. Click the </a:t>
            </a:r>
            <a:r>
              <a:rPr lang="en-US" sz="1600" b="1" dirty="0"/>
              <a:t>File </a:t>
            </a:r>
            <a:r>
              <a:rPr lang="en-US" sz="1600" dirty="0"/>
              <a:t>tab and then click </a:t>
            </a:r>
            <a:r>
              <a:rPr lang="en-US" sz="1600" b="1" dirty="0"/>
              <a:t>Print</a:t>
            </a:r>
            <a:r>
              <a:rPr lang="en-US" sz="1600" dirty="0"/>
              <a:t>. The printing options and Print Preview appear in Backstage view. The Notes Pages layout is still selected from the previous exercise.</a:t>
            </a:r>
            <a:br>
              <a:rPr lang="en-US" sz="1600" dirty="0"/>
            </a:br>
            <a:r>
              <a:rPr lang="en-US" sz="1600" b="1" dirty="0"/>
              <a:t>2. </a:t>
            </a:r>
            <a:r>
              <a:rPr lang="en-US" sz="1600" dirty="0"/>
              <a:t>In the Copies box at the top of the window, type </a:t>
            </a:r>
            <a:r>
              <a:rPr lang="en-US" sz="1600" b="1" dirty="0"/>
              <a:t>2 </a:t>
            </a:r>
            <a:r>
              <a:rPr lang="en-US" sz="1600" dirty="0"/>
              <a:t>to print two copies.</a:t>
            </a:r>
            <a:br>
              <a:rPr lang="en-US" sz="1600" dirty="0"/>
            </a:br>
            <a:r>
              <a:rPr lang="en-US" sz="1600" b="1" dirty="0"/>
              <a:t>3. </a:t>
            </a:r>
            <a:r>
              <a:rPr lang="en-US" sz="1600" dirty="0"/>
              <a:t>Under the Printer heading, click the </a:t>
            </a:r>
            <a:r>
              <a:rPr lang="en-US" sz="1600" b="1" dirty="0"/>
              <a:t>down arrow</a:t>
            </a:r>
            <a:r>
              <a:rPr lang="en-US" sz="1600" dirty="0"/>
              <a:t>. A menu appears of other available printers (if any) </a:t>
            </a:r>
          </a:p>
          <a:p>
            <a:pPr marL="0" indent="0">
              <a:buNone/>
            </a:pPr>
            <a:r>
              <a:rPr lang="en-US" sz="1600" b="1" dirty="0"/>
              <a:t>4. </a:t>
            </a:r>
            <a:r>
              <a:rPr lang="en-US" sz="1600" dirty="0"/>
              <a:t>Click away from the open menu to close it without making a change.</a:t>
            </a:r>
            <a:br>
              <a:rPr lang="en-US" sz="1600" dirty="0"/>
            </a:br>
            <a:r>
              <a:rPr lang="en-US" sz="1600" b="1" dirty="0"/>
              <a:t>5. </a:t>
            </a:r>
            <a:r>
              <a:rPr lang="en-US" sz="1600" dirty="0"/>
              <a:t>In the Slides: text box (under Print All Slides), type </a:t>
            </a:r>
            <a:r>
              <a:rPr lang="en-US" sz="1600" b="1" dirty="0"/>
              <a:t>1-3</a:t>
            </a:r>
            <a:r>
              <a:rPr lang="en-US" sz="1600" dirty="0"/>
              <a:t>. Specifying 1-3 sets only the first</a:t>
            </a:r>
            <a:br>
              <a:rPr lang="en-US" sz="1600" dirty="0"/>
            </a:br>
            <a:r>
              <a:rPr lang="en-US" sz="1600" dirty="0"/>
              <a:t>three slides to be printed, and Print All Slides changes to Custom Range.</a:t>
            </a:r>
            <a:br>
              <a:rPr lang="en-US" sz="1600" dirty="0"/>
            </a:br>
            <a:r>
              <a:rPr lang="en-US" sz="1600" b="1" dirty="0"/>
              <a:t>6. </a:t>
            </a:r>
            <a:r>
              <a:rPr lang="en-US" sz="1600" dirty="0"/>
              <a:t>Click the </a:t>
            </a:r>
            <a:r>
              <a:rPr lang="en-US" sz="1600" b="1" dirty="0"/>
              <a:t>Custom Range </a:t>
            </a:r>
            <a:r>
              <a:rPr lang="en-US" sz="1600" dirty="0"/>
              <a:t>drop-down arrow and note the command at the bottom of its menu: Print Hidden Slides. That option is not currently available because there are no</a:t>
            </a:r>
            <a:br>
              <a:rPr lang="en-US" sz="1600" dirty="0"/>
            </a:br>
            <a:r>
              <a:rPr lang="en-US" sz="1600" dirty="0"/>
              <a:t>hidden slides in this presentation.</a:t>
            </a:r>
            <a:br>
              <a:rPr lang="en-US" sz="1600" dirty="0"/>
            </a:br>
            <a:r>
              <a:rPr lang="en-US" sz="1600" b="1" dirty="0"/>
              <a:t>7. </a:t>
            </a:r>
            <a:r>
              <a:rPr lang="en-US" sz="1600" dirty="0"/>
              <a:t>Click away from the menu to close it without making a change.</a:t>
            </a:r>
            <a:br>
              <a:rPr lang="en-US" sz="1600" dirty="0"/>
            </a:br>
            <a:r>
              <a:rPr lang="en-US" sz="1600" b="1" dirty="0"/>
              <a:t>8. </a:t>
            </a:r>
            <a:r>
              <a:rPr lang="en-US" sz="1600" dirty="0"/>
              <a:t>Click the </a:t>
            </a:r>
            <a:r>
              <a:rPr lang="en-US" sz="1600" b="1" dirty="0"/>
              <a:t>Collated </a:t>
            </a:r>
            <a:r>
              <a:rPr lang="en-US" sz="1600" dirty="0"/>
              <a:t>drop-down arrow to open a menu of collation options. When you are printing multiple copies, you can choose to have the copies collated or not.</a:t>
            </a:r>
            <a:br>
              <a:rPr lang="en-US" sz="1600" dirty="0"/>
            </a:br>
            <a:r>
              <a:rPr lang="en-US" sz="1600" b="1" dirty="0"/>
              <a:t>9. </a:t>
            </a:r>
            <a:r>
              <a:rPr lang="en-US" sz="1600" dirty="0"/>
              <a:t>Click away from the Collated button’s menu to close it without making a change.</a:t>
            </a:r>
            <a:br>
              <a:rPr lang="en-US" sz="1600" dirty="0"/>
            </a:br>
            <a:r>
              <a:rPr lang="en-US" sz="1600" b="1" dirty="0"/>
              <a:t>10. </a:t>
            </a:r>
            <a:r>
              <a:rPr lang="en-US" sz="1600" dirty="0"/>
              <a:t>Click the </a:t>
            </a:r>
            <a:r>
              <a:rPr lang="en-US" sz="1600" b="1" dirty="0"/>
              <a:t>Color </a:t>
            </a:r>
            <a:r>
              <a:rPr lang="en-US" sz="1600" dirty="0"/>
              <a:t>drop-down arrow to open a menu of color options </a:t>
            </a:r>
            <a:br>
              <a:rPr lang="en-US" sz="1600" dirty="0"/>
            </a:br>
            <a:r>
              <a:rPr lang="en-US" sz="1600" b="1" dirty="0"/>
              <a:t>11. </a:t>
            </a:r>
            <a:r>
              <a:rPr lang="en-US" sz="1600" dirty="0"/>
              <a:t>Click </a:t>
            </a:r>
            <a:r>
              <a:rPr lang="en-US" sz="1600" b="1" dirty="0"/>
              <a:t>Pure Black and White </a:t>
            </a:r>
            <a:r>
              <a:rPr lang="en-US" sz="1600" dirty="0"/>
              <a:t>from the Color button’s menu. Print Preview changes to show how the setting will affect the printouts</a:t>
            </a:r>
          </a:p>
          <a:p>
            <a:pPr marL="0" indent="0">
              <a:buNone/>
            </a:pPr>
            <a:r>
              <a:rPr lang="en-US" sz="1600" b="1" dirty="0"/>
              <a:t>12. </a:t>
            </a:r>
            <a:r>
              <a:rPr lang="en-US" sz="1600" dirty="0"/>
              <a:t>If you want to print now, click the </a:t>
            </a:r>
            <a:r>
              <a:rPr lang="en-US" sz="1600" b="1" dirty="0"/>
              <a:t>Print </a:t>
            </a:r>
            <a:r>
              <a:rPr lang="en-US" sz="1600" dirty="0"/>
              <a:t>button. Be sure to follow your instructor’s instructions before printing. Otherwise, click the </a:t>
            </a:r>
            <a:r>
              <a:rPr lang="en-US" sz="1600" b="1" dirty="0"/>
              <a:t>Back </a:t>
            </a:r>
            <a:r>
              <a:rPr lang="en-US" sz="1600" dirty="0"/>
              <a:t>button or press </a:t>
            </a:r>
            <a:r>
              <a:rPr lang="en-US" sz="1600" b="1" dirty="0"/>
              <a:t>Esc </a:t>
            </a:r>
            <a:r>
              <a:rPr lang="en-US" sz="1600" dirty="0"/>
              <a:t>to leave Backstage view without printing.</a:t>
            </a:r>
            <a:br>
              <a:rPr lang="en-US" sz="1600" dirty="0"/>
            </a:br>
            <a:r>
              <a:rPr lang="en-US" sz="1600" b="1" dirty="0"/>
              <a:t>13. SAVE </a:t>
            </a:r>
            <a:r>
              <a:rPr lang="en-US" sz="1600" dirty="0"/>
              <a:t>the file as </a:t>
            </a:r>
            <a:r>
              <a:rPr lang="en-US" sz="1600" b="1" dirty="0"/>
              <a:t>Cashier Training Final</a:t>
            </a:r>
            <a:r>
              <a:rPr lang="en-US" sz="16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EAF14B-4D15-493B-8ABC-F52B634F2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821" y="1524000"/>
            <a:ext cx="2487988" cy="445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25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E1E209-C82D-489F-BC17-263023CB5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080" y="2222469"/>
            <a:ext cx="9241598" cy="3026864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A1F1B169-CE43-48AD-9743-1ACC4E13F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2</a:t>
            </a:r>
          </a:p>
        </p:txBody>
      </p:sp>
    </p:spTree>
    <p:extLst>
      <p:ext uri="{BB962C8B-B14F-4D97-AF65-F5344CB8AC3E}">
        <p14:creationId xmlns:p14="http://schemas.microsoft.com/office/powerpoint/2010/main" val="1981690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2802-CB4B-43E6-8414-4931F93D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2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80EDD7-2D48-4AFA-9403-2E4959BD07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133" y="1690688"/>
            <a:ext cx="9608444" cy="3498544"/>
          </a:xfrm>
        </p:spPr>
      </p:pic>
    </p:spTree>
    <p:extLst>
      <p:ext uri="{BB962C8B-B14F-4D97-AF65-F5344CB8AC3E}">
        <p14:creationId xmlns:p14="http://schemas.microsoft.com/office/powerpoint/2010/main" val="317899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E894A-769F-4617-9BF4-4DDBCC073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Presentation from Template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FDAEE0-C564-4ABA-96D7-696E6DEDF2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467" y="1791194"/>
            <a:ext cx="7061200" cy="4608058"/>
          </a:xfrm>
        </p:spPr>
      </p:pic>
    </p:spTree>
    <p:extLst>
      <p:ext uri="{BB962C8B-B14F-4D97-AF65-F5344CB8AC3E}">
        <p14:creationId xmlns:p14="http://schemas.microsoft.com/office/powerpoint/2010/main" val="40859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09ABE-7CAE-4E8E-869C-AAD6F7708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Create a Blank Presentation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864C9-38F4-4448-A6DE-450FA3CCD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dirty="0"/>
              <a:t>Click the </a:t>
            </a:r>
            <a:r>
              <a:rPr lang="en-US" b="1" dirty="0"/>
              <a:t>File </a:t>
            </a:r>
            <a:r>
              <a:rPr lang="en-US" dirty="0"/>
              <a:t>tab. Backstage view opens.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Click </a:t>
            </a:r>
            <a:r>
              <a:rPr lang="en-US" b="1" dirty="0"/>
              <a:t>New</a:t>
            </a:r>
            <a:r>
              <a:rPr lang="en-US" dirty="0"/>
              <a:t>. The New tab of Backstage view opens.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Click </a:t>
            </a:r>
            <a:r>
              <a:rPr lang="en-US" b="1" dirty="0"/>
              <a:t>Blank Presentation</a:t>
            </a:r>
            <a:r>
              <a:rPr lang="en-US" dirty="0"/>
              <a:t>. A new, blank presentation appears in Normal view.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50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B237-A457-4301-B86A-5EF255387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 Text to a Blank Slide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0908-BC74-4D3C-B23C-90E783D7D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267"/>
            <a:ext cx="69342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1. Click the title placeholder at the top of the slide. The text Click to add title disappears and a blinking insertion point appears in the placeholder.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Type </a:t>
            </a:r>
            <a:r>
              <a:rPr lang="en-US" b="1" dirty="0"/>
              <a:t>Discussion Points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Click the text at the top of the lower placeholder. The words Click to add subtitle disappear and the insertion point appears.</a:t>
            </a:r>
            <a:br>
              <a:rPr lang="en-US" dirty="0"/>
            </a:br>
            <a:r>
              <a:rPr lang="en-US" b="1" dirty="0"/>
              <a:t>4. </a:t>
            </a:r>
            <a:r>
              <a:rPr lang="en-US" dirty="0"/>
              <a:t>Type </a:t>
            </a:r>
            <a:r>
              <a:rPr lang="en-US" b="1" dirty="0"/>
              <a:t>Customer surveys </a:t>
            </a:r>
            <a:r>
              <a:rPr lang="en-US" dirty="0"/>
              <a:t>and then press </a:t>
            </a:r>
            <a:r>
              <a:rPr lang="en-US" b="1" dirty="0"/>
              <a:t>Enter </a:t>
            </a:r>
            <a:r>
              <a:rPr lang="en-US" dirty="0"/>
              <a:t>to move the insertion point down to a new line.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Type </a:t>
            </a:r>
            <a:r>
              <a:rPr lang="en-US" b="1" dirty="0"/>
              <a:t>Inventory tracking </a:t>
            </a:r>
            <a:r>
              <a:rPr lang="en-US" dirty="0"/>
              <a:t>and press </a:t>
            </a:r>
            <a:r>
              <a:rPr lang="en-US" b="1" dirty="0"/>
              <a:t>Enter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6. </a:t>
            </a:r>
            <a:r>
              <a:rPr lang="en-US" dirty="0"/>
              <a:t>Type </a:t>
            </a:r>
            <a:r>
              <a:rPr lang="en-US" b="1" dirty="0"/>
              <a:t>Absenteeism policy </a:t>
            </a:r>
            <a:r>
              <a:rPr lang="en-US" dirty="0"/>
              <a:t>and press </a:t>
            </a:r>
            <a:r>
              <a:rPr lang="en-US" b="1" dirty="0"/>
              <a:t>Enter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7. </a:t>
            </a:r>
            <a:r>
              <a:rPr lang="en-US" dirty="0"/>
              <a:t>Type </a:t>
            </a:r>
            <a:r>
              <a:rPr lang="en-US" b="1" dirty="0"/>
              <a:t>Break </a:t>
            </a:r>
            <a:r>
              <a:rPr lang="en-US" dirty="0"/>
              <a:t>and press </a:t>
            </a:r>
            <a:r>
              <a:rPr lang="en-US" b="1" dirty="0"/>
              <a:t>Enter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8. </a:t>
            </a:r>
            <a:r>
              <a:rPr lang="en-US" dirty="0"/>
              <a:t>Type </a:t>
            </a:r>
            <a:r>
              <a:rPr lang="en-US" b="1" dirty="0"/>
              <a:t>Store security </a:t>
            </a:r>
            <a:r>
              <a:rPr lang="en-US" dirty="0"/>
              <a:t>and press </a:t>
            </a:r>
            <a:r>
              <a:rPr lang="en-US" b="1" dirty="0"/>
              <a:t>Enter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9. </a:t>
            </a:r>
            <a:r>
              <a:rPr lang="en-US" dirty="0"/>
              <a:t>Type </a:t>
            </a:r>
            <a:r>
              <a:rPr lang="en-US" b="1" dirty="0"/>
              <a:t>Store closing procedures </a:t>
            </a:r>
            <a:r>
              <a:rPr lang="en-US" dirty="0"/>
              <a:t>and press </a:t>
            </a:r>
            <a:r>
              <a:rPr lang="en-US" b="1" dirty="0"/>
              <a:t>Enter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10. </a:t>
            </a:r>
            <a:r>
              <a:rPr lang="en-US" dirty="0"/>
              <a:t>Type </a:t>
            </a:r>
            <a:r>
              <a:rPr lang="en-US" b="1" dirty="0"/>
              <a:t>Cash drawer management</a:t>
            </a:r>
            <a:r>
              <a:rPr lang="en-US" dirty="0"/>
              <a:t>, then click anywhere in the blank area outside the placeholder to clear its borders from the screen. </a:t>
            </a:r>
          </a:p>
          <a:p>
            <a:pPr marL="0" indent="0">
              <a:buNone/>
            </a:pPr>
            <a:r>
              <a:rPr lang="en-US" b="1" dirty="0"/>
              <a:t>11. </a:t>
            </a:r>
            <a:r>
              <a:rPr lang="en-US" dirty="0"/>
              <a:t>Click the </a:t>
            </a:r>
            <a:r>
              <a:rPr lang="en-US" b="1" dirty="0"/>
              <a:t>Home </a:t>
            </a:r>
            <a:r>
              <a:rPr lang="en-US" dirty="0"/>
              <a:t>tab to make it active, if necessary, and then click </a:t>
            </a:r>
            <a:r>
              <a:rPr lang="en-US" b="1" dirty="0"/>
              <a:t>Layout</a:t>
            </a:r>
            <a:r>
              <a:rPr lang="en-US" dirty="0"/>
              <a:t>. A drop-down menu (called a gallery) appears, displaying PowerPoint’s default layouts.</a:t>
            </a:r>
            <a:br>
              <a:rPr lang="en-US" dirty="0"/>
            </a:br>
            <a:r>
              <a:rPr lang="en-US" b="1" dirty="0"/>
              <a:t>12. </a:t>
            </a:r>
            <a:r>
              <a:rPr lang="en-US" dirty="0"/>
              <a:t>Click the </a:t>
            </a:r>
            <a:r>
              <a:rPr lang="en-US" b="1" dirty="0"/>
              <a:t>Title and Content thumbnail </a:t>
            </a:r>
            <a:r>
              <a:rPr lang="en-US" dirty="0"/>
              <a:t>in the gallery. The gallery closes and PowerPoint applies the Title and Content layout to the current slide so the subtitle format is replaced with bullets.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5626AA-B055-480C-94FB-6D603DB33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1" y="1690688"/>
            <a:ext cx="4223656" cy="329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20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92206-CA28-4B1C-88BB-4F7B478A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Save a New Presentation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22D79-830E-4F7D-ADB5-7EC2BFDA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1933" cy="4351338"/>
          </a:xfrm>
        </p:spPr>
        <p:txBody>
          <a:bodyPr>
            <a:normAutofit/>
          </a:bodyPr>
          <a:lstStyle/>
          <a:p>
            <a:r>
              <a:rPr lang="en-US" b="1" dirty="0"/>
              <a:t>1. </a:t>
            </a:r>
            <a:r>
              <a:rPr lang="en-US" dirty="0"/>
              <a:t>On the Quick Access Toolbar, click </a:t>
            </a:r>
            <a:r>
              <a:rPr lang="en-US" b="1" dirty="0"/>
              <a:t>Save</a:t>
            </a:r>
            <a:r>
              <a:rPr lang="en-US" dirty="0"/>
              <a:t>. The Save As tab of Backstage view appears.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Navigate to the folder where you want to save your file. To do so, click </a:t>
            </a:r>
            <a:r>
              <a:rPr lang="en-US" b="1" dirty="0"/>
              <a:t>Browse</a:t>
            </a:r>
            <a:r>
              <a:rPr lang="en-US" dirty="0"/>
              <a:t>. Then use the Save As dialog box to find the location as needed.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Select the text in the File name box by dragging the mouse pointer over it and then press </a:t>
            </a:r>
            <a:r>
              <a:rPr lang="en-US" b="1" dirty="0"/>
              <a:t>Delete </a:t>
            </a:r>
            <a:r>
              <a:rPr lang="en-US" dirty="0"/>
              <a:t>to delete it.</a:t>
            </a:r>
            <a:br>
              <a:rPr lang="en-US" dirty="0"/>
            </a:br>
            <a:r>
              <a:rPr lang="en-US" b="1" dirty="0"/>
              <a:t>4. </a:t>
            </a:r>
            <a:r>
              <a:rPr lang="en-US" dirty="0"/>
              <a:t>Type </a:t>
            </a:r>
            <a:r>
              <a:rPr lang="en-US" b="1" dirty="0"/>
              <a:t>Managers Meeting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Click </a:t>
            </a:r>
            <a:r>
              <a:rPr lang="en-US" b="1" dirty="0"/>
              <a:t>Save</a:t>
            </a:r>
            <a:r>
              <a:rPr lang="en-US" dirty="0"/>
              <a:t>. PowerPoint saves the presentation in the folder you chose with the name you gave it.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934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C090B-A630-4F66-AE13-5FF5BD2B1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Create a Presentation from a Template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EB952-3C31-4AE5-B702-13D245846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Click the </a:t>
            </a:r>
            <a:r>
              <a:rPr lang="en-US" b="1" dirty="0"/>
              <a:t>File </a:t>
            </a:r>
            <a:r>
              <a:rPr lang="en-US" dirty="0"/>
              <a:t>tab.</a:t>
            </a:r>
          </a:p>
          <a:p>
            <a:pPr marL="514350" indent="-514350">
              <a:buAutoNum type="arabicPeriod"/>
            </a:pPr>
            <a:r>
              <a:rPr lang="en-US" dirty="0"/>
              <a:t>Click </a:t>
            </a:r>
            <a:r>
              <a:rPr lang="en-US" b="1" dirty="0"/>
              <a:t>New </a:t>
            </a:r>
            <a:r>
              <a:rPr lang="en-US" dirty="0"/>
              <a:t>to open the New tab.</a:t>
            </a:r>
          </a:p>
          <a:p>
            <a:pPr marL="514350" indent="-514350">
              <a:buAutoNum type="arabicPeriod"/>
            </a:pPr>
            <a:r>
              <a:rPr lang="en-US" dirty="0"/>
              <a:t>Search for a template and click </a:t>
            </a:r>
            <a:r>
              <a:rPr lang="en-US" b="1" dirty="0"/>
              <a:t>Create.</a:t>
            </a:r>
          </a:p>
          <a:p>
            <a:pPr marL="514350" indent="-514350">
              <a:buAutoNum type="arabicPeriod"/>
            </a:pPr>
            <a:r>
              <a:rPr lang="en-US" dirty="0"/>
              <a:t>On slide 1, </a:t>
            </a:r>
            <a:r>
              <a:rPr lang="en-US" b="1" dirty="0"/>
              <a:t>Northwind Traders </a:t>
            </a:r>
            <a:r>
              <a:rPr lang="en-US" dirty="0"/>
              <a:t>as a title </a:t>
            </a:r>
          </a:p>
          <a:p>
            <a:pPr marL="514350" indent="-514350">
              <a:buAutoNum type="arabicPeriod"/>
            </a:pPr>
            <a:r>
              <a:rPr lang="en-US" dirty="0"/>
              <a:t>Click the text in the subtitle, Type </a:t>
            </a:r>
            <a:r>
              <a:rPr lang="en-US" b="1" dirty="0"/>
              <a:t>New Product Preview</a:t>
            </a:r>
            <a:r>
              <a:rPr lang="en-US" dirty="0"/>
              <a:t>, press </a:t>
            </a:r>
            <a:r>
              <a:rPr lang="en-US" b="1" dirty="0"/>
              <a:t>Enter</a:t>
            </a:r>
            <a:r>
              <a:rPr lang="en-US" dirty="0"/>
              <a:t>, and then type </a:t>
            </a:r>
            <a:r>
              <a:rPr lang="en-US" b="1" dirty="0"/>
              <a:t>October 2022.</a:t>
            </a:r>
          </a:p>
          <a:p>
            <a:pPr marL="514350" indent="-514350">
              <a:buAutoNum type="arabicPeriod"/>
            </a:pPr>
            <a:r>
              <a:rPr lang="en-US" dirty="0"/>
              <a:t>On the Quick Access Toolbar, click </a:t>
            </a:r>
            <a:r>
              <a:rPr lang="en-US" b="1" dirty="0"/>
              <a:t>Save</a:t>
            </a:r>
            <a:r>
              <a:rPr lang="en-US" dirty="0"/>
              <a:t>. The Save As tab of Backstage view appears.</a:t>
            </a:r>
          </a:p>
          <a:p>
            <a:pPr marL="514350" indent="-514350">
              <a:buAutoNum type="arabicPeriod"/>
            </a:pPr>
            <a:r>
              <a:rPr lang="en-US" dirty="0"/>
              <a:t>Navigate to the folder where you want to save your files and then save the presentation with the file name </a:t>
            </a:r>
            <a:r>
              <a:rPr lang="en-US" b="1" dirty="0"/>
              <a:t>New Product Preview</a:t>
            </a:r>
            <a:r>
              <a:rPr lang="en-US" dirty="0"/>
              <a:t> </a:t>
            </a:r>
            <a:br>
              <a:rPr lang="en-US" dirty="0"/>
            </a:b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71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BA979-B776-431A-A265-D98445F1C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ADDING, DELETING, AND ORGANIZING SLIDES </a:t>
            </a:r>
          </a:p>
        </p:txBody>
      </p:sp>
    </p:spTree>
    <p:extLst>
      <p:ext uri="{BB962C8B-B14F-4D97-AF65-F5344CB8AC3E}">
        <p14:creationId xmlns:p14="http://schemas.microsoft.com/office/powerpoint/2010/main" val="2996187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F6DB1329A2B743A892B24A5100530E" ma:contentTypeVersion="14" ma:contentTypeDescription="Create a new document." ma:contentTypeScope="" ma:versionID="082af708ae01f67678227e27ce24fb9a">
  <xsd:schema xmlns:xsd="http://www.w3.org/2001/XMLSchema" xmlns:xs="http://www.w3.org/2001/XMLSchema" xmlns:p="http://schemas.microsoft.com/office/2006/metadata/properties" xmlns:ns3="a6d6dedd-55db-403a-9fbe-5cfdd72d02e9" xmlns:ns4="41ea50cf-1ff7-4790-b79f-d38a2c68881b" targetNamespace="http://schemas.microsoft.com/office/2006/metadata/properties" ma:root="true" ma:fieldsID="89ae7f77908debf53f3ee5e1c5e21c6b" ns3:_="" ns4:_="">
    <xsd:import namespace="a6d6dedd-55db-403a-9fbe-5cfdd72d02e9"/>
    <xsd:import namespace="41ea50cf-1ff7-4790-b79f-d38a2c68881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6dedd-55db-403a-9fbe-5cfdd72d02e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ea50cf-1ff7-4790-b79f-d38a2c6888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2C705A-AA32-4A19-9DDC-8E432D7CA2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6dedd-55db-403a-9fbe-5cfdd72d02e9"/>
    <ds:schemaRef ds:uri="41ea50cf-1ff7-4790-b79f-d38a2c688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D9D9D-EA33-4444-8671-355A88B55A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D763E6-F06A-49B7-986D-4B65FEE89B9E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terms/"/>
    <ds:schemaRef ds:uri="a6d6dedd-55db-403a-9fbe-5cfdd72d02e9"/>
    <ds:schemaRef ds:uri="41ea50cf-1ff7-4790-b79f-d38a2c68881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1807</Words>
  <Application>Microsoft Office PowerPoint</Application>
  <PresentationFormat>Widescreen</PresentationFormat>
  <Paragraphs>55</Paragraphs>
  <Slides>17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Presentation Basics</vt:lpstr>
      <vt:lpstr>Quiz 2</vt:lpstr>
      <vt:lpstr>Quiz 2</vt:lpstr>
      <vt:lpstr>Open Presentation from Template</vt:lpstr>
      <vt:lpstr>Create a Blank Presentation </vt:lpstr>
      <vt:lpstr>Add Text to a Blank Slide </vt:lpstr>
      <vt:lpstr>Save a New Presentation </vt:lpstr>
      <vt:lpstr>Create a Presentation from a Template </vt:lpstr>
      <vt:lpstr>ADDING, DELETING, AND ORGANIZING SLIDES </vt:lpstr>
      <vt:lpstr>Add a New Slide </vt:lpstr>
      <vt:lpstr>Add a New Slide Cont. </vt:lpstr>
      <vt:lpstr>Add a New Slide Cont. </vt:lpstr>
      <vt:lpstr>Duplicate Non-Contiguous Slides</vt:lpstr>
      <vt:lpstr>Rearrange the Slides in a Presentation </vt:lpstr>
      <vt:lpstr>Delete a Slide </vt:lpstr>
      <vt:lpstr>Use Print Preview and Change the Print Layout </vt:lpstr>
      <vt:lpstr>Set Print Options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Basics</dc:title>
  <dc:creator>Hussein Salim Qasim Al Sheakh</dc:creator>
  <cp:lastModifiedBy>Hussein Salim Qasim Al Sheakh</cp:lastModifiedBy>
  <cp:revision>7</cp:revision>
  <dcterms:created xsi:type="dcterms:W3CDTF">2022-10-14T15:01:20Z</dcterms:created>
  <dcterms:modified xsi:type="dcterms:W3CDTF">2022-10-14T18:06:44Z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0x0101001EF6DB1329A2B743A892B24A5100530E</vt:lpwstr>
  </property>
</Properties>
</file>