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sldIdLst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2ADACF1-3FF5-48BD-B579-8E9A916AD8D9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9DA7315-7F73-459F-9690-FE5CF6597531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1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5E55F1E-74BE-4194-A5D7-88539A6BAF8F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1104F6F-56F3-421C-BD2A-ABC1DE7415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50000"/>
            </a:schemeClr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50000"/>
            </a:schemeClr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Consolidated Messenger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Courier and Delivery Services</a:t>
            </a:r>
          </a:p>
        </p:txBody>
      </p:sp>
    </p:spTree>
    <p:extLst>
      <p:ext uri="{BB962C8B-B14F-4D97-AF65-F5344CB8AC3E}">
        <p14:creationId xmlns:p14="http://schemas.microsoft.com/office/powerpoint/2010/main" val="314929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Our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Secure delivery of documents and packages</a:t>
            </a:r>
          </a:p>
          <a:p>
            <a:r>
              <a:rPr lang="en-US" sz="3200" dirty="0"/>
              <a:t>Immediate and delayed service</a:t>
            </a:r>
          </a:p>
          <a:p>
            <a:r>
              <a:rPr lang="en-US" sz="3200" dirty="0"/>
              <a:t>24-hour emergency service</a:t>
            </a:r>
          </a:p>
          <a:p>
            <a:r>
              <a:rPr lang="en-US" sz="3200" dirty="0"/>
              <a:t>Pick-up and drop-off at city airports and bus terminals</a:t>
            </a:r>
          </a:p>
        </p:txBody>
      </p:sp>
    </p:spTree>
    <p:extLst>
      <p:ext uri="{BB962C8B-B14F-4D97-AF65-F5344CB8AC3E}">
        <p14:creationId xmlns:p14="http://schemas.microsoft.com/office/powerpoint/2010/main" val="18489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Fleet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Fuel-efficient hybrid cars</a:t>
            </a:r>
          </a:p>
          <a:p>
            <a:r>
              <a:rPr lang="en-US" dirty="0"/>
              <a:t>Heavy-duty pickups and cargo vans</a:t>
            </a:r>
          </a:p>
          <a:p>
            <a:r>
              <a:rPr lang="en-US" dirty="0"/>
              <a:t>Rugged terrain bikes for in-city deliveries</a:t>
            </a:r>
          </a:p>
          <a:p>
            <a:r>
              <a:rPr lang="en-US" dirty="0"/>
              <a:t>Radio dispatch with cell backup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9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46308" cy="4495800"/>
          </a:xfrm>
        </p:spPr>
        <p:txBody>
          <a:bodyPr/>
          <a:lstStyle/>
          <a:p>
            <a:r>
              <a:rPr lang="en-US" dirty="0"/>
              <a:t>In-city bike courier (downtown only):</a:t>
            </a:r>
            <a:br>
              <a:rPr lang="en-US" dirty="0"/>
            </a:br>
            <a:r>
              <a:rPr lang="en-US" dirty="0"/>
              <a:t>$25 per stop</a:t>
            </a:r>
          </a:p>
          <a:p>
            <a:r>
              <a:rPr lang="en-US" dirty="0"/>
              <a:t>In-city package delivery: $7.50/pound</a:t>
            </a:r>
          </a:p>
          <a:p>
            <a:r>
              <a:rPr lang="en-US" dirty="0"/>
              <a:t>Cross-town delivery: based on zip code</a:t>
            </a:r>
          </a:p>
          <a:p>
            <a:r>
              <a:rPr lang="en-US" dirty="0"/>
              <a:t>Airport pick-up/delivery: $50 call fee + per-pound cargo 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5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Consolidated Messenger</a:t>
            </a:r>
          </a:p>
          <a:p>
            <a:pPr>
              <a:buNone/>
            </a:pPr>
            <a:r>
              <a:rPr lang="en-US" dirty="0"/>
              <a:t>78 Main Street</a:t>
            </a:r>
          </a:p>
          <a:p>
            <a:pPr>
              <a:buNone/>
            </a:pPr>
            <a:r>
              <a:rPr lang="en-US" dirty="0"/>
              <a:t>Orlando, FL 12345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676400"/>
            <a:ext cx="4140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Email:</a:t>
            </a:r>
          </a:p>
          <a:p>
            <a:pPr>
              <a:buNone/>
            </a:pPr>
            <a:r>
              <a:rPr lang="en-US" sz="1800" dirty="0"/>
              <a:t>delivery@consolidatedmessenger.com</a:t>
            </a:r>
          </a:p>
          <a:p>
            <a:pPr>
              <a:buNone/>
            </a:pPr>
            <a:r>
              <a:rPr lang="en-US" dirty="0"/>
              <a:t>On the Web:</a:t>
            </a:r>
          </a:p>
          <a:p>
            <a:pPr>
              <a:buNone/>
            </a:pPr>
            <a:r>
              <a:rPr lang="en-US" sz="1800" dirty="0"/>
              <a:t> www.consolidatedmessenger.com</a:t>
            </a:r>
          </a:p>
        </p:txBody>
      </p:sp>
    </p:spTree>
    <p:extLst>
      <p:ext uri="{BB962C8B-B14F-4D97-AF65-F5344CB8AC3E}">
        <p14:creationId xmlns:p14="http://schemas.microsoft.com/office/powerpoint/2010/main" val="1499155071"/>
      </p:ext>
    </p:extLst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CF08B16308F46BD26A7601A2B794B" ma:contentTypeVersion="9" ma:contentTypeDescription="Create a new document." ma:contentTypeScope="" ma:versionID="67d50f06bacfbe60d1185d21e088e779">
  <xsd:schema xmlns:xsd="http://www.w3.org/2001/XMLSchema" xmlns:xs="http://www.w3.org/2001/XMLSchema" xmlns:p="http://schemas.microsoft.com/office/2006/metadata/properties" xmlns:ns2="96fd60ca-28b2-49fd-ba84-c4bdc1d04248" xmlns:ns3="a4f35948-e619-41b3-aa29-22878b09cfd2" targetNamespace="http://schemas.microsoft.com/office/2006/metadata/properties" ma:root="true" ma:fieldsID="ad100ba0488930dc8ae60a88e272d721" ns2:_="" ns3:_="">
    <xsd:import namespace="96fd60ca-28b2-49fd-ba84-c4bdc1d04248"/>
    <xsd:import namespace="a4f35948-e619-41b3-aa29-22878b09cf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d60ca-28b2-49fd-ba84-c4bdc1d04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0A2AAF-5096-446A-847E-1D3DECFE0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fd60ca-28b2-49fd-ba84-c4bdc1d04248"/>
    <ds:schemaRef ds:uri="a4f35948-e619-41b3-aa29-22878b09cf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506A39-9169-4FC1-9162-8A664EBAD2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45AB2C-C5C7-4D5F-A899-D5881C0348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96fd60ca-28b2-49fd-ba84-c4bdc1d04248"/>
    <ds:schemaRef ds:uri="http://schemas.microsoft.com/office/2006/metadata/properties"/>
    <ds:schemaRef ds:uri="http://purl.org/dc/terms/"/>
    <ds:schemaRef ds:uri="a4f35948-e619-41b3-aa29-22878b09cfd2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Cyclists design template</vt:lpstr>
      <vt:lpstr>Consolidated Messenger</vt:lpstr>
      <vt:lpstr>Our Services</vt:lpstr>
      <vt:lpstr>Our Fleet</vt:lpstr>
      <vt:lpstr>Our Rates</vt:lpstr>
      <vt:lpstr>Our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2018-09-19T01:27:54Z</dcterms:created>
  <dcterms:modified xsi:type="dcterms:W3CDTF">2019-12-09T10:06:50Z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0x01010063CCF08B16308F46BD26A7601A2B794B</vt:lpwstr>
  </property>
</Properties>
</file>