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4"/>
  </p:sldMasterIdLst>
  <p:sldIdLst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49" autoAdjust="0"/>
  </p:normalViewPr>
  <p:slideViewPr>
    <p:cSldViewPr snapToGrid="0">
      <p:cViewPr varScale="1">
        <p:scale>
          <a:sx n="68" d="100"/>
          <a:sy n="68" d="100"/>
        </p:scale>
        <p:origin x="4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3190875"/>
            <a:ext cx="5181600" cy="1849438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181600"/>
            <a:ext cx="5181600" cy="946150"/>
          </a:xfrm>
        </p:spPr>
        <p:txBody>
          <a:bodyPr/>
          <a:lstStyle>
            <a:lvl1pPr marL="0" indent="0">
              <a:buFontTx/>
              <a:buNone/>
              <a:defRPr sz="2800">
                <a:solidFill>
                  <a:schemeClr val="tx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905000" cy="228600"/>
          </a:xfrm>
        </p:spPr>
        <p:txBody>
          <a:bodyPr/>
          <a:lstStyle>
            <a:lvl1pPr>
              <a:defRPr sz="11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248400"/>
            <a:ext cx="4343400" cy="228600"/>
          </a:xfrm>
        </p:spPr>
        <p:txBody>
          <a:bodyPr/>
          <a:lstStyle>
            <a:lvl1pPr>
              <a:defRPr sz="11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228600"/>
          </a:xfrm>
        </p:spPr>
        <p:txBody>
          <a:bodyPr/>
          <a:lstStyle>
            <a:lvl1pPr>
              <a:defRPr sz="11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2ADACF1-3FF5-48BD-B579-8E9A916AD8D9}" type="slidenum">
              <a:rPr lang="en-US" smtClean="0"/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30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79DA7315-7F73-459F-9690-FE5CF6597531}" type="slidenum">
              <a:rPr lang="en-US" smtClean="0"/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41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114800" cy="4800600"/>
          </a:xfrm>
        </p:spPr>
        <p:txBody>
          <a:bodyPr/>
          <a:lstStyle>
            <a:lvl1pPr>
              <a:defRPr sz="2800">
                <a:solidFill>
                  <a:schemeClr val="tx1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14800" cy="4800600"/>
          </a:xfrm>
        </p:spPr>
        <p:txBody>
          <a:bodyPr/>
          <a:lstStyle>
            <a:lvl1pPr>
              <a:defRPr sz="2800">
                <a:solidFill>
                  <a:schemeClr val="tx1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35E55F1E-74BE-4194-A5D7-88539A6BAF8F}" type="slidenum">
              <a:rPr lang="en-US" smtClean="0"/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8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43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1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76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1104F6F-56F3-421C-BD2A-ABC1DE7415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87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>
              <a:lumMod val="40000"/>
              <a:lumOff val="60000"/>
            </a:schemeClr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>
              <a:lumMod val="50000"/>
            </a:schemeClr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>
              <a:lumMod val="50000"/>
            </a:schemeClr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>
              <a:lumMod val="50000"/>
            </a:schemeClr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lumMod val="50000"/>
            </a:schemeClr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40000"/>
                    <a:lumOff val="60000"/>
                  </a:schemeClr>
                </a:solidFill>
              </a:rPr>
              <a:t>Consolidated Messenger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40000"/>
                    <a:lumOff val="60000"/>
                  </a:schemeClr>
                </a:solidFill>
              </a:rPr>
              <a:t>Courier and Delivery Services</a:t>
            </a:r>
          </a:p>
        </p:txBody>
      </p:sp>
    </p:spTree>
    <p:extLst>
      <p:ext uri="{BB962C8B-B14F-4D97-AF65-F5344CB8AC3E}">
        <p14:creationId xmlns:p14="http://schemas.microsoft.com/office/powerpoint/2010/main" val="3149290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40000"/>
                    <a:lumOff val="60000"/>
                  </a:schemeClr>
                </a:solidFill>
              </a:rPr>
              <a:t>Our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Secure delivery of documents and packages</a:t>
            </a:r>
          </a:p>
          <a:p>
            <a:r>
              <a:rPr lang="en-US" sz="3200" dirty="0"/>
              <a:t>Immediate and delayed service</a:t>
            </a:r>
          </a:p>
          <a:p>
            <a:r>
              <a:rPr lang="en-US" sz="3200" dirty="0"/>
              <a:t>24-hour emergency service</a:t>
            </a:r>
          </a:p>
          <a:p>
            <a:r>
              <a:rPr lang="en-US" sz="3200" dirty="0"/>
              <a:t>Pick-up and drop-off at city airports and bus terminals</a:t>
            </a:r>
          </a:p>
        </p:txBody>
      </p:sp>
    </p:spTree>
    <p:extLst>
      <p:ext uri="{BB962C8B-B14F-4D97-AF65-F5344CB8AC3E}">
        <p14:creationId xmlns:p14="http://schemas.microsoft.com/office/powerpoint/2010/main" val="1848971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Fleet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Fuel-efficient hybrid cars</a:t>
            </a:r>
          </a:p>
          <a:p>
            <a:r>
              <a:rPr lang="en-US" dirty="0"/>
              <a:t>Heavy-duty pickups and cargo vans</a:t>
            </a:r>
          </a:p>
          <a:p>
            <a:r>
              <a:rPr lang="en-US" dirty="0"/>
              <a:t>Rugged terrain bikes for in-city deliveries</a:t>
            </a:r>
          </a:p>
          <a:p>
            <a:r>
              <a:rPr lang="en-US" dirty="0"/>
              <a:t>Radio dispatch with cell backup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99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046308" cy="4495800"/>
          </a:xfrm>
        </p:spPr>
        <p:txBody>
          <a:bodyPr/>
          <a:lstStyle/>
          <a:p>
            <a:r>
              <a:rPr lang="en-US" dirty="0"/>
              <a:t>In-city bike courier (downtown only):</a:t>
            </a:r>
            <a:br>
              <a:rPr lang="en-US" dirty="0"/>
            </a:br>
            <a:r>
              <a:rPr lang="en-US" dirty="0"/>
              <a:t>$25 per stop</a:t>
            </a:r>
          </a:p>
          <a:p>
            <a:r>
              <a:rPr lang="en-US" dirty="0"/>
              <a:t>In-city package delivery: $7.50/pound</a:t>
            </a:r>
          </a:p>
          <a:p>
            <a:r>
              <a:rPr lang="en-US" dirty="0"/>
              <a:t>Cross-town delivery: based on zip code</a:t>
            </a:r>
          </a:p>
          <a:p>
            <a:r>
              <a:rPr lang="en-US" dirty="0"/>
              <a:t>Airport pick-up/delivery: $50 call fee + per-pound cargo fee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858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267200" cy="4495800"/>
          </a:xfrm>
        </p:spPr>
        <p:txBody>
          <a:bodyPr/>
          <a:lstStyle/>
          <a:p>
            <a:pPr>
              <a:buNone/>
            </a:pPr>
            <a:r>
              <a:rPr lang="en-US" dirty="0"/>
              <a:t>Consolidated Messenger</a:t>
            </a:r>
          </a:p>
          <a:p>
            <a:pPr>
              <a:buNone/>
            </a:pPr>
            <a:r>
              <a:rPr lang="en-US" dirty="0"/>
              <a:t>78 Main Street</a:t>
            </a:r>
          </a:p>
          <a:p>
            <a:pPr>
              <a:buNone/>
            </a:pPr>
            <a:r>
              <a:rPr lang="en-US" dirty="0"/>
              <a:t>Orlando, FL 12345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0000" y="1676400"/>
            <a:ext cx="4140000" cy="4495800"/>
          </a:xfrm>
        </p:spPr>
        <p:txBody>
          <a:bodyPr/>
          <a:lstStyle/>
          <a:p>
            <a:pPr>
              <a:buNone/>
            </a:pPr>
            <a:r>
              <a:rPr lang="en-US" dirty="0"/>
              <a:t>Email:</a:t>
            </a:r>
          </a:p>
          <a:p>
            <a:pPr>
              <a:buNone/>
            </a:pPr>
            <a:r>
              <a:rPr lang="en-US" sz="1800" dirty="0"/>
              <a:t>delivery@consolidatedmessenger.com</a:t>
            </a:r>
          </a:p>
          <a:p>
            <a:pPr>
              <a:buNone/>
            </a:pPr>
            <a:r>
              <a:rPr lang="en-US" dirty="0"/>
              <a:t>On the Web:</a:t>
            </a:r>
          </a:p>
          <a:p>
            <a:pPr>
              <a:buNone/>
            </a:pPr>
            <a:r>
              <a:rPr lang="en-US" sz="1800" dirty="0"/>
              <a:t> www.consolidatedmessenger.com</a:t>
            </a:r>
          </a:p>
        </p:txBody>
      </p:sp>
    </p:spTree>
    <p:extLst>
      <p:ext uri="{BB962C8B-B14F-4D97-AF65-F5344CB8AC3E}">
        <p14:creationId xmlns:p14="http://schemas.microsoft.com/office/powerpoint/2010/main" val="1499155071"/>
      </p:ext>
    </p:extLst>
  </p:cSld>
  <p:clrMapOvr>
    <a:masterClrMapping/>
  </p:clrMapOvr>
</p:sld>
</file>

<file path=ppt/theme/theme1.xml><?xml version="1.0" encoding="utf-8"?>
<a:theme xmlns:a="http://schemas.openxmlformats.org/drawingml/2006/main" name="Cyclists design template">
  <a:themeElements>
    <a:clrScheme name="Office Theme 5">
      <a:dk1>
        <a:srgbClr val="5C1F00"/>
      </a:dk1>
      <a:lt1>
        <a:srgbClr val="FF9900"/>
      </a:lt1>
      <a:dk2>
        <a:srgbClr val="800000"/>
      </a:dk2>
      <a:lt2>
        <a:srgbClr val="DFD293"/>
      </a:lt2>
      <a:accent1>
        <a:srgbClr val="CC3300"/>
      </a:accent1>
      <a:accent2>
        <a:srgbClr val="BE7960"/>
      </a:accent2>
      <a:accent3>
        <a:srgbClr val="C0AAAA"/>
      </a:accent3>
      <a:accent4>
        <a:srgbClr val="DA8200"/>
      </a:accent4>
      <a:accent5>
        <a:srgbClr val="E2ADAA"/>
      </a:accent5>
      <a:accent6>
        <a:srgbClr val="AC6D56"/>
      </a:accent6>
      <a:hlink>
        <a:srgbClr val="FAD99E"/>
      </a:hlink>
      <a:folHlink>
        <a:srgbClr val="D3A219"/>
      </a:folHlink>
    </a:clrScheme>
    <a:fontScheme name="Office 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B900"/>
        </a:accent6>
        <a:hlink>
          <a:srgbClr val="3333CC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9933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8A2D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5C1F00"/>
        </a:dk1>
        <a:lt1>
          <a:srgbClr val="FF9900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8200"/>
        </a:accent4>
        <a:accent5>
          <a:srgbClr val="E2ADAA"/>
        </a:accent5>
        <a:accent6>
          <a:srgbClr val="AC6D56"/>
        </a:accent6>
        <a:hlink>
          <a:srgbClr val="FAD99E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336699"/>
        </a:dk1>
        <a:lt1>
          <a:srgbClr val="CC9900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D07C28"/>
        </a:accent2>
        <a:accent3>
          <a:srgbClr val="AAAAAA"/>
        </a:accent3>
        <a:accent4>
          <a:srgbClr val="AE8200"/>
        </a:accent4>
        <a:accent5>
          <a:srgbClr val="AAADCA"/>
        </a:accent5>
        <a:accent6>
          <a:srgbClr val="BC702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80808"/>
        </a:dk1>
        <a:lt1>
          <a:srgbClr val="336699"/>
        </a:lt1>
        <a:dk2>
          <a:srgbClr val="CCFFFF"/>
        </a:dk2>
        <a:lt2>
          <a:srgbClr val="003366"/>
        </a:lt2>
        <a:accent1>
          <a:srgbClr val="0099CC"/>
        </a:accent1>
        <a:accent2>
          <a:srgbClr val="00B000"/>
        </a:accent2>
        <a:accent3>
          <a:srgbClr val="ADB8CA"/>
        </a:accent3>
        <a:accent4>
          <a:srgbClr val="060606"/>
        </a:accent4>
        <a:accent5>
          <a:srgbClr val="AACAE2"/>
        </a:accent5>
        <a:accent6>
          <a:srgbClr val="009F00"/>
        </a:accent6>
        <a:hlink>
          <a:srgbClr val="F8E078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3300"/>
        </a:dk1>
        <a:lt1>
          <a:srgbClr val="BDAB99"/>
        </a:lt1>
        <a:dk2>
          <a:srgbClr val="D1D1CB"/>
        </a:dk2>
        <a:lt2>
          <a:srgbClr val="777777"/>
        </a:lt2>
        <a:accent1>
          <a:srgbClr val="B29D60"/>
        </a:accent1>
        <a:accent2>
          <a:srgbClr val="809EA8"/>
        </a:accent2>
        <a:accent3>
          <a:srgbClr val="DBD2CA"/>
        </a:accent3>
        <a:accent4>
          <a:srgbClr val="002A00"/>
        </a:accent4>
        <a:accent5>
          <a:srgbClr val="D5CCB6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5C99E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C8E1CC"/>
        </a:accent5>
        <a:accent6>
          <a:srgbClr val="2D2D8A"/>
        </a:accent6>
        <a:hlink>
          <a:srgbClr val="339933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663300"/>
        </a:dk1>
        <a:lt1>
          <a:srgbClr val="523E26"/>
        </a:lt1>
        <a:dk2>
          <a:srgbClr val="DFC08D"/>
        </a:dk2>
        <a:lt2>
          <a:srgbClr val="2D2015"/>
        </a:lt2>
        <a:accent1>
          <a:srgbClr val="AC9F7E"/>
        </a:accent1>
        <a:accent2>
          <a:srgbClr val="8F5F2F"/>
        </a:accent2>
        <a:accent3>
          <a:srgbClr val="B3AFAC"/>
        </a:accent3>
        <a:accent4>
          <a:srgbClr val="562A00"/>
        </a:accent4>
        <a:accent5>
          <a:srgbClr val="D2CDC0"/>
        </a:accent5>
        <a:accent6>
          <a:srgbClr val="81552A"/>
        </a:accent6>
        <a:hlink>
          <a:srgbClr val="CCB400"/>
        </a:hlink>
        <a:folHlink>
          <a:srgbClr val="D2D9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2">
        <a:dk1>
          <a:srgbClr val="800000"/>
        </a:dk1>
        <a:lt1>
          <a:srgbClr val="FFCC00"/>
        </a:lt1>
        <a:dk2>
          <a:srgbClr val="FFFF99"/>
        </a:dk2>
        <a:lt2>
          <a:srgbClr val="005A58"/>
        </a:lt2>
        <a:accent1>
          <a:srgbClr val="CC9900"/>
        </a:accent1>
        <a:accent2>
          <a:srgbClr val="A7BA48"/>
        </a:accent2>
        <a:accent3>
          <a:srgbClr val="FFE2AA"/>
        </a:accent3>
        <a:accent4>
          <a:srgbClr val="6C0000"/>
        </a:accent4>
        <a:accent5>
          <a:srgbClr val="E2CAAA"/>
        </a:accent5>
        <a:accent6>
          <a:srgbClr val="97A840"/>
        </a:accent6>
        <a:hlink>
          <a:srgbClr val="FFCC66"/>
        </a:hlink>
        <a:folHlink>
          <a:srgbClr val="0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CCF08B16308F46BD26A7601A2B794B" ma:contentTypeVersion="9" ma:contentTypeDescription="Create a new document." ma:contentTypeScope="" ma:versionID="67d50f06bacfbe60d1185d21e088e779">
  <xsd:schema xmlns:xsd="http://www.w3.org/2001/XMLSchema" xmlns:xs="http://www.w3.org/2001/XMLSchema" xmlns:p="http://schemas.microsoft.com/office/2006/metadata/properties" xmlns:ns2="96fd60ca-28b2-49fd-ba84-c4bdc1d04248" xmlns:ns3="a4f35948-e619-41b3-aa29-22878b09cfd2" targetNamespace="http://schemas.microsoft.com/office/2006/metadata/properties" ma:root="true" ma:fieldsID="ad100ba0488930dc8ae60a88e272d721" ns2:_="" ns3:_="">
    <xsd:import namespace="96fd60ca-28b2-49fd-ba84-c4bdc1d04248"/>
    <xsd:import namespace="a4f35948-e619-41b3-aa29-22878b09cf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fd60ca-28b2-49fd-ba84-c4bdc1d04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C0A2AAF-5096-446A-847E-1D3DECFE03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fd60ca-28b2-49fd-ba84-c4bdc1d04248"/>
    <ds:schemaRef ds:uri="a4f35948-e619-41b3-aa29-22878b09cf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3506A39-9169-4FC1-9162-8A664EBAD2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45AB2C-C5C7-4D5F-A899-D5881C03486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dcmitype/"/>
    <ds:schemaRef ds:uri="96fd60ca-28b2-49fd-ba84-c4bdc1d04248"/>
    <ds:schemaRef ds:uri="http://schemas.microsoft.com/office/2006/metadata/properties"/>
    <ds:schemaRef ds:uri="http://purl.org/dc/terms/"/>
    <ds:schemaRef ds:uri="a4f35948-e619-41b3-aa29-22878b09cfd2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121</Words>
  <PresentationFormat>On-screen Show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Arial Black</vt:lpstr>
      <vt:lpstr>Cyclists design template</vt:lpstr>
      <vt:lpstr>Consolidated Messenger</vt:lpstr>
      <vt:lpstr>Our Services</vt:lpstr>
      <vt:lpstr>Our Fleet</vt:lpstr>
      <vt:lpstr>Our Rates</vt:lpstr>
      <vt:lpstr>Our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dcterms:created xsi:type="dcterms:W3CDTF">2018-09-19T01:27:54Z</dcterms:created>
  <dcterms:modified xsi:type="dcterms:W3CDTF">2019-12-09T10:06:50Z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0x01010063CCF08B16308F46BD26A7601A2B794B</vt:lpwstr>
  </property>
</Properties>
</file>