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8" r:id="rId6"/>
    <p:sldId id="269" r:id="rId7"/>
    <p:sldId id="257" r:id="rId8"/>
    <p:sldId id="258" r:id="rId9"/>
    <p:sldId id="259" r:id="rId10"/>
    <p:sldId id="260" r:id="rId11"/>
    <p:sldId id="261" r:id="rId12"/>
    <p:sldId id="262" r:id="rId13"/>
    <p:sldId id="263" r:id="rId14"/>
    <p:sldId id="264" r:id="rId15"/>
    <p:sldId id="265" r:id="rId16"/>
    <p:sldId id="266" r:id="rId17"/>
    <p:sldId id="267" r:id="rId18"/>
    <p:sldId id="270" r:id="rId19"/>
    <p:sldId id="271" r:id="rId20"/>
    <p:sldId id="272"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50" d="100"/>
          <a:sy n="50" d="100"/>
        </p:scale>
        <p:origin x="1212"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ssein Salim Qasim Al Sheakh" userId="6ea6342a-4012-48f5-8cee-0d6e5074e17b" providerId="ADAL" clId="{EAD804DC-DF6D-42FE-9658-7F969F2452D8}"/>
    <pc:docChg chg="undo custSel addSld modSld">
      <pc:chgData name="Hussein Salim Qasim Al Sheakh" userId="6ea6342a-4012-48f5-8cee-0d6e5074e17b" providerId="ADAL" clId="{EAD804DC-DF6D-42FE-9658-7F969F2452D8}" dt="2022-10-07T23:59:16.668" v="524"/>
      <pc:docMkLst>
        <pc:docMk/>
      </pc:docMkLst>
      <pc:sldChg chg="modSp">
        <pc:chgData name="Hussein Salim Qasim Al Sheakh" userId="6ea6342a-4012-48f5-8cee-0d6e5074e17b" providerId="ADAL" clId="{EAD804DC-DF6D-42FE-9658-7F969F2452D8}" dt="2022-10-07T13:06:37.200" v="2" actId="20577"/>
        <pc:sldMkLst>
          <pc:docMk/>
          <pc:sldMk cId="3519578061" sldId="256"/>
        </pc:sldMkLst>
        <pc:spChg chg="mod">
          <ac:chgData name="Hussein Salim Qasim Al Sheakh" userId="6ea6342a-4012-48f5-8cee-0d6e5074e17b" providerId="ADAL" clId="{EAD804DC-DF6D-42FE-9658-7F969F2452D8}" dt="2022-10-07T13:06:37.200" v="2" actId="20577"/>
          <ac:spMkLst>
            <pc:docMk/>
            <pc:sldMk cId="3519578061" sldId="256"/>
            <ac:spMk id="2" creationId="{4061FEF5-FEDD-4178-AEEF-A476B00748CB}"/>
          </ac:spMkLst>
        </pc:spChg>
      </pc:sldChg>
      <pc:sldChg chg="modSp">
        <pc:chgData name="Hussein Salim Qasim Al Sheakh" userId="6ea6342a-4012-48f5-8cee-0d6e5074e17b" providerId="ADAL" clId="{EAD804DC-DF6D-42FE-9658-7F969F2452D8}" dt="2022-10-07T22:46:25.656" v="152" actId="14100"/>
        <pc:sldMkLst>
          <pc:docMk/>
          <pc:sldMk cId="1824680773" sldId="257"/>
        </pc:sldMkLst>
        <pc:spChg chg="mod">
          <ac:chgData name="Hussein Salim Qasim Al Sheakh" userId="6ea6342a-4012-48f5-8cee-0d6e5074e17b" providerId="ADAL" clId="{EAD804DC-DF6D-42FE-9658-7F969F2452D8}" dt="2022-10-07T22:46:25.656" v="152" actId="14100"/>
          <ac:spMkLst>
            <pc:docMk/>
            <pc:sldMk cId="1824680773" sldId="257"/>
            <ac:spMk id="3" creationId="{5F85B5AF-CFCE-4159-9900-BE6A7BBA72DC}"/>
          </ac:spMkLst>
        </pc:spChg>
      </pc:sldChg>
      <pc:sldChg chg="modSp">
        <pc:chgData name="Hussein Salim Qasim Al Sheakh" userId="6ea6342a-4012-48f5-8cee-0d6e5074e17b" providerId="ADAL" clId="{EAD804DC-DF6D-42FE-9658-7F969F2452D8}" dt="2022-10-07T22:46:26.555" v="154"/>
        <pc:sldMkLst>
          <pc:docMk/>
          <pc:sldMk cId="2070528795" sldId="258"/>
        </pc:sldMkLst>
        <pc:spChg chg="mod">
          <ac:chgData name="Hussein Salim Qasim Al Sheakh" userId="6ea6342a-4012-48f5-8cee-0d6e5074e17b" providerId="ADAL" clId="{EAD804DC-DF6D-42FE-9658-7F969F2452D8}" dt="2022-10-07T22:46:26.555" v="154"/>
          <ac:spMkLst>
            <pc:docMk/>
            <pc:sldMk cId="2070528795" sldId="258"/>
            <ac:spMk id="3" creationId="{FFD1938E-312A-4443-916F-AE5AD142CE24}"/>
          </ac:spMkLst>
        </pc:spChg>
        <pc:picChg chg="mod">
          <ac:chgData name="Hussein Salim Qasim Al Sheakh" userId="6ea6342a-4012-48f5-8cee-0d6e5074e17b" providerId="ADAL" clId="{EAD804DC-DF6D-42FE-9658-7F969F2452D8}" dt="2022-10-07T22:46:25.161" v="151" actId="1076"/>
          <ac:picMkLst>
            <pc:docMk/>
            <pc:sldMk cId="2070528795" sldId="258"/>
            <ac:picMk id="4" creationId="{4BEAE878-9EB1-4CCB-996D-080BC5B04E7B}"/>
          </ac:picMkLst>
        </pc:picChg>
      </pc:sldChg>
      <pc:sldChg chg="modSp add">
        <pc:chgData name="Hussein Salim Qasim Al Sheakh" userId="6ea6342a-4012-48f5-8cee-0d6e5074e17b" providerId="ADAL" clId="{EAD804DC-DF6D-42FE-9658-7F969F2452D8}" dt="2022-10-07T22:46:26.555" v="154"/>
        <pc:sldMkLst>
          <pc:docMk/>
          <pc:sldMk cId="3837064366" sldId="259"/>
        </pc:sldMkLst>
        <pc:spChg chg="mod">
          <ac:chgData name="Hussein Salim Qasim Al Sheakh" userId="6ea6342a-4012-48f5-8cee-0d6e5074e17b" providerId="ADAL" clId="{EAD804DC-DF6D-42FE-9658-7F969F2452D8}" dt="2022-10-07T22:38:36.959" v="97"/>
          <ac:spMkLst>
            <pc:docMk/>
            <pc:sldMk cId="3837064366" sldId="259"/>
            <ac:spMk id="2" creationId="{EA3A8AA9-1458-4ED3-9144-2C5450C57C88}"/>
          </ac:spMkLst>
        </pc:spChg>
        <pc:spChg chg="mod">
          <ac:chgData name="Hussein Salim Qasim Al Sheakh" userId="6ea6342a-4012-48f5-8cee-0d6e5074e17b" providerId="ADAL" clId="{EAD804DC-DF6D-42FE-9658-7F969F2452D8}" dt="2022-10-07T22:46:26.555" v="154"/>
          <ac:spMkLst>
            <pc:docMk/>
            <pc:sldMk cId="3837064366" sldId="259"/>
            <ac:spMk id="3" creationId="{4351C70B-EF62-43A1-AEB6-DE593FB9E63E}"/>
          </ac:spMkLst>
        </pc:spChg>
      </pc:sldChg>
      <pc:sldChg chg="modSp add">
        <pc:chgData name="Hussein Salim Qasim Al Sheakh" userId="6ea6342a-4012-48f5-8cee-0d6e5074e17b" providerId="ADAL" clId="{EAD804DC-DF6D-42FE-9658-7F969F2452D8}" dt="2022-10-07T22:49:16.904" v="175" actId="27636"/>
        <pc:sldMkLst>
          <pc:docMk/>
          <pc:sldMk cId="1567241143" sldId="260"/>
        </pc:sldMkLst>
        <pc:spChg chg="mod">
          <ac:chgData name="Hussein Salim Qasim Al Sheakh" userId="6ea6342a-4012-48f5-8cee-0d6e5074e17b" providerId="ADAL" clId="{EAD804DC-DF6D-42FE-9658-7F969F2452D8}" dt="2022-10-07T22:47:35.111" v="156" actId="20577"/>
          <ac:spMkLst>
            <pc:docMk/>
            <pc:sldMk cId="1567241143" sldId="260"/>
            <ac:spMk id="2" creationId="{7B36B17E-85E4-40C7-A473-D2839CB8900D}"/>
          </ac:spMkLst>
        </pc:spChg>
        <pc:spChg chg="mod">
          <ac:chgData name="Hussein Salim Qasim Al Sheakh" userId="6ea6342a-4012-48f5-8cee-0d6e5074e17b" providerId="ADAL" clId="{EAD804DC-DF6D-42FE-9658-7F969F2452D8}" dt="2022-10-07T22:49:16.904" v="175" actId="27636"/>
          <ac:spMkLst>
            <pc:docMk/>
            <pc:sldMk cId="1567241143" sldId="260"/>
            <ac:spMk id="3" creationId="{64C576AA-8C1B-4F16-9316-758181F00A87}"/>
          </ac:spMkLst>
        </pc:spChg>
      </pc:sldChg>
      <pc:sldChg chg="modSp add">
        <pc:chgData name="Hussein Salim Qasim Al Sheakh" userId="6ea6342a-4012-48f5-8cee-0d6e5074e17b" providerId="ADAL" clId="{EAD804DC-DF6D-42FE-9658-7F969F2452D8}" dt="2022-10-07T22:54:41.430" v="233" actId="255"/>
        <pc:sldMkLst>
          <pc:docMk/>
          <pc:sldMk cId="2190485322" sldId="261"/>
        </pc:sldMkLst>
        <pc:spChg chg="mod">
          <ac:chgData name="Hussein Salim Qasim Al Sheakh" userId="6ea6342a-4012-48f5-8cee-0d6e5074e17b" providerId="ADAL" clId="{EAD804DC-DF6D-42FE-9658-7F969F2452D8}" dt="2022-10-07T22:50:41.914" v="178" actId="20577"/>
          <ac:spMkLst>
            <pc:docMk/>
            <pc:sldMk cId="2190485322" sldId="261"/>
            <ac:spMk id="2" creationId="{B9E2323E-86FD-45A4-BC12-B7FF07613457}"/>
          </ac:spMkLst>
        </pc:spChg>
        <pc:spChg chg="mod">
          <ac:chgData name="Hussein Salim Qasim Al Sheakh" userId="6ea6342a-4012-48f5-8cee-0d6e5074e17b" providerId="ADAL" clId="{EAD804DC-DF6D-42FE-9658-7F969F2452D8}" dt="2022-10-07T22:54:41.430" v="233" actId="255"/>
          <ac:spMkLst>
            <pc:docMk/>
            <pc:sldMk cId="2190485322" sldId="261"/>
            <ac:spMk id="3" creationId="{0B12D26E-253E-420C-AB17-BA49A5F68624}"/>
          </ac:spMkLst>
        </pc:spChg>
      </pc:sldChg>
      <pc:sldChg chg="modSp add">
        <pc:chgData name="Hussein Salim Qasim Al Sheakh" userId="6ea6342a-4012-48f5-8cee-0d6e5074e17b" providerId="ADAL" clId="{EAD804DC-DF6D-42FE-9658-7F969F2452D8}" dt="2022-10-07T22:56:51.107" v="253" actId="20577"/>
        <pc:sldMkLst>
          <pc:docMk/>
          <pc:sldMk cId="3298800094" sldId="262"/>
        </pc:sldMkLst>
        <pc:spChg chg="mod">
          <ac:chgData name="Hussein Salim Qasim Al Sheakh" userId="6ea6342a-4012-48f5-8cee-0d6e5074e17b" providerId="ADAL" clId="{EAD804DC-DF6D-42FE-9658-7F969F2452D8}" dt="2022-10-07T22:55:30.666" v="235"/>
          <ac:spMkLst>
            <pc:docMk/>
            <pc:sldMk cId="3298800094" sldId="262"/>
            <ac:spMk id="2" creationId="{A2C063CE-128D-4650-B8C1-47AA999B7CA8}"/>
          </ac:spMkLst>
        </pc:spChg>
        <pc:spChg chg="mod">
          <ac:chgData name="Hussein Salim Qasim Al Sheakh" userId="6ea6342a-4012-48f5-8cee-0d6e5074e17b" providerId="ADAL" clId="{EAD804DC-DF6D-42FE-9658-7F969F2452D8}" dt="2022-10-07T22:56:51.107" v="253" actId="20577"/>
          <ac:spMkLst>
            <pc:docMk/>
            <pc:sldMk cId="3298800094" sldId="262"/>
            <ac:spMk id="3" creationId="{7B665A67-7E50-448D-B932-C57220B45E0C}"/>
          </ac:spMkLst>
        </pc:spChg>
      </pc:sldChg>
      <pc:sldChg chg="modSp add">
        <pc:chgData name="Hussein Salim Qasim Al Sheakh" userId="6ea6342a-4012-48f5-8cee-0d6e5074e17b" providerId="ADAL" clId="{EAD804DC-DF6D-42FE-9658-7F969F2452D8}" dt="2022-10-07T23:41:32.555" v="275" actId="20577"/>
        <pc:sldMkLst>
          <pc:docMk/>
          <pc:sldMk cId="1802774015" sldId="263"/>
        </pc:sldMkLst>
        <pc:spChg chg="mod">
          <ac:chgData name="Hussein Salim Qasim Al Sheakh" userId="6ea6342a-4012-48f5-8cee-0d6e5074e17b" providerId="ADAL" clId="{EAD804DC-DF6D-42FE-9658-7F969F2452D8}" dt="2022-10-07T23:39:35.429" v="256" actId="20577"/>
          <ac:spMkLst>
            <pc:docMk/>
            <pc:sldMk cId="1802774015" sldId="263"/>
            <ac:spMk id="2" creationId="{F7972372-F3E6-402D-91E7-CC347ECE0619}"/>
          </ac:spMkLst>
        </pc:spChg>
        <pc:spChg chg="mod">
          <ac:chgData name="Hussein Salim Qasim Al Sheakh" userId="6ea6342a-4012-48f5-8cee-0d6e5074e17b" providerId="ADAL" clId="{EAD804DC-DF6D-42FE-9658-7F969F2452D8}" dt="2022-10-07T23:41:32.555" v="275" actId="20577"/>
          <ac:spMkLst>
            <pc:docMk/>
            <pc:sldMk cId="1802774015" sldId="263"/>
            <ac:spMk id="3" creationId="{AA4BA000-6764-4EC1-83B4-C0957620B432}"/>
          </ac:spMkLst>
        </pc:spChg>
      </pc:sldChg>
      <pc:sldChg chg="addSp delSp modSp add">
        <pc:chgData name="Hussein Salim Qasim Al Sheakh" userId="6ea6342a-4012-48f5-8cee-0d6e5074e17b" providerId="ADAL" clId="{EAD804DC-DF6D-42FE-9658-7F969F2452D8}" dt="2022-10-07T23:42:54.123" v="281" actId="14100"/>
        <pc:sldMkLst>
          <pc:docMk/>
          <pc:sldMk cId="563324125" sldId="264"/>
        </pc:sldMkLst>
        <pc:spChg chg="mod">
          <ac:chgData name="Hussein Salim Qasim Al Sheakh" userId="6ea6342a-4012-48f5-8cee-0d6e5074e17b" providerId="ADAL" clId="{EAD804DC-DF6D-42FE-9658-7F969F2452D8}" dt="2022-10-07T23:42:25.829" v="278" actId="20577"/>
          <ac:spMkLst>
            <pc:docMk/>
            <pc:sldMk cId="563324125" sldId="264"/>
            <ac:spMk id="2" creationId="{589CB0EF-BE4B-4179-A0F7-5585D4524F5F}"/>
          </ac:spMkLst>
        </pc:spChg>
        <pc:spChg chg="del">
          <ac:chgData name="Hussein Salim Qasim Al Sheakh" userId="6ea6342a-4012-48f5-8cee-0d6e5074e17b" providerId="ADAL" clId="{EAD804DC-DF6D-42FE-9658-7F969F2452D8}" dt="2022-10-07T23:42:45.667" v="279" actId="931"/>
          <ac:spMkLst>
            <pc:docMk/>
            <pc:sldMk cId="563324125" sldId="264"/>
            <ac:spMk id="3" creationId="{D0087249-00D1-420D-BE9D-64FC47A3C8DC}"/>
          </ac:spMkLst>
        </pc:spChg>
        <pc:picChg chg="add mod">
          <ac:chgData name="Hussein Salim Qasim Al Sheakh" userId="6ea6342a-4012-48f5-8cee-0d6e5074e17b" providerId="ADAL" clId="{EAD804DC-DF6D-42FE-9658-7F969F2452D8}" dt="2022-10-07T23:42:54.123" v="281" actId="14100"/>
          <ac:picMkLst>
            <pc:docMk/>
            <pc:sldMk cId="563324125" sldId="264"/>
            <ac:picMk id="5" creationId="{2525F32E-F427-4C3A-A32F-AE04693CA131}"/>
          </ac:picMkLst>
        </pc:picChg>
      </pc:sldChg>
      <pc:sldChg chg="modSp add">
        <pc:chgData name="Hussein Salim Qasim Al Sheakh" userId="6ea6342a-4012-48f5-8cee-0d6e5074e17b" providerId="ADAL" clId="{EAD804DC-DF6D-42FE-9658-7F969F2452D8}" dt="2022-10-07T23:44:51.700" v="297" actId="20577"/>
        <pc:sldMkLst>
          <pc:docMk/>
          <pc:sldMk cId="1135186370" sldId="265"/>
        </pc:sldMkLst>
        <pc:spChg chg="mod">
          <ac:chgData name="Hussein Salim Qasim Al Sheakh" userId="6ea6342a-4012-48f5-8cee-0d6e5074e17b" providerId="ADAL" clId="{EAD804DC-DF6D-42FE-9658-7F969F2452D8}" dt="2022-10-07T23:43:24.290" v="284" actId="20577"/>
          <ac:spMkLst>
            <pc:docMk/>
            <pc:sldMk cId="1135186370" sldId="265"/>
            <ac:spMk id="2" creationId="{8ABFEE63-3F9E-4A32-8543-39E21AF1F790}"/>
          </ac:spMkLst>
        </pc:spChg>
        <pc:spChg chg="mod">
          <ac:chgData name="Hussein Salim Qasim Al Sheakh" userId="6ea6342a-4012-48f5-8cee-0d6e5074e17b" providerId="ADAL" clId="{EAD804DC-DF6D-42FE-9658-7F969F2452D8}" dt="2022-10-07T23:44:51.700" v="297" actId="20577"/>
          <ac:spMkLst>
            <pc:docMk/>
            <pc:sldMk cId="1135186370" sldId="265"/>
            <ac:spMk id="3" creationId="{28E443C2-A0E2-4A18-A025-E73DF06D0768}"/>
          </ac:spMkLst>
        </pc:spChg>
      </pc:sldChg>
      <pc:sldChg chg="addSp delSp modSp add">
        <pc:chgData name="Hussein Salim Qasim Al Sheakh" userId="6ea6342a-4012-48f5-8cee-0d6e5074e17b" providerId="ADAL" clId="{EAD804DC-DF6D-42FE-9658-7F969F2452D8}" dt="2022-10-07T23:45:56.764" v="303" actId="14100"/>
        <pc:sldMkLst>
          <pc:docMk/>
          <pc:sldMk cId="4093086348" sldId="266"/>
        </pc:sldMkLst>
        <pc:spChg chg="mod">
          <ac:chgData name="Hussein Salim Qasim Al Sheakh" userId="6ea6342a-4012-48f5-8cee-0d6e5074e17b" providerId="ADAL" clId="{EAD804DC-DF6D-42FE-9658-7F969F2452D8}" dt="2022-10-07T23:45:16.139" v="300" actId="20577"/>
          <ac:spMkLst>
            <pc:docMk/>
            <pc:sldMk cId="4093086348" sldId="266"/>
            <ac:spMk id="2" creationId="{E3ABDD4B-3060-41D8-AAC4-727BBBC19844}"/>
          </ac:spMkLst>
        </pc:spChg>
        <pc:spChg chg="del">
          <ac:chgData name="Hussein Salim Qasim Al Sheakh" userId="6ea6342a-4012-48f5-8cee-0d6e5074e17b" providerId="ADAL" clId="{EAD804DC-DF6D-42FE-9658-7F969F2452D8}" dt="2022-10-07T23:45:48.457" v="301" actId="931"/>
          <ac:spMkLst>
            <pc:docMk/>
            <pc:sldMk cId="4093086348" sldId="266"/>
            <ac:spMk id="3" creationId="{1A229221-70BA-4D11-B8A6-1E234D4EC2FE}"/>
          </ac:spMkLst>
        </pc:spChg>
        <pc:picChg chg="add mod">
          <ac:chgData name="Hussein Salim Qasim Al Sheakh" userId="6ea6342a-4012-48f5-8cee-0d6e5074e17b" providerId="ADAL" clId="{EAD804DC-DF6D-42FE-9658-7F969F2452D8}" dt="2022-10-07T23:45:56.764" v="303" actId="14100"/>
          <ac:picMkLst>
            <pc:docMk/>
            <pc:sldMk cId="4093086348" sldId="266"/>
            <ac:picMk id="5" creationId="{7C14AA18-D8F3-4452-9570-9E60D0653C34}"/>
          </ac:picMkLst>
        </pc:picChg>
      </pc:sldChg>
      <pc:sldChg chg="modSp add">
        <pc:chgData name="Hussein Salim Qasim Al Sheakh" userId="6ea6342a-4012-48f5-8cee-0d6e5074e17b" providerId="ADAL" clId="{EAD804DC-DF6D-42FE-9658-7F969F2452D8}" dt="2022-10-07T23:47:35.438" v="327" actId="20577"/>
        <pc:sldMkLst>
          <pc:docMk/>
          <pc:sldMk cId="83711601" sldId="267"/>
        </pc:sldMkLst>
        <pc:spChg chg="mod">
          <ac:chgData name="Hussein Salim Qasim Al Sheakh" userId="6ea6342a-4012-48f5-8cee-0d6e5074e17b" providerId="ADAL" clId="{EAD804DC-DF6D-42FE-9658-7F969F2452D8}" dt="2022-10-07T23:46:24.086" v="306" actId="20577"/>
          <ac:spMkLst>
            <pc:docMk/>
            <pc:sldMk cId="83711601" sldId="267"/>
            <ac:spMk id="2" creationId="{5D6E6A50-27D0-4A4B-8039-7C5544A2B4F6}"/>
          </ac:spMkLst>
        </pc:spChg>
        <pc:spChg chg="mod">
          <ac:chgData name="Hussein Salim Qasim Al Sheakh" userId="6ea6342a-4012-48f5-8cee-0d6e5074e17b" providerId="ADAL" clId="{EAD804DC-DF6D-42FE-9658-7F969F2452D8}" dt="2022-10-07T23:47:35.438" v="327" actId="20577"/>
          <ac:spMkLst>
            <pc:docMk/>
            <pc:sldMk cId="83711601" sldId="267"/>
            <ac:spMk id="3" creationId="{541CAF2A-05E4-4023-B188-212B0999E3D6}"/>
          </ac:spMkLst>
        </pc:spChg>
      </pc:sldChg>
      <pc:sldChg chg="addSp delSp modSp add">
        <pc:chgData name="Hussein Salim Qasim Al Sheakh" userId="6ea6342a-4012-48f5-8cee-0d6e5074e17b" providerId="ADAL" clId="{EAD804DC-DF6D-42FE-9658-7F969F2452D8}" dt="2022-10-07T23:50:06.450" v="377" actId="1076"/>
        <pc:sldMkLst>
          <pc:docMk/>
          <pc:sldMk cId="1864988616" sldId="268"/>
        </pc:sldMkLst>
        <pc:spChg chg="mod">
          <ac:chgData name="Hussein Salim Qasim Al Sheakh" userId="6ea6342a-4012-48f5-8cee-0d6e5074e17b" providerId="ADAL" clId="{EAD804DC-DF6D-42FE-9658-7F969F2452D8}" dt="2022-10-07T23:48:33.243" v="365" actId="5793"/>
          <ac:spMkLst>
            <pc:docMk/>
            <pc:sldMk cId="1864988616" sldId="268"/>
            <ac:spMk id="2" creationId="{A81E3E4D-5BA5-432E-813C-1903823C71A6}"/>
          </ac:spMkLst>
        </pc:spChg>
        <pc:spChg chg="add del">
          <ac:chgData name="Hussein Salim Qasim Al Sheakh" userId="6ea6342a-4012-48f5-8cee-0d6e5074e17b" providerId="ADAL" clId="{EAD804DC-DF6D-42FE-9658-7F969F2452D8}" dt="2022-10-07T23:49:56.374" v="374" actId="931"/>
          <ac:spMkLst>
            <pc:docMk/>
            <pc:sldMk cId="1864988616" sldId="268"/>
            <ac:spMk id="3" creationId="{1783CF50-6477-41E3-8CFF-74C4A74F95A8}"/>
          </ac:spMkLst>
        </pc:spChg>
        <pc:picChg chg="add del mod">
          <ac:chgData name="Hussein Salim Qasim Al Sheakh" userId="6ea6342a-4012-48f5-8cee-0d6e5074e17b" providerId="ADAL" clId="{EAD804DC-DF6D-42FE-9658-7F969F2452D8}" dt="2022-10-07T23:49:41.031" v="373" actId="931"/>
          <ac:picMkLst>
            <pc:docMk/>
            <pc:sldMk cId="1864988616" sldId="268"/>
            <ac:picMk id="5" creationId="{E256AAE9-0973-4B78-AEC4-2A3C82C5EFA8}"/>
          </ac:picMkLst>
        </pc:picChg>
        <pc:picChg chg="add mod">
          <ac:chgData name="Hussein Salim Qasim Al Sheakh" userId="6ea6342a-4012-48f5-8cee-0d6e5074e17b" providerId="ADAL" clId="{EAD804DC-DF6D-42FE-9658-7F969F2452D8}" dt="2022-10-07T23:50:06.450" v="377" actId="1076"/>
          <ac:picMkLst>
            <pc:docMk/>
            <pc:sldMk cId="1864988616" sldId="268"/>
            <ac:picMk id="7" creationId="{62845316-EFA5-4581-AC92-F06E70987A6E}"/>
          </ac:picMkLst>
        </pc:picChg>
      </pc:sldChg>
      <pc:sldChg chg="addSp delSp modSp add modTransition">
        <pc:chgData name="Hussein Salim Qasim Al Sheakh" userId="6ea6342a-4012-48f5-8cee-0d6e5074e17b" providerId="ADAL" clId="{EAD804DC-DF6D-42FE-9658-7F969F2452D8}" dt="2022-10-07T23:51:29.410" v="386"/>
        <pc:sldMkLst>
          <pc:docMk/>
          <pc:sldMk cId="4177535954" sldId="269"/>
        </pc:sldMkLst>
        <pc:spChg chg="mod">
          <ac:chgData name="Hussein Salim Qasim Al Sheakh" userId="6ea6342a-4012-48f5-8cee-0d6e5074e17b" providerId="ADAL" clId="{EAD804DC-DF6D-42FE-9658-7F969F2452D8}" dt="2022-10-07T23:50:35.673" v="382" actId="20577"/>
          <ac:spMkLst>
            <pc:docMk/>
            <pc:sldMk cId="4177535954" sldId="269"/>
            <ac:spMk id="2" creationId="{01BF8B09-493A-480B-B964-90B32BE697CB}"/>
          </ac:spMkLst>
        </pc:spChg>
        <pc:spChg chg="del">
          <ac:chgData name="Hussein Salim Qasim Al Sheakh" userId="6ea6342a-4012-48f5-8cee-0d6e5074e17b" providerId="ADAL" clId="{EAD804DC-DF6D-42FE-9658-7F969F2452D8}" dt="2022-10-07T23:51:07.851" v="383" actId="931"/>
          <ac:spMkLst>
            <pc:docMk/>
            <pc:sldMk cId="4177535954" sldId="269"/>
            <ac:spMk id="3" creationId="{5CC3A39C-D341-4A35-8171-E59FA2BE89A0}"/>
          </ac:spMkLst>
        </pc:spChg>
        <pc:picChg chg="add mod">
          <ac:chgData name="Hussein Salim Qasim Al Sheakh" userId="6ea6342a-4012-48f5-8cee-0d6e5074e17b" providerId="ADAL" clId="{EAD804DC-DF6D-42FE-9658-7F969F2452D8}" dt="2022-10-07T23:51:15.535" v="385" actId="14100"/>
          <ac:picMkLst>
            <pc:docMk/>
            <pc:sldMk cId="4177535954" sldId="269"/>
            <ac:picMk id="5" creationId="{441433CA-1511-4432-914E-A92DDFF48A50}"/>
          </ac:picMkLst>
        </pc:picChg>
      </pc:sldChg>
      <pc:sldChg chg="modSp add">
        <pc:chgData name="Hussein Salim Qasim Al Sheakh" userId="6ea6342a-4012-48f5-8cee-0d6e5074e17b" providerId="ADAL" clId="{EAD804DC-DF6D-42FE-9658-7F969F2452D8}" dt="2022-10-07T23:54:30.803" v="428" actId="20577"/>
        <pc:sldMkLst>
          <pc:docMk/>
          <pc:sldMk cId="3747130325" sldId="270"/>
        </pc:sldMkLst>
        <pc:spChg chg="mod">
          <ac:chgData name="Hussein Salim Qasim Al Sheakh" userId="6ea6342a-4012-48f5-8cee-0d6e5074e17b" providerId="ADAL" clId="{EAD804DC-DF6D-42FE-9658-7F969F2452D8}" dt="2022-10-07T23:51:59.200" v="398" actId="5793"/>
          <ac:spMkLst>
            <pc:docMk/>
            <pc:sldMk cId="3747130325" sldId="270"/>
            <ac:spMk id="2" creationId="{6A201F48-6952-48E2-B14F-64DDBD258268}"/>
          </ac:spMkLst>
        </pc:spChg>
        <pc:spChg chg="mod">
          <ac:chgData name="Hussein Salim Qasim Al Sheakh" userId="6ea6342a-4012-48f5-8cee-0d6e5074e17b" providerId="ADAL" clId="{EAD804DC-DF6D-42FE-9658-7F969F2452D8}" dt="2022-10-07T23:54:30.803" v="428" actId="20577"/>
          <ac:spMkLst>
            <pc:docMk/>
            <pc:sldMk cId="3747130325" sldId="270"/>
            <ac:spMk id="3" creationId="{258651FC-41A6-4641-9DA2-9F5C58918A05}"/>
          </ac:spMkLst>
        </pc:spChg>
      </pc:sldChg>
      <pc:sldChg chg="modSp add">
        <pc:chgData name="Hussein Salim Qasim Al Sheakh" userId="6ea6342a-4012-48f5-8cee-0d6e5074e17b" providerId="ADAL" clId="{EAD804DC-DF6D-42FE-9658-7F969F2452D8}" dt="2022-10-07T23:55:51.051" v="478" actId="20577"/>
        <pc:sldMkLst>
          <pc:docMk/>
          <pc:sldMk cId="1460251623" sldId="271"/>
        </pc:sldMkLst>
        <pc:spChg chg="mod">
          <ac:chgData name="Hussein Salim Qasim Al Sheakh" userId="6ea6342a-4012-48f5-8cee-0d6e5074e17b" providerId="ADAL" clId="{EAD804DC-DF6D-42FE-9658-7F969F2452D8}" dt="2022-10-07T23:55:51.051" v="478" actId="20577"/>
          <ac:spMkLst>
            <pc:docMk/>
            <pc:sldMk cId="1460251623" sldId="271"/>
            <ac:spMk id="2" creationId="{68CC1301-CF1F-453E-B71B-11E3D1B9ACB7}"/>
          </ac:spMkLst>
        </pc:spChg>
        <pc:spChg chg="mod">
          <ac:chgData name="Hussein Salim Qasim Al Sheakh" userId="6ea6342a-4012-48f5-8cee-0d6e5074e17b" providerId="ADAL" clId="{EAD804DC-DF6D-42FE-9658-7F969F2452D8}" dt="2022-10-07T23:55:33.596" v="460" actId="5793"/>
          <ac:spMkLst>
            <pc:docMk/>
            <pc:sldMk cId="1460251623" sldId="271"/>
            <ac:spMk id="3" creationId="{AEF16FD6-F98A-4A51-B773-44D3EBCAD6DF}"/>
          </ac:spMkLst>
        </pc:spChg>
      </pc:sldChg>
      <pc:sldChg chg="modSp add modTransition">
        <pc:chgData name="Hussein Salim Qasim Al Sheakh" userId="6ea6342a-4012-48f5-8cee-0d6e5074e17b" providerId="ADAL" clId="{EAD804DC-DF6D-42FE-9658-7F969F2452D8}" dt="2022-10-07T23:59:16.668" v="524"/>
        <pc:sldMkLst>
          <pc:docMk/>
          <pc:sldMk cId="1016470951" sldId="272"/>
        </pc:sldMkLst>
        <pc:spChg chg="mod">
          <ac:chgData name="Hussein Salim Qasim Al Sheakh" userId="6ea6342a-4012-48f5-8cee-0d6e5074e17b" providerId="ADAL" clId="{EAD804DC-DF6D-42FE-9658-7F969F2452D8}" dt="2022-10-07T23:56:40.148" v="481" actId="20577"/>
          <ac:spMkLst>
            <pc:docMk/>
            <pc:sldMk cId="1016470951" sldId="272"/>
            <ac:spMk id="2" creationId="{51364FA4-ED8C-45FA-AC85-AB8CFDF97D0A}"/>
          </ac:spMkLst>
        </pc:spChg>
        <pc:spChg chg="mod">
          <ac:chgData name="Hussein Salim Qasim Al Sheakh" userId="6ea6342a-4012-48f5-8cee-0d6e5074e17b" providerId="ADAL" clId="{EAD804DC-DF6D-42FE-9658-7F969F2452D8}" dt="2022-10-07T23:57:25.730" v="501" actId="20577"/>
          <ac:spMkLst>
            <pc:docMk/>
            <pc:sldMk cId="1016470951" sldId="272"/>
            <ac:spMk id="3" creationId="{EED2C8A3-9C5C-4FB3-B644-7113B4B6D812}"/>
          </ac:spMkLst>
        </pc:spChg>
      </pc:sldChg>
      <pc:sldChg chg="modSp add modTransition">
        <pc:chgData name="Hussein Salim Qasim Al Sheakh" userId="6ea6342a-4012-48f5-8cee-0d6e5074e17b" providerId="ADAL" clId="{EAD804DC-DF6D-42FE-9658-7F969F2452D8}" dt="2022-10-07T23:59:16.668" v="524"/>
        <pc:sldMkLst>
          <pc:docMk/>
          <pc:sldMk cId="233393119" sldId="273"/>
        </pc:sldMkLst>
        <pc:spChg chg="mod">
          <ac:chgData name="Hussein Salim Qasim Al Sheakh" userId="6ea6342a-4012-48f5-8cee-0d6e5074e17b" providerId="ADAL" clId="{EAD804DC-DF6D-42FE-9658-7F969F2452D8}" dt="2022-10-07T23:58:39.539" v="523"/>
          <ac:spMkLst>
            <pc:docMk/>
            <pc:sldMk cId="233393119" sldId="273"/>
            <ac:spMk id="2" creationId="{E254AEAE-54A5-488D-A52E-D1EFE3388709}"/>
          </ac:spMkLst>
        </pc:spChg>
        <pc:spChg chg="mod">
          <ac:chgData name="Hussein Salim Qasim Al Sheakh" userId="6ea6342a-4012-48f5-8cee-0d6e5074e17b" providerId="ADAL" clId="{EAD804DC-DF6D-42FE-9658-7F969F2452D8}" dt="2022-10-07T23:58:25.456" v="522" actId="27636"/>
          <ac:spMkLst>
            <pc:docMk/>
            <pc:sldMk cId="233393119" sldId="273"/>
            <ac:spMk id="3" creationId="{95A9795A-3001-44B0-8975-F38800E61AB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058D1-C6E9-402E-9776-D0B446F082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6A3435B-F1ED-4F61-BBEE-966CE7EB4E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B9DA4C3-045E-4D8F-88B1-ED821388BFFB}"/>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5" name="Footer Placeholder 4">
            <a:extLst>
              <a:ext uri="{FF2B5EF4-FFF2-40B4-BE49-F238E27FC236}">
                <a16:creationId xmlns:a16="http://schemas.microsoft.com/office/drawing/2014/main" id="{4BE6567D-ECEE-4F01-A2A6-09F8ECEFFD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A740EB-9FD5-4A5E-81A1-ECF1692AF346}"/>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393763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3EB93-0B46-4D7E-9A52-B31DE49D49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A2C06C-11A6-43A0-AEEA-C3935E286D5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232FB5-35EE-4AEA-8430-C00B00C94C6C}"/>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5" name="Footer Placeholder 4">
            <a:extLst>
              <a:ext uri="{FF2B5EF4-FFF2-40B4-BE49-F238E27FC236}">
                <a16:creationId xmlns:a16="http://schemas.microsoft.com/office/drawing/2014/main" id="{F9B0D4B4-A80B-4F2E-A7EC-F63B845F02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9AEC36-0080-4608-846D-C547496BF9E1}"/>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1622513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6A5593-228E-4DC9-8DE0-817A2B684C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931DF2-C9AF-4C0D-8A87-9C4A68410EE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BEDCA2-8B9E-48E3-88AD-EC313FB8513E}"/>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5" name="Footer Placeholder 4">
            <a:extLst>
              <a:ext uri="{FF2B5EF4-FFF2-40B4-BE49-F238E27FC236}">
                <a16:creationId xmlns:a16="http://schemas.microsoft.com/office/drawing/2014/main" id="{38C64584-F206-4992-ABCA-71717347B1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0BAAFB-853B-41CA-8E42-0B95EDC628AE}"/>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3139081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0B455-5073-4F38-9822-8CBB2B1881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5638AE-5B2B-4AB0-B2A4-72A6F7B9761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83CD94-816B-414B-BF58-F96825A5A33B}"/>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5" name="Footer Placeholder 4">
            <a:extLst>
              <a:ext uri="{FF2B5EF4-FFF2-40B4-BE49-F238E27FC236}">
                <a16:creationId xmlns:a16="http://schemas.microsoft.com/office/drawing/2014/main" id="{C6B54E7E-31DE-494F-934C-6DCA0394B1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EA3949-5EAE-4D4D-8424-0E9926838D5F}"/>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752965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252BB-3A84-42CE-A4DB-6053AC615A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CAAD2F6-8B75-4753-AE21-92994361B5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B77FC46-0819-4FEA-B987-A06EF0361745}"/>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5" name="Footer Placeholder 4">
            <a:extLst>
              <a:ext uri="{FF2B5EF4-FFF2-40B4-BE49-F238E27FC236}">
                <a16:creationId xmlns:a16="http://schemas.microsoft.com/office/drawing/2014/main" id="{9187F3A4-9AC1-471A-8018-3067D7EEBD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FD9B6D-58DC-45DC-B5CA-6B8F46CB741D}"/>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863686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8F41-688A-40E3-B30F-0AECDF3A0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DBC911-9644-4300-9FA8-EBACDFD83E4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980323-7D56-4D21-B6F1-35846D87683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805697-564B-45C8-A34E-F89204C8B8E8}"/>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6" name="Footer Placeholder 5">
            <a:extLst>
              <a:ext uri="{FF2B5EF4-FFF2-40B4-BE49-F238E27FC236}">
                <a16:creationId xmlns:a16="http://schemas.microsoft.com/office/drawing/2014/main" id="{0555CDB9-2D58-4965-85E5-F8EB345EE7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472B20-47B4-490F-91D9-357D5D581F9D}"/>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433198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B1E9C-E256-43D1-B7A3-A106CBE61F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5540CE-91DF-4AE7-ABE8-9F4808166D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69F3685-8D58-44CB-B06A-D9E63E417AC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09B46B-EBE2-491F-8E39-C42E156DAC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B6BA37F-E518-49A2-B394-69CA527A372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E45EB0-5EC9-4A01-B2E3-787D8BD501F2}"/>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8" name="Footer Placeholder 7">
            <a:extLst>
              <a:ext uri="{FF2B5EF4-FFF2-40B4-BE49-F238E27FC236}">
                <a16:creationId xmlns:a16="http://schemas.microsoft.com/office/drawing/2014/main" id="{2563070A-BEF8-492D-ADDD-10BE231BE4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0217E3-4475-4D9D-A04B-6BA4735974F5}"/>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118581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98F7F-17D7-4BBA-98D6-69C6655D97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C22A8C-1591-4266-8A2B-E694421624CB}"/>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4" name="Footer Placeholder 3">
            <a:extLst>
              <a:ext uri="{FF2B5EF4-FFF2-40B4-BE49-F238E27FC236}">
                <a16:creationId xmlns:a16="http://schemas.microsoft.com/office/drawing/2014/main" id="{8E084E85-FA7A-4308-AE70-1801065C19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0DAFCC-DDDA-4A47-9C5E-3BBF22C01F7D}"/>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1547007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1F537F-7455-4242-BB65-B2E777207680}"/>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3" name="Footer Placeholder 2">
            <a:extLst>
              <a:ext uri="{FF2B5EF4-FFF2-40B4-BE49-F238E27FC236}">
                <a16:creationId xmlns:a16="http://schemas.microsoft.com/office/drawing/2014/main" id="{DEFB9490-FC21-4307-A57A-9279446944A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411A7F0-BAF3-4167-B560-5F978DF2ECAB}"/>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247155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97F16-6458-4370-B29B-58E66181E7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42E498E-006A-40F3-AF2B-8B42284FB2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059F0A-C763-4CE8-872C-304ABDDA29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472D0D-8293-4A1F-816A-9088F9EB6A31}"/>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6" name="Footer Placeholder 5">
            <a:extLst>
              <a:ext uri="{FF2B5EF4-FFF2-40B4-BE49-F238E27FC236}">
                <a16:creationId xmlns:a16="http://schemas.microsoft.com/office/drawing/2014/main" id="{1AF799A3-EEDD-4BEC-AB07-80ACFAE4D1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F898B7-655D-4A63-A652-061F77F1AB14}"/>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2821726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E30F1-E669-4CB3-B997-1227A1CC2B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78C0C4-B396-49B0-A492-9F5F407EA1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0465FC-4981-457B-9C37-8D59FCFD9B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CBBD2B-7782-41D1-8647-8658951245CC}"/>
              </a:ext>
            </a:extLst>
          </p:cNvPr>
          <p:cNvSpPr>
            <a:spLocks noGrp="1"/>
          </p:cNvSpPr>
          <p:nvPr>
            <p:ph type="dt" sz="half" idx="10"/>
          </p:nvPr>
        </p:nvSpPr>
        <p:spPr/>
        <p:txBody>
          <a:bodyPr/>
          <a:lstStyle/>
          <a:p>
            <a:fld id="{7FF02268-406D-4395-B5CA-81531949E4DA}" type="datetimeFigureOut">
              <a:rPr lang="en-US" smtClean="0"/>
              <a:t>10/7/2022</a:t>
            </a:fld>
            <a:endParaRPr lang="en-US"/>
          </a:p>
        </p:txBody>
      </p:sp>
      <p:sp>
        <p:nvSpPr>
          <p:cNvPr id="6" name="Footer Placeholder 5">
            <a:extLst>
              <a:ext uri="{FF2B5EF4-FFF2-40B4-BE49-F238E27FC236}">
                <a16:creationId xmlns:a16="http://schemas.microsoft.com/office/drawing/2014/main" id="{0298AE6A-42EB-47DA-8967-2C3FC61F1B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7A1F90-AB6A-40C2-A7DF-9A1E5265C3A1}"/>
              </a:ext>
            </a:extLst>
          </p:cNvPr>
          <p:cNvSpPr>
            <a:spLocks noGrp="1"/>
          </p:cNvSpPr>
          <p:nvPr>
            <p:ph type="sldNum" sz="quarter" idx="12"/>
          </p:nvPr>
        </p:nvSpPr>
        <p:spPr/>
        <p:txBody>
          <a:bodyPr/>
          <a:lstStyle/>
          <a:p>
            <a:fld id="{13B3268B-493B-4DB1-9488-81C0054D2D9D}" type="slidenum">
              <a:rPr lang="en-US" smtClean="0"/>
              <a:t>‹#›</a:t>
            </a:fld>
            <a:endParaRPr lang="en-US"/>
          </a:p>
        </p:txBody>
      </p:sp>
    </p:spTree>
    <p:extLst>
      <p:ext uri="{BB962C8B-B14F-4D97-AF65-F5344CB8AC3E}">
        <p14:creationId xmlns:p14="http://schemas.microsoft.com/office/powerpoint/2010/main" val="1584375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F50A4A-6665-4C5A-ABA5-26FE24EE6D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AF2B5CF-1AEB-4AE3-BABE-A82C0C50A4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446148-FDB5-4085-935D-926B194A7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F02268-406D-4395-B5CA-81531949E4DA}" type="datetimeFigureOut">
              <a:rPr lang="en-US" smtClean="0"/>
              <a:t>10/7/2022</a:t>
            </a:fld>
            <a:endParaRPr lang="en-US"/>
          </a:p>
        </p:txBody>
      </p:sp>
      <p:sp>
        <p:nvSpPr>
          <p:cNvPr id="5" name="Footer Placeholder 4">
            <a:extLst>
              <a:ext uri="{FF2B5EF4-FFF2-40B4-BE49-F238E27FC236}">
                <a16:creationId xmlns:a16="http://schemas.microsoft.com/office/drawing/2014/main" id="{70AE0BCB-4D54-4B7F-B281-7B9E323F84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75FB10-836A-4959-ADC6-AED1A37E49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3268B-493B-4DB1-9488-81C0054D2D9D}" type="slidenum">
              <a:rPr lang="en-US" smtClean="0"/>
              <a:t>‹#›</a:t>
            </a:fld>
            <a:endParaRPr lang="en-US"/>
          </a:p>
        </p:txBody>
      </p:sp>
    </p:spTree>
    <p:extLst>
      <p:ext uri="{BB962C8B-B14F-4D97-AF65-F5344CB8AC3E}">
        <p14:creationId xmlns:p14="http://schemas.microsoft.com/office/powerpoint/2010/main" val="118080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1FEF5-FEDD-4178-AEEF-A476B00748CB}"/>
              </a:ext>
            </a:extLst>
          </p:cNvPr>
          <p:cNvSpPr>
            <a:spLocks noGrp="1"/>
          </p:cNvSpPr>
          <p:nvPr>
            <p:ph type="ctrTitle"/>
          </p:nvPr>
        </p:nvSpPr>
        <p:spPr/>
        <p:txBody>
          <a:bodyPr/>
          <a:lstStyle/>
          <a:p>
            <a:r>
              <a:rPr lang="en-US" dirty="0"/>
              <a:t>Lesson Two</a:t>
            </a:r>
          </a:p>
        </p:txBody>
      </p:sp>
      <p:sp>
        <p:nvSpPr>
          <p:cNvPr id="3" name="Subtitle 2">
            <a:extLst>
              <a:ext uri="{FF2B5EF4-FFF2-40B4-BE49-F238E27FC236}">
                <a16:creationId xmlns:a16="http://schemas.microsoft.com/office/drawing/2014/main" id="{0F325E73-D104-49CD-81D9-EA2F2601374B}"/>
              </a:ext>
            </a:extLst>
          </p:cNvPr>
          <p:cNvSpPr>
            <a:spLocks noGrp="1"/>
          </p:cNvSpPr>
          <p:nvPr>
            <p:ph type="subTitle" idx="1"/>
          </p:nvPr>
        </p:nvSpPr>
        <p:spPr/>
        <p:txBody>
          <a:bodyPr/>
          <a:lstStyle/>
          <a:p>
            <a:r>
              <a:rPr lang="en-US" dirty="0"/>
              <a:t>2022-2023</a:t>
            </a:r>
          </a:p>
        </p:txBody>
      </p:sp>
    </p:spTree>
    <p:extLst>
      <p:ext uri="{BB962C8B-B14F-4D97-AF65-F5344CB8AC3E}">
        <p14:creationId xmlns:p14="http://schemas.microsoft.com/office/powerpoint/2010/main" val="3519578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72372-F3E6-402D-91E7-CC347ECE0619}"/>
              </a:ext>
            </a:extLst>
          </p:cNvPr>
          <p:cNvSpPr>
            <a:spLocks noGrp="1"/>
          </p:cNvSpPr>
          <p:nvPr>
            <p:ph type="title"/>
          </p:nvPr>
        </p:nvSpPr>
        <p:spPr/>
        <p:txBody>
          <a:bodyPr/>
          <a:lstStyle/>
          <a:p>
            <a:r>
              <a:rPr lang="en-US" b="1" dirty="0"/>
              <a:t>Add Text to a Text Placeholder</a:t>
            </a:r>
            <a:r>
              <a:rPr lang="en-US" dirty="0"/>
              <a:t> </a:t>
            </a:r>
          </a:p>
        </p:txBody>
      </p:sp>
      <p:sp>
        <p:nvSpPr>
          <p:cNvPr id="3" name="Content Placeholder 2">
            <a:extLst>
              <a:ext uri="{FF2B5EF4-FFF2-40B4-BE49-F238E27FC236}">
                <a16:creationId xmlns:a16="http://schemas.microsoft.com/office/drawing/2014/main" id="{AA4BA000-6764-4EC1-83B4-C0957620B432}"/>
              </a:ext>
            </a:extLst>
          </p:cNvPr>
          <p:cNvSpPr>
            <a:spLocks noGrp="1"/>
          </p:cNvSpPr>
          <p:nvPr>
            <p:ph idx="1"/>
          </p:nvPr>
        </p:nvSpPr>
        <p:spPr/>
        <p:txBody>
          <a:bodyPr>
            <a:normAutofit fontScale="92500" lnSpcReduction="10000"/>
          </a:bodyPr>
          <a:lstStyle/>
          <a:p>
            <a:pPr marL="0" indent="0">
              <a:buNone/>
            </a:pPr>
            <a:r>
              <a:rPr lang="en-US" dirty="0"/>
              <a:t>Click the </a:t>
            </a:r>
            <a:r>
              <a:rPr lang="en-US" b="1" dirty="0"/>
              <a:t>Home </a:t>
            </a:r>
            <a:r>
              <a:rPr lang="en-US" dirty="0"/>
              <a:t>tab. On slide 1, click at the beginning of the slide’s title (</a:t>
            </a:r>
            <a:r>
              <a:rPr lang="en-US" b="1" dirty="0"/>
              <a:t>Blue Yonder Airlines</a:t>
            </a:r>
            <a:r>
              <a:rPr lang="en-US" dirty="0"/>
              <a:t>). The borders of the title’s placeholder appear </a:t>
            </a:r>
          </a:p>
          <a:p>
            <a:pPr marL="0" indent="0">
              <a:buNone/>
            </a:pPr>
            <a:r>
              <a:rPr lang="en-US" b="1" dirty="0"/>
              <a:t>2. </a:t>
            </a:r>
            <a:r>
              <a:rPr lang="en-US" dirty="0"/>
              <a:t>Click the slide’s </a:t>
            </a:r>
            <a:r>
              <a:rPr lang="en-US" b="1" dirty="0"/>
              <a:t>subtitle</a:t>
            </a:r>
            <a:r>
              <a:rPr lang="en-US" dirty="0"/>
              <a:t>, which is the second line of text. The subtitle’s placeholder appears, as does the insertion point.</a:t>
            </a:r>
            <a:br>
              <a:rPr lang="en-US" dirty="0"/>
            </a:br>
            <a:r>
              <a:rPr lang="en-US" b="1" dirty="0"/>
              <a:t>3. </a:t>
            </a:r>
            <a:r>
              <a:rPr lang="en-US" dirty="0"/>
              <a:t>Go to slide 4 by clicking the slide in the Slides pane, or by pressing </a:t>
            </a:r>
            <a:r>
              <a:rPr lang="en-US" b="1" dirty="0"/>
              <a:t>Page Down </a:t>
            </a:r>
            <a:r>
              <a:rPr lang="en-US" dirty="0"/>
              <a:t>until it appears.</a:t>
            </a:r>
            <a:br>
              <a:rPr lang="en-US" dirty="0"/>
            </a:br>
            <a:r>
              <a:rPr lang="en-US" b="1" dirty="0"/>
              <a:t>4. </a:t>
            </a:r>
            <a:r>
              <a:rPr lang="en-US" dirty="0"/>
              <a:t>Click after the word Snorkeling in the second column. The insertion point appears.</a:t>
            </a:r>
            <a:br>
              <a:rPr lang="en-US" dirty="0"/>
            </a:br>
            <a:r>
              <a:rPr lang="en-US" b="1" dirty="0"/>
              <a:t>5. </a:t>
            </a:r>
            <a:r>
              <a:rPr lang="en-US" dirty="0"/>
              <a:t>Press </a:t>
            </a:r>
            <a:r>
              <a:rPr lang="en-US" b="1" dirty="0"/>
              <a:t>Enter </a:t>
            </a:r>
            <a:r>
              <a:rPr lang="en-US" dirty="0"/>
              <a:t>to start a new line and then type </a:t>
            </a:r>
            <a:r>
              <a:rPr lang="en-US" b="1" dirty="0"/>
              <a:t>Scuba</a:t>
            </a:r>
            <a:r>
              <a:rPr lang="en-US" dirty="0"/>
              <a:t>.</a:t>
            </a:r>
            <a:br>
              <a:rPr lang="en-US" dirty="0"/>
            </a:br>
            <a:r>
              <a:rPr lang="en-US" b="1" dirty="0"/>
              <a:t>6. </a:t>
            </a:r>
            <a:r>
              <a:rPr lang="en-US" dirty="0"/>
              <a:t>Press </a:t>
            </a:r>
            <a:r>
              <a:rPr lang="en-US" b="1" dirty="0"/>
              <a:t>Enter </a:t>
            </a:r>
            <a:r>
              <a:rPr lang="en-US" dirty="0"/>
              <a:t>and then type </a:t>
            </a:r>
            <a:r>
              <a:rPr lang="en-US" b="1" dirty="0"/>
              <a:t>Sightseeing</a:t>
            </a:r>
            <a:r>
              <a:rPr lang="en-US" dirty="0"/>
              <a:t>. </a:t>
            </a:r>
            <a:br>
              <a:rPr lang="en-US" dirty="0"/>
            </a:br>
            <a:br>
              <a:rPr lang="en-US" dirty="0"/>
            </a:br>
            <a:endParaRPr lang="en-US" dirty="0"/>
          </a:p>
        </p:txBody>
      </p:sp>
    </p:spTree>
    <p:extLst>
      <p:ext uri="{BB962C8B-B14F-4D97-AF65-F5344CB8AC3E}">
        <p14:creationId xmlns:p14="http://schemas.microsoft.com/office/powerpoint/2010/main" val="180277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CB0EF-BE4B-4179-A0F7-5585D4524F5F}"/>
              </a:ext>
            </a:extLst>
          </p:cNvPr>
          <p:cNvSpPr>
            <a:spLocks noGrp="1"/>
          </p:cNvSpPr>
          <p:nvPr>
            <p:ph type="title"/>
          </p:nvPr>
        </p:nvSpPr>
        <p:spPr/>
        <p:txBody>
          <a:bodyPr/>
          <a:lstStyle/>
          <a:p>
            <a:r>
              <a:rPr lang="en-US" dirty="0"/>
              <a:t>Your slide should look like </a:t>
            </a:r>
          </a:p>
        </p:txBody>
      </p:sp>
      <p:pic>
        <p:nvPicPr>
          <p:cNvPr id="5" name="Content Placeholder 4">
            <a:extLst>
              <a:ext uri="{FF2B5EF4-FFF2-40B4-BE49-F238E27FC236}">
                <a16:creationId xmlns:a16="http://schemas.microsoft.com/office/drawing/2014/main" id="{2525F32E-F427-4C3A-A32F-AE04693CA13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75467" y="1490133"/>
            <a:ext cx="6803146" cy="5050471"/>
          </a:xfrm>
        </p:spPr>
      </p:pic>
    </p:spTree>
    <p:extLst>
      <p:ext uri="{BB962C8B-B14F-4D97-AF65-F5344CB8AC3E}">
        <p14:creationId xmlns:p14="http://schemas.microsoft.com/office/powerpoint/2010/main" val="563324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FEE63-3F9E-4A32-8543-39E21AF1F790}"/>
              </a:ext>
            </a:extLst>
          </p:cNvPr>
          <p:cNvSpPr>
            <a:spLocks noGrp="1"/>
          </p:cNvSpPr>
          <p:nvPr>
            <p:ph type="title"/>
          </p:nvPr>
        </p:nvSpPr>
        <p:spPr/>
        <p:txBody>
          <a:bodyPr/>
          <a:lstStyle/>
          <a:p>
            <a:r>
              <a:rPr lang="en-US" b="1" dirty="0"/>
              <a:t>Add Text in Outline View</a:t>
            </a:r>
            <a:r>
              <a:rPr lang="en-US" dirty="0"/>
              <a:t> </a:t>
            </a:r>
          </a:p>
        </p:txBody>
      </p:sp>
      <p:sp>
        <p:nvSpPr>
          <p:cNvPr id="3" name="Content Placeholder 2">
            <a:extLst>
              <a:ext uri="{FF2B5EF4-FFF2-40B4-BE49-F238E27FC236}">
                <a16:creationId xmlns:a16="http://schemas.microsoft.com/office/drawing/2014/main" id="{28E443C2-A0E2-4A18-A025-E73DF06D0768}"/>
              </a:ext>
            </a:extLst>
          </p:cNvPr>
          <p:cNvSpPr>
            <a:spLocks noGrp="1"/>
          </p:cNvSpPr>
          <p:nvPr>
            <p:ph idx="1"/>
          </p:nvPr>
        </p:nvSpPr>
        <p:spPr/>
        <p:txBody>
          <a:bodyPr>
            <a:normAutofit fontScale="92500" lnSpcReduction="10000"/>
          </a:bodyPr>
          <a:lstStyle/>
          <a:p>
            <a:pPr marL="0" indent="0">
              <a:buNone/>
            </a:pPr>
            <a:r>
              <a:rPr lang="en-US" b="1" dirty="0"/>
              <a:t>1. </a:t>
            </a:r>
            <a:r>
              <a:rPr lang="en-US" dirty="0"/>
              <a:t>Go to slide 8. This slide is supposed to contain contact information, but the mailing address and telephone number are missing.</a:t>
            </a:r>
            <a:br>
              <a:rPr lang="en-US" dirty="0"/>
            </a:br>
            <a:r>
              <a:rPr lang="en-US" b="1" dirty="0"/>
              <a:t>2. </a:t>
            </a:r>
            <a:r>
              <a:rPr lang="en-US" dirty="0"/>
              <a:t>Click the </a:t>
            </a:r>
            <a:r>
              <a:rPr lang="en-US" b="1" dirty="0"/>
              <a:t>View </a:t>
            </a:r>
            <a:r>
              <a:rPr lang="en-US" dirty="0"/>
              <a:t>tab and then click </a:t>
            </a:r>
            <a:r>
              <a:rPr lang="en-US" b="1" dirty="0"/>
              <a:t>Outline View</a:t>
            </a:r>
            <a:r>
              <a:rPr lang="en-US" dirty="0"/>
              <a:t>. Because slide 8 is the current slide, its text is highlighted on the tab. </a:t>
            </a:r>
            <a:br>
              <a:rPr lang="en-US" dirty="0"/>
            </a:br>
            <a:r>
              <a:rPr lang="en-US" b="1" dirty="0"/>
              <a:t>3. </a:t>
            </a:r>
            <a:r>
              <a:rPr lang="en-US" dirty="0"/>
              <a:t>In the Outline pane, click after the word </a:t>
            </a:r>
            <a:r>
              <a:rPr lang="en-US" i="1" dirty="0"/>
              <a:t>Airlines </a:t>
            </a:r>
            <a:r>
              <a:rPr lang="en-US" dirty="0"/>
              <a:t>on slide 8 to place the insertion point there.</a:t>
            </a:r>
            <a:br>
              <a:rPr lang="en-US" dirty="0"/>
            </a:br>
            <a:r>
              <a:rPr lang="en-US" b="1" dirty="0"/>
              <a:t>4. </a:t>
            </a:r>
            <a:r>
              <a:rPr lang="en-US" dirty="0"/>
              <a:t>Press </a:t>
            </a:r>
            <a:r>
              <a:rPr lang="en-US" b="1" dirty="0"/>
              <a:t>Enter </a:t>
            </a:r>
            <a:r>
              <a:rPr lang="en-US" dirty="0"/>
              <a:t>to start a new line.</a:t>
            </a:r>
            <a:br>
              <a:rPr lang="en-US" dirty="0"/>
            </a:br>
            <a:r>
              <a:rPr lang="en-US" b="1" dirty="0"/>
              <a:t>5. </a:t>
            </a:r>
            <a:r>
              <a:rPr lang="en-US" dirty="0"/>
              <a:t>On the new line, type </a:t>
            </a:r>
            <a:r>
              <a:rPr lang="en-US" b="1" dirty="0"/>
              <a:t>12 Ferris Street </a:t>
            </a:r>
            <a:r>
              <a:rPr lang="en-US" dirty="0"/>
              <a:t>and then press </a:t>
            </a:r>
            <a:r>
              <a:rPr lang="en-US" b="1" dirty="0"/>
              <a:t>Enter</a:t>
            </a:r>
            <a:r>
              <a:rPr lang="en-US" dirty="0"/>
              <a:t>. As you type the new text in the Outline pane, notice that it appears on the slide.</a:t>
            </a:r>
            <a:br>
              <a:rPr lang="en-US" dirty="0"/>
            </a:br>
            <a:r>
              <a:rPr lang="en-US" b="1" dirty="0"/>
              <a:t>6. </a:t>
            </a:r>
            <a:r>
              <a:rPr lang="en-US" dirty="0"/>
              <a:t>Type </a:t>
            </a:r>
            <a:r>
              <a:rPr lang="en-US" b="1" dirty="0"/>
              <a:t>Diehard, TN 34567 </a:t>
            </a:r>
            <a:r>
              <a:rPr lang="en-US" dirty="0"/>
              <a:t>and then press </a:t>
            </a:r>
            <a:r>
              <a:rPr lang="en-US" b="1" dirty="0"/>
              <a:t>Enter</a:t>
            </a:r>
            <a:r>
              <a:rPr lang="en-US" dirty="0"/>
              <a:t>.</a:t>
            </a:r>
            <a:br>
              <a:rPr lang="en-US" dirty="0"/>
            </a:br>
            <a:r>
              <a:rPr lang="en-US" b="1" dirty="0"/>
              <a:t>7. </a:t>
            </a:r>
            <a:r>
              <a:rPr lang="en-US" dirty="0"/>
              <a:t>Type </a:t>
            </a:r>
            <a:r>
              <a:rPr lang="en-US" b="1" dirty="0"/>
              <a:t>(707) 555-AWAY</a:t>
            </a:r>
            <a:r>
              <a:rPr lang="en-US" dirty="0"/>
              <a:t>. </a:t>
            </a:r>
            <a:br>
              <a:rPr lang="en-US" dirty="0"/>
            </a:br>
            <a:endParaRPr lang="en-US" dirty="0"/>
          </a:p>
        </p:txBody>
      </p:sp>
    </p:spTree>
    <p:extLst>
      <p:ext uri="{BB962C8B-B14F-4D97-AF65-F5344CB8AC3E}">
        <p14:creationId xmlns:p14="http://schemas.microsoft.com/office/powerpoint/2010/main" val="1135186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BDD4B-3060-41D8-AAC4-727BBBC19844}"/>
              </a:ext>
            </a:extLst>
          </p:cNvPr>
          <p:cNvSpPr>
            <a:spLocks noGrp="1"/>
          </p:cNvSpPr>
          <p:nvPr>
            <p:ph type="title"/>
          </p:nvPr>
        </p:nvSpPr>
        <p:spPr/>
        <p:txBody>
          <a:bodyPr/>
          <a:lstStyle/>
          <a:p>
            <a:r>
              <a:rPr lang="en-US" dirty="0"/>
              <a:t>Your slide should look like </a:t>
            </a:r>
          </a:p>
        </p:txBody>
      </p:sp>
      <p:pic>
        <p:nvPicPr>
          <p:cNvPr id="5" name="Content Placeholder 4">
            <a:extLst>
              <a:ext uri="{FF2B5EF4-FFF2-40B4-BE49-F238E27FC236}">
                <a16:creationId xmlns:a16="http://schemas.microsoft.com/office/drawing/2014/main" id="{7C14AA18-D8F3-4452-9570-9E60D0653C3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4426" y="1690688"/>
            <a:ext cx="7738113" cy="4930245"/>
          </a:xfrm>
        </p:spPr>
      </p:pic>
    </p:spTree>
    <p:extLst>
      <p:ext uri="{BB962C8B-B14F-4D97-AF65-F5344CB8AC3E}">
        <p14:creationId xmlns:p14="http://schemas.microsoft.com/office/powerpoint/2010/main" val="4093086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E6A50-27D0-4A4B-8039-7C5544A2B4F6}"/>
              </a:ext>
            </a:extLst>
          </p:cNvPr>
          <p:cNvSpPr>
            <a:spLocks noGrp="1"/>
          </p:cNvSpPr>
          <p:nvPr>
            <p:ph type="title"/>
          </p:nvPr>
        </p:nvSpPr>
        <p:spPr/>
        <p:txBody>
          <a:bodyPr/>
          <a:lstStyle/>
          <a:p>
            <a:r>
              <a:rPr lang="en-US" b="1" dirty="0"/>
              <a:t>Save an Edited Presentation</a:t>
            </a:r>
            <a:r>
              <a:rPr lang="en-US" dirty="0"/>
              <a:t> </a:t>
            </a:r>
          </a:p>
        </p:txBody>
      </p:sp>
      <p:sp>
        <p:nvSpPr>
          <p:cNvPr id="3" name="Content Placeholder 2">
            <a:extLst>
              <a:ext uri="{FF2B5EF4-FFF2-40B4-BE49-F238E27FC236}">
                <a16:creationId xmlns:a16="http://schemas.microsoft.com/office/drawing/2014/main" id="{541CAF2A-05E4-4023-B188-212B0999E3D6}"/>
              </a:ext>
            </a:extLst>
          </p:cNvPr>
          <p:cNvSpPr>
            <a:spLocks noGrp="1"/>
          </p:cNvSpPr>
          <p:nvPr>
            <p:ph idx="1"/>
          </p:nvPr>
        </p:nvSpPr>
        <p:spPr/>
        <p:txBody>
          <a:bodyPr/>
          <a:lstStyle/>
          <a:p>
            <a:pPr marL="514350" indent="-514350">
              <a:buAutoNum type="arabicPeriod"/>
            </a:pPr>
            <a:r>
              <a:rPr lang="en-US" dirty="0"/>
              <a:t>Click the </a:t>
            </a:r>
            <a:r>
              <a:rPr lang="en-US" b="1" dirty="0"/>
              <a:t>File </a:t>
            </a:r>
            <a:r>
              <a:rPr lang="en-US" dirty="0"/>
              <a:t>tab to open Backstage view.</a:t>
            </a:r>
          </a:p>
          <a:p>
            <a:pPr marL="514350" indent="-514350">
              <a:buAutoNum type="arabicPeriod"/>
            </a:pPr>
            <a:r>
              <a:rPr lang="en-US" dirty="0"/>
              <a:t>Click </a:t>
            </a:r>
            <a:r>
              <a:rPr lang="en-US" b="1" dirty="0"/>
              <a:t>Save As</a:t>
            </a:r>
            <a:r>
              <a:rPr lang="en-US" dirty="0"/>
              <a:t>. The Save As tab of Backstage view appears.</a:t>
            </a:r>
          </a:p>
          <a:p>
            <a:pPr marL="514350" indent="-514350">
              <a:buAutoNum type="arabicPeriod"/>
            </a:pPr>
            <a:r>
              <a:rPr lang="en-US" dirty="0"/>
              <a:t>Select the location where you want to save your files (ask your instructor for guidance)</a:t>
            </a:r>
            <a:br>
              <a:rPr lang="en-US" dirty="0"/>
            </a:br>
            <a:r>
              <a:rPr lang="en-US" dirty="0"/>
              <a:t>and then type </a:t>
            </a:r>
            <a:r>
              <a:rPr lang="en-US" b="1" i="1" dirty="0"/>
              <a:t>Blue Yonder Introduction </a:t>
            </a:r>
            <a:r>
              <a:rPr lang="en-US" dirty="0"/>
              <a:t>in the File name box.</a:t>
            </a:r>
          </a:p>
          <a:p>
            <a:pPr marL="514350" indent="-514350">
              <a:buAutoNum type="arabicPeriod"/>
            </a:pPr>
            <a:r>
              <a:rPr lang="en-US" b="1" dirty="0"/>
              <a:t>SAVE </a:t>
            </a:r>
            <a:r>
              <a:rPr lang="en-US" dirty="0"/>
              <a:t>the file. </a:t>
            </a:r>
            <a:br>
              <a:rPr lang="en-US" dirty="0"/>
            </a:br>
            <a:r>
              <a:rPr lang="en-US" dirty="0"/>
              <a:t> </a:t>
            </a:r>
            <a:br>
              <a:rPr lang="en-US" dirty="0"/>
            </a:br>
            <a:endParaRPr lang="en-US" dirty="0"/>
          </a:p>
        </p:txBody>
      </p:sp>
    </p:spTree>
    <p:extLst>
      <p:ext uri="{BB962C8B-B14F-4D97-AF65-F5344CB8AC3E}">
        <p14:creationId xmlns:p14="http://schemas.microsoft.com/office/powerpoint/2010/main" val="83711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01F48-6952-48E2-B14F-64DDBD258268}"/>
              </a:ext>
            </a:extLst>
          </p:cNvPr>
          <p:cNvSpPr>
            <a:spLocks noGrp="1"/>
          </p:cNvSpPr>
          <p:nvPr>
            <p:ph type="title"/>
          </p:nvPr>
        </p:nvSpPr>
        <p:spPr/>
        <p:txBody>
          <a:bodyPr/>
          <a:lstStyle/>
          <a:p>
            <a:r>
              <a:rPr lang="en-US" dirty="0"/>
              <a:t>Homework1 </a:t>
            </a:r>
          </a:p>
        </p:txBody>
      </p:sp>
      <p:sp>
        <p:nvSpPr>
          <p:cNvPr id="3" name="Content Placeholder 2">
            <a:extLst>
              <a:ext uri="{FF2B5EF4-FFF2-40B4-BE49-F238E27FC236}">
                <a16:creationId xmlns:a16="http://schemas.microsoft.com/office/drawing/2014/main" id="{258651FC-41A6-4641-9DA2-9F5C58918A05}"/>
              </a:ext>
            </a:extLst>
          </p:cNvPr>
          <p:cNvSpPr>
            <a:spLocks noGrp="1"/>
          </p:cNvSpPr>
          <p:nvPr>
            <p:ph idx="1"/>
          </p:nvPr>
        </p:nvSpPr>
        <p:spPr/>
        <p:txBody>
          <a:bodyPr>
            <a:normAutofit fontScale="70000" lnSpcReduction="20000"/>
          </a:bodyPr>
          <a:lstStyle/>
          <a:p>
            <a:r>
              <a:rPr lang="en-US" dirty="0"/>
              <a:t>As personnel manager for </a:t>
            </a:r>
            <a:r>
              <a:rPr lang="en-US" dirty="0" err="1"/>
              <a:t>Woodgrove</a:t>
            </a:r>
            <a:r>
              <a:rPr lang="en-US" dirty="0"/>
              <a:t> Bank, you have accepted an invitation to give a presentation at a local job fair. Your goal is to  recruit applicants for positions as bank tellers. You have created</a:t>
            </a:r>
            <a:br>
              <a:rPr lang="en-US" dirty="0"/>
            </a:br>
            <a:r>
              <a:rPr lang="en-US" dirty="0"/>
              <a:t>the presentation but need to finish it. </a:t>
            </a:r>
          </a:p>
          <a:p>
            <a:pPr marL="0" indent="0">
              <a:buNone/>
            </a:pPr>
            <a:r>
              <a:rPr lang="en-US" dirty="0"/>
              <a:t>1. Click the File tab, open the presentation named Job Fair 1 from the data files for this lesson, and then SAVE it as Central City Job Fair.</a:t>
            </a:r>
          </a:p>
          <a:p>
            <a:pPr marL="0" indent="0">
              <a:buNone/>
            </a:pPr>
            <a:r>
              <a:rPr lang="en-US" dirty="0"/>
              <a:t>2. On slide 1, click in the subtitle box to place the insertion point there and then type</a:t>
            </a:r>
          </a:p>
          <a:p>
            <a:pPr marL="0" indent="0">
              <a:buNone/>
            </a:pPr>
            <a:r>
              <a:rPr lang="en-US" dirty="0"/>
              <a:t>Central City Job Fair. Go to slide 2.</a:t>
            </a:r>
          </a:p>
          <a:p>
            <a:pPr marL="0" indent="0">
              <a:buNone/>
            </a:pPr>
            <a:r>
              <a:rPr lang="en-US" dirty="0"/>
              <a:t>3. In the title of slide 2, select the words </a:t>
            </a:r>
            <a:r>
              <a:rPr lang="en-US" dirty="0" err="1"/>
              <a:t>Woodgrove</a:t>
            </a:r>
            <a:r>
              <a:rPr lang="en-US" dirty="0"/>
              <a:t> Bank by dragging the mouse pointer over them and then replace the selected text by typing Us.</a:t>
            </a:r>
          </a:p>
          <a:p>
            <a:pPr marL="0" indent="0">
              <a:buNone/>
            </a:pPr>
            <a:r>
              <a:rPr lang="en-US" dirty="0"/>
              <a:t>4. In the bulleted list, click after the word assets to place the insertion point there.</a:t>
            </a:r>
          </a:p>
          <a:p>
            <a:pPr marL="0" indent="0">
              <a:buNone/>
            </a:pPr>
            <a:r>
              <a:rPr lang="en-US" dirty="0"/>
              <a:t>5. Press Enter to move the insertion point down to a new, blank line.</a:t>
            </a:r>
          </a:p>
          <a:p>
            <a:pPr marL="0" indent="0">
              <a:buNone/>
            </a:pPr>
            <a:r>
              <a:rPr lang="en-US" dirty="0"/>
              <a:t>6. Type Voted “Best Local Bank” by City Magazine. The new text will wrap to fit in the box.</a:t>
            </a:r>
          </a:p>
          <a:p>
            <a:pPr marL="0" indent="0">
              <a:buNone/>
            </a:pPr>
            <a:r>
              <a:rPr lang="en-US" dirty="0"/>
              <a:t>7. Display slide 3 and switch to Outline view.</a:t>
            </a:r>
          </a:p>
        </p:txBody>
      </p:sp>
    </p:spTree>
    <p:extLst>
      <p:ext uri="{BB962C8B-B14F-4D97-AF65-F5344CB8AC3E}">
        <p14:creationId xmlns:p14="http://schemas.microsoft.com/office/powerpoint/2010/main" val="3747130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1301-CF1F-453E-B71B-11E3D1B9ACB7}"/>
              </a:ext>
            </a:extLst>
          </p:cNvPr>
          <p:cNvSpPr>
            <a:spLocks noGrp="1"/>
          </p:cNvSpPr>
          <p:nvPr>
            <p:ph type="title"/>
          </p:nvPr>
        </p:nvSpPr>
        <p:spPr/>
        <p:txBody>
          <a:bodyPr/>
          <a:lstStyle/>
          <a:p>
            <a:r>
              <a:rPr lang="en-US" dirty="0"/>
              <a:t>Homework 1 Cont.</a:t>
            </a:r>
          </a:p>
        </p:txBody>
      </p:sp>
      <p:sp>
        <p:nvSpPr>
          <p:cNvPr id="3" name="Content Placeholder 2">
            <a:extLst>
              <a:ext uri="{FF2B5EF4-FFF2-40B4-BE49-F238E27FC236}">
                <a16:creationId xmlns:a16="http://schemas.microsoft.com/office/drawing/2014/main" id="{AEF16FD6-F98A-4A51-B773-44D3EBCAD6DF}"/>
              </a:ext>
            </a:extLst>
          </p:cNvPr>
          <p:cNvSpPr>
            <a:spLocks noGrp="1"/>
          </p:cNvSpPr>
          <p:nvPr>
            <p:ph idx="1"/>
          </p:nvPr>
        </p:nvSpPr>
        <p:spPr/>
        <p:txBody>
          <a:bodyPr>
            <a:normAutofit fontScale="70000" lnSpcReduction="20000"/>
          </a:bodyPr>
          <a:lstStyle/>
          <a:p>
            <a:pPr marL="0" indent="0">
              <a:buNone/>
            </a:pPr>
            <a:r>
              <a:rPr lang="en-US" dirty="0"/>
              <a:t>8. In the outline, select the words Help Wanted (do not select the colon) and then press Delete to delete the text.</a:t>
            </a:r>
          </a:p>
          <a:p>
            <a:pPr marL="0" indent="0">
              <a:buNone/>
            </a:pPr>
            <a:r>
              <a:rPr lang="en-US" dirty="0"/>
              <a:t>9. Type Now Hiring.</a:t>
            </a:r>
          </a:p>
          <a:p>
            <a:pPr marL="0" indent="0">
              <a:buNone/>
            </a:pPr>
            <a:r>
              <a:rPr lang="en-US" dirty="0"/>
              <a:t>10. Click at the end of the first item in the bulleted list and then press Enter to create a new line in the list.</a:t>
            </a:r>
          </a:p>
          <a:p>
            <a:pPr marL="0" indent="0">
              <a:buNone/>
            </a:pPr>
            <a:r>
              <a:rPr lang="en-US" dirty="0"/>
              <a:t>11. Type Responsible for cash drawer and station bookkeeping.</a:t>
            </a:r>
          </a:p>
          <a:p>
            <a:pPr marL="0" indent="0">
              <a:buNone/>
            </a:pPr>
            <a:r>
              <a:rPr lang="en-US" dirty="0"/>
              <a:t>12. Switch to Normal view and then press Page Down to go to slide 4.</a:t>
            </a:r>
          </a:p>
          <a:p>
            <a:pPr marL="0" indent="0">
              <a:buNone/>
            </a:pPr>
            <a:r>
              <a:rPr lang="en-US" dirty="0"/>
              <a:t>13. Select the last item in the bulleted list by dragging the mouse pointer across it.</a:t>
            </a:r>
          </a:p>
          <a:p>
            <a:pPr marL="0" indent="0">
              <a:buNone/>
            </a:pPr>
            <a:r>
              <a:rPr lang="en-US" dirty="0"/>
              <a:t>14. On the Ribbon, click the Home tab, if necessary, and then click the Cut button. In the Slides pane, click slide 5.</a:t>
            </a:r>
          </a:p>
          <a:p>
            <a:pPr marL="0" indent="0">
              <a:buNone/>
            </a:pPr>
            <a:r>
              <a:rPr lang="en-US" dirty="0"/>
              <a:t>15. Click at the end of the last item in the bulleted list to place the insertion point there and then press Enter. 16. On the Ribbon, click the Paste button. The item you cut from slide 4 is pasted into slide 5.</a:t>
            </a:r>
          </a:p>
          <a:p>
            <a:pPr marL="0" indent="0">
              <a:buNone/>
            </a:pPr>
            <a:r>
              <a:rPr lang="en-US" dirty="0"/>
              <a:t>17. SAVE the presentation and then CLOSE the file.</a:t>
            </a:r>
          </a:p>
          <a:p>
            <a:endParaRPr lang="en-US" dirty="0"/>
          </a:p>
        </p:txBody>
      </p:sp>
    </p:spTree>
    <p:extLst>
      <p:ext uri="{BB962C8B-B14F-4D97-AF65-F5344CB8AC3E}">
        <p14:creationId xmlns:p14="http://schemas.microsoft.com/office/powerpoint/2010/main" val="1460251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64FA4-ED8C-45FA-AC85-AB8CFDF97D0A}"/>
              </a:ext>
            </a:extLst>
          </p:cNvPr>
          <p:cNvSpPr>
            <a:spLocks noGrp="1"/>
          </p:cNvSpPr>
          <p:nvPr>
            <p:ph type="title"/>
          </p:nvPr>
        </p:nvSpPr>
        <p:spPr/>
        <p:txBody>
          <a:bodyPr/>
          <a:lstStyle/>
          <a:p>
            <a:r>
              <a:rPr lang="en-US" dirty="0"/>
              <a:t>Homework1</a:t>
            </a:r>
          </a:p>
        </p:txBody>
      </p:sp>
      <p:sp>
        <p:nvSpPr>
          <p:cNvPr id="3" name="Content Placeholder 2">
            <a:extLst>
              <a:ext uri="{FF2B5EF4-FFF2-40B4-BE49-F238E27FC236}">
                <a16:creationId xmlns:a16="http://schemas.microsoft.com/office/drawing/2014/main" id="{EED2C8A3-9C5C-4FB3-B644-7113B4B6D812}"/>
              </a:ext>
            </a:extLst>
          </p:cNvPr>
          <p:cNvSpPr>
            <a:spLocks noGrp="1"/>
          </p:cNvSpPr>
          <p:nvPr>
            <p:ph idx="1"/>
          </p:nvPr>
        </p:nvSpPr>
        <p:spPr/>
        <p:txBody>
          <a:bodyPr>
            <a:normAutofit fontScale="92500" lnSpcReduction="10000"/>
          </a:bodyPr>
          <a:lstStyle/>
          <a:p>
            <a:r>
              <a:rPr lang="en-US" dirty="0"/>
              <a:t>Consolidated Messenger is a new company offering in-town courier service to corporate and private customers. As the company’s owner, you want to tell as many people as possible about your new service, and a presentation can help you do it. You need to review your presentation, make some minor changes, and print it. </a:t>
            </a:r>
            <a:br>
              <a:rPr lang="en-US" dirty="0"/>
            </a:br>
            <a:r>
              <a:rPr lang="en-US" b="1" dirty="0"/>
              <a:t>1. </a:t>
            </a:r>
            <a:r>
              <a:rPr lang="en-US" dirty="0"/>
              <a:t>Click the </a:t>
            </a:r>
            <a:r>
              <a:rPr lang="en-US" b="1" dirty="0"/>
              <a:t>File </a:t>
            </a:r>
            <a:r>
              <a:rPr lang="en-US" dirty="0"/>
              <a:t>tab, open the presentation named </a:t>
            </a:r>
            <a:r>
              <a:rPr lang="en-US" b="1" i="1" dirty="0"/>
              <a:t>Pitch </a:t>
            </a:r>
            <a:r>
              <a:rPr lang="en-US" dirty="0"/>
              <a:t>from the data files for this lesson, and then </a:t>
            </a:r>
            <a:r>
              <a:rPr lang="en-US" b="1" dirty="0"/>
              <a:t>SAVE </a:t>
            </a:r>
            <a:r>
              <a:rPr lang="en-US" dirty="0"/>
              <a:t>it as </a:t>
            </a:r>
            <a:r>
              <a:rPr lang="en-US" b="1" i="1" dirty="0"/>
              <a:t>Messenger Pitch</a:t>
            </a:r>
            <a:r>
              <a:rPr lang="en-US" dirty="0"/>
              <a:t>.</a:t>
            </a:r>
            <a:br>
              <a:rPr lang="en-US" dirty="0"/>
            </a:br>
            <a:r>
              <a:rPr lang="en-US" b="1" dirty="0"/>
              <a:t>2. </a:t>
            </a:r>
            <a:r>
              <a:rPr lang="en-US" dirty="0"/>
              <a:t>Read slide 1. In the Slides pane, click </a:t>
            </a:r>
            <a:r>
              <a:rPr lang="en-US" b="1" dirty="0"/>
              <a:t>slide 2 </a:t>
            </a:r>
            <a:r>
              <a:rPr lang="en-US" dirty="0"/>
              <a:t>and read it.</a:t>
            </a:r>
            <a:br>
              <a:rPr lang="en-US" dirty="0"/>
            </a:br>
            <a:r>
              <a:rPr lang="en-US" b="1" dirty="0"/>
              <a:t>3. </a:t>
            </a:r>
            <a:r>
              <a:rPr lang="en-US" dirty="0"/>
              <a:t>Click the </a:t>
            </a:r>
            <a:r>
              <a:rPr lang="en-US" b="1" dirty="0"/>
              <a:t>scroll down </a:t>
            </a:r>
            <a:r>
              <a:rPr lang="en-US" dirty="0"/>
              <a:t>button to go to slide 3 and then read it.</a:t>
            </a:r>
            <a:br>
              <a:rPr lang="en-US" dirty="0"/>
            </a:br>
            <a:r>
              <a:rPr lang="en-US" b="1" dirty="0"/>
              <a:t>4. </a:t>
            </a:r>
            <a:r>
              <a:rPr lang="en-US" dirty="0"/>
              <a:t>Click the </a:t>
            </a:r>
            <a:r>
              <a:rPr lang="en-US" b="1" dirty="0"/>
              <a:t>Next Slide </a:t>
            </a:r>
            <a:r>
              <a:rPr lang="en-US" dirty="0"/>
              <a:t>button to go to slide 4 and then read it.</a:t>
            </a:r>
            <a:br>
              <a:rPr lang="en-US" dirty="0"/>
            </a:br>
            <a:r>
              <a:rPr lang="en-US" b="1" dirty="0"/>
              <a:t>5. </a:t>
            </a:r>
            <a:r>
              <a:rPr lang="en-US" dirty="0"/>
              <a:t>Press </a:t>
            </a:r>
            <a:r>
              <a:rPr lang="en-US" b="1" dirty="0"/>
              <a:t>Page Down </a:t>
            </a:r>
            <a:r>
              <a:rPr lang="en-US" dirty="0"/>
              <a:t>on your keyboard to go to slide 5 and then read it.</a:t>
            </a:r>
            <a:br>
              <a:rPr lang="en-US" dirty="0"/>
            </a:br>
            <a:r>
              <a:rPr lang="en-US" b="1" dirty="0"/>
              <a:t>6. </a:t>
            </a:r>
            <a:r>
              <a:rPr lang="en-US" dirty="0"/>
              <a:t>Press </a:t>
            </a:r>
            <a:r>
              <a:rPr lang="en-US" b="1" dirty="0"/>
              <a:t>Home </a:t>
            </a:r>
            <a:r>
              <a:rPr lang="en-US" dirty="0"/>
              <a:t>to return to the beginning of the presentation. </a:t>
            </a:r>
            <a:br>
              <a:rPr lang="en-US" dirty="0"/>
            </a:br>
            <a:endParaRPr lang="en-US" dirty="0"/>
          </a:p>
        </p:txBody>
      </p:sp>
    </p:spTree>
    <p:extLst>
      <p:ext uri="{BB962C8B-B14F-4D97-AF65-F5344CB8AC3E}">
        <p14:creationId xmlns:p14="http://schemas.microsoft.com/office/powerpoint/2010/main" val="1016470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4AEAE-54A5-488D-A52E-D1EFE3388709}"/>
              </a:ext>
            </a:extLst>
          </p:cNvPr>
          <p:cNvSpPr>
            <a:spLocks noGrp="1"/>
          </p:cNvSpPr>
          <p:nvPr>
            <p:ph type="title"/>
          </p:nvPr>
        </p:nvSpPr>
        <p:spPr/>
        <p:txBody>
          <a:bodyPr/>
          <a:lstStyle/>
          <a:p>
            <a:r>
              <a:rPr lang="en-US" dirty="0"/>
              <a:t>Homework 1 Cont.</a:t>
            </a:r>
          </a:p>
        </p:txBody>
      </p:sp>
      <p:sp>
        <p:nvSpPr>
          <p:cNvPr id="3" name="Content Placeholder 2">
            <a:extLst>
              <a:ext uri="{FF2B5EF4-FFF2-40B4-BE49-F238E27FC236}">
                <a16:creationId xmlns:a16="http://schemas.microsoft.com/office/drawing/2014/main" id="{95A9795A-3001-44B0-8975-F38800E61ABB}"/>
              </a:ext>
            </a:extLst>
          </p:cNvPr>
          <p:cNvSpPr>
            <a:spLocks noGrp="1"/>
          </p:cNvSpPr>
          <p:nvPr>
            <p:ph idx="1"/>
          </p:nvPr>
        </p:nvSpPr>
        <p:spPr/>
        <p:txBody>
          <a:bodyPr>
            <a:normAutofit fontScale="70000" lnSpcReduction="20000"/>
          </a:bodyPr>
          <a:lstStyle/>
          <a:p>
            <a:pPr marL="0" indent="0">
              <a:buNone/>
            </a:pPr>
            <a:r>
              <a:rPr lang="en-US" b="1" dirty="0"/>
              <a:t>7. </a:t>
            </a:r>
            <a:r>
              <a:rPr lang="en-US" dirty="0"/>
              <a:t>On slide 1, select the words </a:t>
            </a:r>
            <a:r>
              <a:rPr lang="en-US" b="1" dirty="0"/>
              <a:t>and Delivery </a:t>
            </a:r>
            <a:r>
              <a:rPr lang="en-US" dirty="0"/>
              <a:t>by dragging the mouse pointer over them.</a:t>
            </a:r>
            <a:br>
              <a:rPr lang="en-US" dirty="0"/>
            </a:br>
            <a:r>
              <a:rPr lang="en-US" b="1" dirty="0"/>
              <a:t>8. </a:t>
            </a:r>
            <a:r>
              <a:rPr lang="en-US" dirty="0"/>
              <a:t>Press </a:t>
            </a:r>
            <a:r>
              <a:rPr lang="en-US" b="1" dirty="0"/>
              <a:t>Delete </a:t>
            </a:r>
            <a:r>
              <a:rPr lang="en-US" dirty="0"/>
              <a:t>to delete the selected text from the subtitle. Go to slide 2.</a:t>
            </a:r>
            <a:br>
              <a:rPr lang="en-US" dirty="0"/>
            </a:br>
            <a:r>
              <a:rPr lang="en-US" b="1" dirty="0"/>
              <a:t>9. </a:t>
            </a:r>
            <a:r>
              <a:rPr lang="en-US" dirty="0"/>
              <a:t>On </a:t>
            </a:r>
            <a:r>
              <a:rPr lang="en-US" b="1" dirty="0"/>
              <a:t>slide 2</a:t>
            </a:r>
            <a:r>
              <a:rPr lang="en-US" dirty="0"/>
              <a:t>, select the word </a:t>
            </a:r>
            <a:r>
              <a:rPr lang="en-US" b="1" dirty="0"/>
              <a:t>delayed </a:t>
            </a:r>
            <a:r>
              <a:rPr lang="en-US" dirty="0"/>
              <a:t>and then type </a:t>
            </a:r>
            <a:r>
              <a:rPr lang="en-US" b="1" dirty="0"/>
              <a:t>scheduled </a:t>
            </a:r>
            <a:r>
              <a:rPr lang="en-US" dirty="0"/>
              <a:t>in its place.</a:t>
            </a:r>
            <a:br>
              <a:rPr lang="en-US" dirty="0"/>
            </a:br>
            <a:r>
              <a:rPr lang="en-US" b="1" dirty="0"/>
              <a:t>10. </a:t>
            </a:r>
            <a:r>
              <a:rPr lang="en-US" dirty="0"/>
              <a:t>Select the third item in the bulleted list (</a:t>
            </a:r>
            <a:r>
              <a:rPr lang="en-US" b="1" dirty="0"/>
              <a:t>24-hour emergency service</a:t>
            </a:r>
            <a:r>
              <a:rPr lang="en-US" dirty="0"/>
              <a:t>) by dragging the mouse pointer over it.</a:t>
            </a:r>
            <a:br>
              <a:rPr lang="en-US" dirty="0"/>
            </a:br>
            <a:r>
              <a:rPr lang="en-US" b="1" dirty="0"/>
              <a:t>11. </a:t>
            </a:r>
            <a:r>
              <a:rPr lang="en-US" dirty="0"/>
              <a:t>On the Home tab of the Ribbon, click the </a:t>
            </a:r>
            <a:r>
              <a:rPr lang="en-US" b="1" dirty="0"/>
              <a:t>Copy </a:t>
            </a:r>
            <a:r>
              <a:rPr lang="en-US" dirty="0"/>
              <a:t>button. Go to slide 4.</a:t>
            </a:r>
            <a:br>
              <a:rPr lang="en-US" dirty="0"/>
            </a:br>
            <a:r>
              <a:rPr lang="en-US" b="1" dirty="0"/>
              <a:t>12. </a:t>
            </a:r>
            <a:r>
              <a:rPr lang="en-US" dirty="0"/>
              <a:t>On slide 4, click at the end of the last item in the bulleted list to place the insertion point there.</a:t>
            </a:r>
            <a:br>
              <a:rPr lang="en-US" dirty="0"/>
            </a:br>
            <a:r>
              <a:rPr lang="en-US" b="1" dirty="0"/>
              <a:t>13. </a:t>
            </a:r>
            <a:r>
              <a:rPr lang="en-US" dirty="0"/>
              <a:t>Press </a:t>
            </a:r>
            <a:r>
              <a:rPr lang="en-US" b="1" dirty="0"/>
              <a:t>Enter </a:t>
            </a:r>
            <a:r>
              <a:rPr lang="en-US" dirty="0"/>
              <a:t>to move the insertion point down to a new, blank line. On the Ribbon, click the </a:t>
            </a:r>
            <a:r>
              <a:rPr lang="en-US" b="1" dirty="0"/>
              <a:t>Paste </a:t>
            </a:r>
            <a:r>
              <a:rPr lang="en-US" dirty="0"/>
              <a:t>button.</a:t>
            </a:r>
            <a:br>
              <a:rPr lang="en-US" dirty="0"/>
            </a:br>
            <a:r>
              <a:rPr lang="en-US" b="1" dirty="0"/>
              <a:t>14. </a:t>
            </a:r>
            <a:r>
              <a:rPr lang="en-US" dirty="0"/>
              <a:t>Click at the end of the newly pasted line to move the insertion point there. Type a colon, press the </a:t>
            </a:r>
            <a:r>
              <a:rPr lang="en-US" b="1" dirty="0"/>
              <a:t>Spacebar, </a:t>
            </a:r>
            <a:r>
              <a:rPr lang="en-US" dirty="0"/>
              <a:t>and then type </a:t>
            </a:r>
            <a:r>
              <a:rPr lang="en-US" b="1" dirty="0"/>
              <a:t>$250</a:t>
            </a:r>
            <a:r>
              <a:rPr lang="en-US" dirty="0"/>
              <a:t>. Go to slide 5.</a:t>
            </a:r>
            <a:br>
              <a:rPr lang="en-US" dirty="0"/>
            </a:br>
            <a:r>
              <a:rPr lang="en-US" b="1" dirty="0"/>
              <a:t>15. </a:t>
            </a:r>
            <a:r>
              <a:rPr lang="en-US" dirty="0"/>
              <a:t>On slide 5, click at the end of the last line of text in the left-hand column and then press </a:t>
            </a:r>
            <a:r>
              <a:rPr lang="en-US" b="1" dirty="0"/>
              <a:t>Enter</a:t>
            </a:r>
            <a:r>
              <a:rPr lang="en-US" dirty="0"/>
              <a:t>.</a:t>
            </a:r>
            <a:br>
              <a:rPr lang="en-US" dirty="0"/>
            </a:br>
            <a:r>
              <a:rPr lang="en-US" b="1" dirty="0"/>
              <a:t>16. </a:t>
            </a:r>
            <a:r>
              <a:rPr lang="en-US" dirty="0"/>
              <a:t>Type </a:t>
            </a:r>
            <a:r>
              <a:rPr lang="en-US" b="1" dirty="0"/>
              <a:t>555-1087 (daytime) </a:t>
            </a:r>
            <a:r>
              <a:rPr lang="en-US" dirty="0"/>
              <a:t>and then press </a:t>
            </a:r>
            <a:r>
              <a:rPr lang="en-US" b="1" dirty="0"/>
              <a:t>Enter</a:t>
            </a:r>
            <a:r>
              <a:rPr lang="en-US" dirty="0"/>
              <a:t>.</a:t>
            </a:r>
            <a:br>
              <a:rPr lang="en-US" dirty="0"/>
            </a:br>
            <a:r>
              <a:rPr lang="en-US" b="1" dirty="0"/>
              <a:t>17. </a:t>
            </a:r>
            <a:r>
              <a:rPr lang="en-US" dirty="0"/>
              <a:t>Type </a:t>
            </a:r>
            <a:r>
              <a:rPr lang="en-US" b="1" dirty="0"/>
              <a:t>555-1088 (emergency) </a:t>
            </a:r>
            <a:r>
              <a:rPr lang="en-US" dirty="0"/>
              <a:t>and then press </a:t>
            </a:r>
            <a:r>
              <a:rPr lang="en-US" b="1" dirty="0"/>
              <a:t>Enter</a:t>
            </a:r>
            <a:r>
              <a:rPr lang="en-US" dirty="0"/>
              <a:t>.</a:t>
            </a:r>
            <a:br>
              <a:rPr lang="en-US" dirty="0"/>
            </a:br>
            <a:r>
              <a:rPr lang="en-US" b="1" dirty="0"/>
              <a:t>18. </a:t>
            </a:r>
            <a:r>
              <a:rPr lang="en-US" dirty="0"/>
              <a:t>Type </a:t>
            </a:r>
            <a:r>
              <a:rPr lang="en-US" b="1" dirty="0"/>
              <a:t>555-1089 (fax)</a:t>
            </a:r>
            <a:r>
              <a:rPr lang="en-US" dirty="0"/>
              <a:t>.</a:t>
            </a:r>
            <a:br>
              <a:rPr lang="en-US" dirty="0"/>
            </a:br>
            <a:r>
              <a:rPr lang="en-US" b="1" dirty="0"/>
              <a:t>19. </a:t>
            </a:r>
            <a:r>
              <a:rPr lang="en-US" dirty="0"/>
              <a:t>Go to slide 1. Click the </a:t>
            </a:r>
            <a:r>
              <a:rPr lang="en-US" b="1" dirty="0"/>
              <a:t>File </a:t>
            </a:r>
            <a:r>
              <a:rPr lang="en-US" dirty="0"/>
              <a:t>tab.</a:t>
            </a:r>
            <a:br>
              <a:rPr lang="en-US" dirty="0"/>
            </a:br>
            <a:r>
              <a:rPr lang="en-US" b="1" dirty="0"/>
              <a:t>20. </a:t>
            </a:r>
            <a:r>
              <a:rPr lang="en-US" dirty="0"/>
              <a:t>When Backstage view opens, click </a:t>
            </a:r>
            <a:r>
              <a:rPr lang="en-US" b="1" dirty="0"/>
              <a:t>Print</a:t>
            </a:r>
            <a:r>
              <a:rPr lang="en-US" dirty="0"/>
              <a:t>. Then click the </a:t>
            </a:r>
            <a:r>
              <a:rPr lang="en-US" b="1" dirty="0"/>
              <a:t>Print </a:t>
            </a:r>
            <a:r>
              <a:rPr lang="en-US" dirty="0"/>
              <a:t>button to print with the default settings. (Check with your instructor; to save paper, he or she may ask you to not to print.)</a:t>
            </a:r>
            <a:br>
              <a:rPr lang="en-US" dirty="0"/>
            </a:br>
            <a:r>
              <a:rPr lang="en-US" b="1" dirty="0"/>
              <a:t>21. SAVE </a:t>
            </a:r>
            <a:r>
              <a:rPr lang="en-US" dirty="0"/>
              <a:t>the presentation and then </a:t>
            </a:r>
            <a:r>
              <a:rPr lang="en-US" b="1" dirty="0"/>
              <a:t>CLOSE </a:t>
            </a:r>
            <a:r>
              <a:rPr lang="en-US" dirty="0"/>
              <a:t>the file. </a:t>
            </a:r>
          </a:p>
        </p:txBody>
      </p:sp>
    </p:spTree>
    <p:extLst>
      <p:ext uri="{BB962C8B-B14F-4D97-AF65-F5344CB8AC3E}">
        <p14:creationId xmlns:p14="http://schemas.microsoft.com/office/powerpoint/2010/main" val="233393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E3E4D-5BA5-432E-813C-1903823C71A6}"/>
              </a:ext>
            </a:extLst>
          </p:cNvPr>
          <p:cNvSpPr>
            <a:spLocks noGrp="1"/>
          </p:cNvSpPr>
          <p:nvPr>
            <p:ph type="title"/>
          </p:nvPr>
        </p:nvSpPr>
        <p:spPr/>
        <p:txBody>
          <a:bodyPr/>
          <a:lstStyle/>
          <a:p>
            <a:r>
              <a:rPr lang="en-US" dirty="0"/>
              <a:t>Quiz </a:t>
            </a:r>
          </a:p>
        </p:txBody>
      </p:sp>
      <p:pic>
        <p:nvPicPr>
          <p:cNvPr id="7" name="Content Placeholder 6">
            <a:extLst>
              <a:ext uri="{FF2B5EF4-FFF2-40B4-BE49-F238E27FC236}">
                <a16:creationId xmlns:a16="http://schemas.microsoft.com/office/drawing/2014/main" id="{62845316-EFA5-4581-AC92-F06E70987A6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7145" y="1943629"/>
            <a:ext cx="11357709" cy="3437467"/>
          </a:xfrm>
        </p:spPr>
      </p:pic>
    </p:spTree>
    <p:extLst>
      <p:ext uri="{BB962C8B-B14F-4D97-AF65-F5344CB8AC3E}">
        <p14:creationId xmlns:p14="http://schemas.microsoft.com/office/powerpoint/2010/main" val="186498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8B09-493A-480B-B964-90B32BE697CB}"/>
              </a:ext>
            </a:extLst>
          </p:cNvPr>
          <p:cNvSpPr>
            <a:spLocks noGrp="1"/>
          </p:cNvSpPr>
          <p:nvPr>
            <p:ph type="title"/>
          </p:nvPr>
        </p:nvSpPr>
        <p:spPr/>
        <p:txBody>
          <a:bodyPr/>
          <a:lstStyle/>
          <a:p>
            <a:r>
              <a:rPr lang="en-US" dirty="0"/>
              <a:t>Quiz</a:t>
            </a:r>
          </a:p>
        </p:txBody>
      </p:sp>
      <p:pic>
        <p:nvPicPr>
          <p:cNvPr id="5" name="Content Placeholder 4">
            <a:extLst>
              <a:ext uri="{FF2B5EF4-FFF2-40B4-BE49-F238E27FC236}">
                <a16:creationId xmlns:a16="http://schemas.microsoft.com/office/drawing/2014/main" id="{441433CA-1511-4432-914E-A92DDFF48A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4723" y="1964267"/>
            <a:ext cx="11135448" cy="3894665"/>
          </a:xfrm>
        </p:spPr>
      </p:pic>
    </p:spTree>
    <p:extLst>
      <p:ext uri="{BB962C8B-B14F-4D97-AF65-F5344CB8AC3E}">
        <p14:creationId xmlns:p14="http://schemas.microsoft.com/office/powerpoint/2010/main" val="4177535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4A803-40DE-4A7A-AC6C-FB4CF3074544}"/>
              </a:ext>
            </a:extLst>
          </p:cNvPr>
          <p:cNvSpPr>
            <a:spLocks noGrp="1"/>
          </p:cNvSpPr>
          <p:nvPr>
            <p:ph type="title"/>
          </p:nvPr>
        </p:nvSpPr>
        <p:spPr>
          <a:xfrm>
            <a:off x="414867" y="524934"/>
            <a:ext cx="10515600" cy="1325563"/>
          </a:xfrm>
        </p:spPr>
        <p:txBody>
          <a:bodyPr/>
          <a:lstStyle/>
          <a:p>
            <a:r>
              <a:rPr lang="en-US" dirty="0"/>
              <a:t>Step by Step</a:t>
            </a:r>
          </a:p>
        </p:txBody>
      </p:sp>
      <p:sp>
        <p:nvSpPr>
          <p:cNvPr id="3" name="Content Placeholder 2">
            <a:extLst>
              <a:ext uri="{FF2B5EF4-FFF2-40B4-BE49-F238E27FC236}">
                <a16:creationId xmlns:a16="http://schemas.microsoft.com/office/drawing/2014/main" id="{5F85B5AF-CFCE-4159-9900-BE6A7BBA72DC}"/>
              </a:ext>
            </a:extLst>
          </p:cNvPr>
          <p:cNvSpPr>
            <a:spLocks noGrp="1"/>
          </p:cNvSpPr>
          <p:nvPr>
            <p:ph idx="1"/>
          </p:nvPr>
        </p:nvSpPr>
        <p:spPr>
          <a:xfrm>
            <a:off x="838200" y="1705239"/>
            <a:ext cx="10515600" cy="4351338"/>
          </a:xfrm>
        </p:spPr>
        <p:txBody>
          <a:bodyPr>
            <a:normAutofit/>
          </a:bodyPr>
          <a:lstStyle/>
          <a:p>
            <a:pPr marL="0" indent="0">
              <a:buNone/>
            </a:pPr>
            <a:r>
              <a:rPr lang="en-US" dirty="0"/>
              <a:t>GET READY. </a:t>
            </a:r>
          </a:p>
          <a:p>
            <a:pPr marL="0" indent="0">
              <a:buNone/>
            </a:pPr>
            <a:r>
              <a:rPr lang="en-US" dirty="0"/>
              <a:t>1. If the Start screen does not already appear, press the Windows key on the keyboard to display it.</a:t>
            </a:r>
          </a:p>
          <a:p>
            <a:pPr marL="0" indent="0">
              <a:buNone/>
            </a:pPr>
            <a:r>
              <a:rPr lang="en-US" dirty="0"/>
              <a:t>2. If needed, scroll to the right to locate the PowerPoint tile.</a:t>
            </a:r>
          </a:p>
          <a:p>
            <a:pPr marL="0" indent="0">
              <a:buNone/>
            </a:pPr>
            <a:r>
              <a:rPr lang="en-US" dirty="0"/>
              <a:t>3. Click PowerPoint. PowerPoint starts and its Start screen appears.</a:t>
            </a:r>
          </a:p>
          <a:p>
            <a:pPr marL="0" indent="0">
              <a:buNone/>
            </a:pPr>
            <a:r>
              <a:rPr lang="en-US" dirty="0"/>
              <a:t>4. Press Esc or click Blank Presentation. A new, blank presentation appears in the PowerPoint window</a:t>
            </a:r>
            <a:br>
              <a:rPr lang="en-US" dirty="0"/>
            </a:br>
            <a:endParaRPr lang="en-US" dirty="0"/>
          </a:p>
        </p:txBody>
      </p:sp>
    </p:spTree>
    <p:extLst>
      <p:ext uri="{BB962C8B-B14F-4D97-AF65-F5344CB8AC3E}">
        <p14:creationId xmlns:p14="http://schemas.microsoft.com/office/powerpoint/2010/main" val="1824680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153B2-93A2-4D93-A484-4FF5A62349D9}"/>
              </a:ext>
            </a:extLst>
          </p:cNvPr>
          <p:cNvSpPr>
            <a:spLocks noGrp="1"/>
          </p:cNvSpPr>
          <p:nvPr>
            <p:ph type="title"/>
          </p:nvPr>
        </p:nvSpPr>
        <p:spPr/>
        <p:txBody>
          <a:bodyPr/>
          <a:lstStyle/>
          <a:p>
            <a:r>
              <a:rPr lang="en-US" b="1" dirty="0"/>
              <a:t>Use the Ribbon</a:t>
            </a:r>
            <a:r>
              <a:rPr lang="en-US" dirty="0"/>
              <a:t> </a:t>
            </a:r>
          </a:p>
        </p:txBody>
      </p:sp>
      <p:sp>
        <p:nvSpPr>
          <p:cNvPr id="3" name="Content Placeholder 2">
            <a:extLst>
              <a:ext uri="{FF2B5EF4-FFF2-40B4-BE49-F238E27FC236}">
                <a16:creationId xmlns:a16="http://schemas.microsoft.com/office/drawing/2014/main" id="{FFD1938E-312A-4443-916F-AE5AD142CE24}"/>
              </a:ext>
            </a:extLst>
          </p:cNvPr>
          <p:cNvSpPr>
            <a:spLocks noGrp="1"/>
          </p:cNvSpPr>
          <p:nvPr>
            <p:ph idx="1"/>
          </p:nvPr>
        </p:nvSpPr>
        <p:spPr>
          <a:xfrm>
            <a:off x="838200" y="1385358"/>
            <a:ext cx="10515600" cy="4351338"/>
          </a:xfrm>
        </p:spPr>
        <p:txBody>
          <a:bodyPr>
            <a:normAutofit fontScale="70000" lnSpcReduction="20000"/>
          </a:bodyPr>
          <a:lstStyle/>
          <a:p>
            <a:pPr marL="0" indent="0">
              <a:buNone/>
            </a:pPr>
            <a:r>
              <a:rPr lang="en-US" dirty="0"/>
              <a:t>1. Look at the Ribbon, which appears in Figure.  Note that each tab contains several groups of related commands. By default, the Home tab is active</a:t>
            </a:r>
          </a:p>
          <a:p>
            <a:pPr marL="0" indent="0">
              <a:buNone/>
            </a:pPr>
            <a:r>
              <a:rPr lang="en-US" dirty="0"/>
              <a:t>2. Click the</a:t>
            </a:r>
            <a:r>
              <a:rPr lang="en-US" dirty="0">
                <a:solidFill>
                  <a:srgbClr val="FF0000"/>
                </a:solidFill>
              </a:rPr>
              <a:t> Design </a:t>
            </a:r>
            <a:r>
              <a:rPr lang="en-US" dirty="0"/>
              <a:t>tab to make it active. The groups of commands change. </a:t>
            </a:r>
          </a:p>
          <a:p>
            <a:pPr marL="0" indent="0">
              <a:buNone/>
            </a:pPr>
            <a:r>
              <a:rPr lang="en-US" dirty="0"/>
              <a:t>3. Click the </a:t>
            </a:r>
            <a:r>
              <a:rPr lang="en-US" dirty="0">
                <a:solidFill>
                  <a:srgbClr val="FF0000"/>
                </a:solidFill>
              </a:rPr>
              <a:t>Home </a:t>
            </a:r>
            <a:r>
              <a:rPr lang="en-US" dirty="0"/>
              <a:t>tab.</a:t>
            </a:r>
          </a:p>
          <a:p>
            <a:pPr marL="0" indent="0">
              <a:buNone/>
            </a:pPr>
            <a:r>
              <a:rPr lang="en-US" dirty="0"/>
              <a:t>4. On the slide, click anywhere in the text Click to </a:t>
            </a:r>
            <a:r>
              <a:rPr lang="en-US" dirty="0">
                <a:solidFill>
                  <a:srgbClr val="FF0000"/>
                </a:solidFill>
              </a:rPr>
              <a:t>add the title</a:t>
            </a:r>
            <a:r>
              <a:rPr lang="en-US" dirty="0"/>
              <a:t>. The text disappears and a blinking insertion point appears.</a:t>
            </a:r>
          </a:p>
          <a:p>
            <a:pPr marL="0" indent="0">
              <a:buNone/>
            </a:pPr>
            <a:r>
              <a:rPr lang="en-US" dirty="0"/>
              <a:t>5. In the lower-right corner of the Font group, click the </a:t>
            </a:r>
            <a:r>
              <a:rPr lang="en-US" dirty="0">
                <a:solidFill>
                  <a:srgbClr val="FF0000"/>
                </a:solidFill>
              </a:rPr>
              <a:t>dialog box launcher</a:t>
            </a:r>
            <a:r>
              <a:rPr lang="en-US" dirty="0"/>
              <a:t>. Clicking this button opens the Font dialog box. Click </a:t>
            </a:r>
            <a:r>
              <a:rPr lang="en-US" dirty="0">
                <a:solidFill>
                  <a:srgbClr val="FF0000"/>
                </a:solidFill>
              </a:rPr>
              <a:t>Cance</a:t>
            </a:r>
            <a:r>
              <a:rPr lang="en-US" dirty="0"/>
              <a:t>l to close the dialog box.</a:t>
            </a:r>
          </a:p>
          <a:p>
            <a:pPr marL="0" indent="0">
              <a:buNone/>
            </a:pPr>
            <a:r>
              <a:rPr lang="en-US" dirty="0"/>
              <a:t>6. In the Font group, click the </a:t>
            </a:r>
            <a:r>
              <a:rPr lang="en-US" dirty="0">
                <a:solidFill>
                  <a:srgbClr val="FF0000"/>
                </a:solidFill>
              </a:rPr>
              <a:t>Font list </a:t>
            </a:r>
            <a:r>
              <a:rPr lang="en-US" dirty="0"/>
              <a:t>drop-down arrow. A drop-down list appears. This list shows all the fonts that are currently available for use. The default font for headings is Calibri Light.</a:t>
            </a:r>
          </a:p>
          <a:p>
            <a:pPr marL="0" indent="0">
              <a:buNone/>
            </a:pPr>
            <a:r>
              <a:rPr lang="en-US" dirty="0"/>
              <a:t>7. Click the </a:t>
            </a:r>
            <a:r>
              <a:rPr lang="en-US" dirty="0">
                <a:solidFill>
                  <a:srgbClr val="FF0000"/>
                </a:solidFill>
              </a:rPr>
              <a:t>drop-down arrow </a:t>
            </a:r>
            <a:r>
              <a:rPr lang="en-US" dirty="0"/>
              <a:t>again to close the list.</a:t>
            </a:r>
          </a:p>
          <a:p>
            <a:pPr marL="0" indent="0">
              <a:buNone/>
            </a:pPr>
            <a:r>
              <a:rPr lang="en-US" dirty="0"/>
              <a:t>8. Double-click the </a:t>
            </a:r>
            <a:r>
              <a:rPr lang="en-US" dirty="0">
                <a:solidFill>
                  <a:srgbClr val="FF0000"/>
                </a:solidFill>
              </a:rPr>
              <a:t>Home </a:t>
            </a:r>
            <a:r>
              <a:rPr lang="en-US" dirty="0"/>
              <a:t>tab. This action collapses the Ribbon, hiding the groups of commands but leaving the tabs’ names visible on the screen.</a:t>
            </a:r>
          </a:p>
          <a:p>
            <a:pPr marL="0" indent="0">
              <a:buNone/>
            </a:pPr>
            <a:r>
              <a:rPr lang="en-US" dirty="0"/>
              <a:t>9. Double-click the </a:t>
            </a:r>
            <a:r>
              <a:rPr lang="en-US" dirty="0">
                <a:solidFill>
                  <a:srgbClr val="FF0000"/>
                </a:solidFill>
              </a:rPr>
              <a:t>Home</a:t>
            </a:r>
            <a:r>
              <a:rPr lang="en-US" dirty="0"/>
              <a:t> tab again to redisplay the Ribbon</a:t>
            </a:r>
          </a:p>
        </p:txBody>
      </p:sp>
      <p:pic>
        <p:nvPicPr>
          <p:cNvPr id="4" name="Picture 3">
            <a:extLst>
              <a:ext uri="{FF2B5EF4-FFF2-40B4-BE49-F238E27FC236}">
                <a16:creationId xmlns:a16="http://schemas.microsoft.com/office/drawing/2014/main" id="{4BEAE878-9EB1-4CCB-996D-080BC5B04E7B}"/>
              </a:ext>
            </a:extLst>
          </p:cNvPr>
          <p:cNvPicPr>
            <a:picLocks noChangeAspect="1"/>
          </p:cNvPicPr>
          <p:nvPr/>
        </p:nvPicPr>
        <p:blipFill>
          <a:blip r:embed="rId2"/>
          <a:stretch>
            <a:fillRect/>
          </a:stretch>
        </p:blipFill>
        <p:spPr>
          <a:xfrm>
            <a:off x="2031999" y="5431366"/>
            <a:ext cx="8720667" cy="1352638"/>
          </a:xfrm>
          <a:prstGeom prst="rect">
            <a:avLst/>
          </a:prstGeom>
        </p:spPr>
      </p:pic>
    </p:spTree>
    <p:extLst>
      <p:ext uri="{BB962C8B-B14F-4D97-AF65-F5344CB8AC3E}">
        <p14:creationId xmlns:p14="http://schemas.microsoft.com/office/powerpoint/2010/main" val="207052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A8AA9-1458-4ED3-9144-2C5450C57C88}"/>
              </a:ext>
            </a:extLst>
          </p:cNvPr>
          <p:cNvSpPr>
            <a:spLocks noGrp="1"/>
          </p:cNvSpPr>
          <p:nvPr>
            <p:ph type="title"/>
          </p:nvPr>
        </p:nvSpPr>
        <p:spPr/>
        <p:txBody>
          <a:bodyPr/>
          <a:lstStyle/>
          <a:p>
            <a:r>
              <a:rPr lang="en-US" dirty="0"/>
              <a:t>Use Backstage View</a:t>
            </a:r>
          </a:p>
        </p:txBody>
      </p:sp>
      <p:sp>
        <p:nvSpPr>
          <p:cNvPr id="3" name="Content Placeholder 2">
            <a:extLst>
              <a:ext uri="{FF2B5EF4-FFF2-40B4-BE49-F238E27FC236}">
                <a16:creationId xmlns:a16="http://schemas.microsoft.com/office/drawing/2014/main" id="{4351C70B-EF62-43A1-AEB6-DE593FB9E63E}"/>
              </a:ext>
            </a:extLst>
          </p:cNvPr>
          <p:cNvSpPr>
            <a:spLocks noGrp="1"/>
          </p:cNvSpPr>
          <p:nvPr>
            <p:ph idx="1"/>
          </p:nvPr>
        </p:nvSpPr>
        <p:spPr/>
        <p:txBody>
          <a:bodyPr>
            <a:normAutofit fontScale="85000" lnSpcReduction="10000"/>
          </a:bodyPr>
          <a:lstStyle/>
          <a:p>
            <a:pPr marL="0" indent="0">
              <a:buNone/>
            </a:pPr>
            <a:r>
              <a:rPr lang="en-US" b="1" dirty="0"/>
              <a:t>1. </a:t>
            </a:r>
            <a:r>
              <a:rPr lang="en-US" dirty="0"/>
              <a:t>Click the </a:t>
            </a:r>
            <a:r>
              <a:rPr lang="en-US" b="1" dirty="0"/>
              <a:t>File </a:t>
            </a:r>
            <a:r>
              <a:rPr lang="en-US" dirty="0"/>
              <a:t>tab on the Ribbon. Backstage view opens.</a:t>
            </a:r>
            <a:br>
              <a:rPr lang="en-US" dirty="0"/>
            </a:br>
            <a:r>
              <a:rPr lang="en-US" b="1" dirty="0"/>
              <a:t>2. </a:t>
            </a:r>
            <a:r>
              <a:rPr lang="en-US" dirty="0"/>
              <a:t>Click </a:t>
            </a:r>
            <a:r>
              <a:rPr lang="en-US" b="1" dirty="0"/>
              <a:t>Share</a:t>
            </a:r>
            <a:r>
              <a:rPr lang="en-US" dirty="0"/>
              <a:t>. Four options appear: Share with People, Email, Present Online, and Publish Slides.</a:t>
            </a:r>
            <a:br>
              <a:rPr lang="en-US" dirty="0"/>
            </a:br>
            <a:r>
              <a:rPr lang="en-US" b="1" dirty="0"/>
              <a:t>3. </a:t>
            </a:r>
            <a:r>
              <a:rPr lang="en-US" dirty="0"/>
              <a:t>Click </a:t>
            </a:r>
            <a:r>
              <a:rPr lang="en-US" b="1" dirty="0"/>
              <a:t>Email</a:t>
            </a:r>
            <a:r>
              <a:rPr lang="en-US" dirty="0"/>
              <a:t>. Buttons appear on the right pane for sending various email versions </a:t>
            </a:r>
          </a:p>
          <a:p>
            <a:pPr marL="0" indent="0">
              <a:buNone/>
            </a:pPr>
            <a:r>
              <a:rPr lang="en-US" b="1" dirty="0"/>
              <a:t>4. </a:t>
            </a:r>
            <a:r>
              <a:rPr lang="en-US" dirty="0"/>
              <a:t>Click </a:t>
            </a:r>
            <a:r>
              <a:rPr lang="en-US" b="1" dirty="0"/>
              <a:t>Export </a:t>
            </a:r>
            <a:r>
              <a:rPr lang="en-US" dirty="0"/>
              <a:t>on the left pane. A list of export-related activities appears.</a:t>
            </a:r>
            <a:br>
              <a:rPr lang="en-US" dirty="0"/>
            </a:br>
            <a:r>
              <a:rPr lang="en-US" b="1" dirty="0"/>
              <a:t>5. </a:t>
            </a:r>
            <a:r>
              <a:rPr lang="en-US" dirty="0"/>
              <a:t>Click </a:t>
            </a:r>
            <a:r>
              <a:rPr lang="en-US" b="1" dirty="0"/>
              <a:t>Create a Video</a:t>
            </a:r>
            <a:r>
              <a:rPr lang="en-US" dirty="0"/>
              <a:t>. Options and commands for completing that activity appear at the right.</a:t>
            </a:r>
            <a:br>
              <a:rPr lang="en-US" dirty="0"/>
            </a:br>
            <a:r>
              <a:rPr lang="en-US" b="1" dirty="0"/>
              <a:t>6. </a:t>
            </a:r>
            <a:r>
              <a:rPr lang="en-US" dirty="0"/>
              <a:t>Click </a:t>
            </a:r>
            <a:r>
              <a:rPr lang="en-US" b="1" dirty="0"/>
              <a:t>Open </a:t>
            </a:r>
            <a:r>
              <a:rPr lang="en-US" dirty="0"/>
              <a:t>in the left pane. A list of activities related to opening files appears. Recent is selected in the center pane, and a list of recently opened files appears in the right pane</a:t>
            </a:r>
            <a:endParaRPr lang="en-US" b="1" dirty="0"/>
          </a:p>
          <a:p>
            <a:pPr marL="0" indent="0">
              <a:buNone/>
            </a:pPr>
            <a:r>
              <a:rPr lang="en-US" b="1" dirty="0"/>
              <a:t>7. </a:t>
            </a:r>
            <a:r>
              <a:rPr lang="en-US" dirty="0"/>
              <a:t>Click </a:t>
            </a:r>
            <a:r>
              <a:rPr lang="en-US" b="1" dirty="0"/>
              <a:t>New</a:t>
            </a:r>
            <a:r>
              <a:rPr lang="en-US" dirty="0"/>
              <a:t>. A list of templates appears.</a:t>
            </a:r>
            <a:br>
              <a:rPr lang="en-US" dirty="0"/>
            </a:br>
            <a:r>
              <a:rPr lang="en-US" b="1" dirty="0"/>
              <a:t>8. </a:t>
            </a:r>
            <a:r>
              <a:rPr lang="en-US" dirty="0"/>
              <a:t>Click the </a:t>
            </a:r>
            <a:r>
              <a:rPr lang="en-US" b="1" dirty="0"/>
              <a:t>Back arrow </a:t>
            </a:r>
            <a:r>
              <a:rPr lang="en-US" dirty="0"/>
              <a:t>button in the upper-left corner to leave Backstage view </a:t>
            </a:r>
            <a:br>
              <a:rPr lang="en-US" dirty="0"/>
            </a:br>
            <a:r>
              <a:rPr lang="en-US" dirty="0"/>
              <a:t>9. Click </a:t>
            </a:r>
            <a:r>
              <a:rPr lang="en-US" b="1" dirty="0"/>
              <a:t>Close</a:t>
            </a:r>
            <a:r>
              <a:rPr lang="en-US" dirty="0"/>
              <a:t>. PowerPoint clears the presentation from the screen </a:t>
            </a:r>
          </a:p>
        </p:txBody>
      </p:sp>
    </p:spTree>
    <p:extLst>
      <p:ext uri="{BB962C8B-B14F-4D97-AF65-F5344CB8AC3E}">
        <p14:creationId xmlns:p14="http://schemas.microsoft.com/office/powerpoint/2010/main" val="3837064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B17E-85E4-40C7-A473-D2839CB8900D}"/>
              </a:ext>
            </a:extLst>
          </p:cNvPr>
          <p:cNvSpPr>
            <a:spLocks noGrp="1"/>
          </p:cNvSpPr>
          <p:nvPr>
            <p:ph type="title"/>
          </p:nvPr>
        </p:nvSpPr>
        <p:spPr/>
        <p:txBody>
          <a:bodyPr/>
          <a:lstStyle/>
          <a:p>
            <a:r>
              <a:rPr lang="en-US" b="1" dirty="0"/>
              <a:t>Open an Existing Presentation</a:t>
            </a:r>
            <a:r>
              <a:rPr lang="en-US" dirty="0"/>
              <a:t> </a:t>
            </a:r>
          </a:p>
        </p:txBody>
      </p:sp>
      <p:sp>
        <p:nvSpPr>
          <p:cNvPr id="3" name="Content Placeholder 2">
            <a:extLst>
              <a:ext uri="{FF2B5EF4-FFF2-40B4-BE49-F238E27FC236}">
                <a16:creationId xmlns:a16="http://schemas.microsoft.com/office/drawing/2014/main" id="{64C576AA-8C1B-4F16-9316-758181F00A87}"/>
              </a:ext>
            </a:extLst>
          </p:cNvPr>
          <p:cNvSpPr>
            <a:spLocks noGrp="1"/>
          </p:cNvSpPr>
          <p:nvPr>
            <p:ph idx="1"/>
          </p:nvPr>
        </p:nvSpPr>
        <p:spPr/>
        <p:txBody>
          <a:bodyPr>
            <a:normAutofit lnSpcReduction="10000"/>
          </a:bodyPr>
          <a:lstStyle/>
          <a:p>
            <a:pPr marL="0" indent="0">
              <a:buNone/>
            </a:pPr>
            <a:r>
              <a:rPr lang="en-US" b="1" dirty="0"/>
              <a:t>1. </a:t>
            </a:r>
            <a:r>
              <a:rPr lang="en-US" dirty="0"/>
              <a:t>Click the </a:t>
            </a:r>
            <a:r>
              <a:rPr lang="en-US" b="1" dirty="0"/>
              <a:t>File </a:t>
            </a:r>
            <a:r>
              <a:rPr lang="en-US" dirty="0"/>
              <a:t>tab to open Backstage view.</a:t>
            </a:r>
            <a:br>
              <a:rPr lang="en-US" dirty="0"/>
            </a:br>
            <a:r>
              <a:rPr lang="en-US" b="1" dirty="0"/>
              <a:t>2. </a:t>
            </a:r>
            <a:r>
              <a:rPr lang="en-US" dirty="0"/>
              <a:t>Click </a:t>
            </a:r>
            <a:r>
              <a:rPr lang="en-US" b="1" dirty="0"/>
              <a:t>Open</a:t>
            </a:r>
            <a:r>
              <a:rPr lang="en-US" dirty="0"/>
              <a:t>. The Open tab of Backstage view appears.</a:t>
            </a:r>
            <a:br>
              <a:rPr lang="en-US" dirty="0"/>
            </a:br>
            <a:r>
              <a:rPr lang="en-US" b="1" dirty="0"/>
              <a:t>3. </a:t>
            </a:r>
            <a:r>
              <a:rPr lang="en-US" dirty="0"/>
              <a:t>Click one of the following, depending on where the data files for this lesson are stored</a:t>
            </a:r>
            <a:br>
              <a:rPr lang="en-US" dirty="0"/>
            </a:br>
            <a:r>
              <a:rPr lang="en-US" dirty="0"/>
              <a:t>* Click </a:t>
            </a:r>
            <a:r>
              <a:rPr lang="en-US" b="1" dirty="0"/>
              <a:t>OneDrive - Personal</a:t>
            </a:r>
            <a:r>
              <a:rPr lang="en-US" dirty="0"/>
              <a:t>.</a:t>
            </a:r>
            <a:br>
              <a:rPr lang="en-US" dirty="0"/>
            </a:br>
            <a:r>
              <a:rPr lang="en-US" dirty="0"/>
              <a:t>* Click </a:t>
            </a:r>
            <a:r>
              <a:rPr lang="en-US" b="1" dirty="0"/>
              <a:t>Other Web Locations</a:t>
            </a:r>
            <a:r>
              <a:rPr lang="en-US" dirty="0"/>
              <a:t>.</a:t>
            </a:r>
            <a:br>
              <a:rPr lang="en-US" dirty="0"/>
            </a:br>
            <a:r>
              <a:rPr lang="en-US" dirty="0"/>
              <a:t>* Click </a:t>
            </a:r>
            <a:r>
              <a:rPr lang="en-US" b="1" dirty="0"/>
              <a:t>This PC </a:t>
            </a:r>
            <a:r>
              <a:rPr lang="en-US" dirty="0"/>
              <a:t>to access the drives on the local PC </a:t>
            </a:r>
            <a:br>
              <a:rPr lang="en-US" dirty="0"/>
            </a:br>
            <a:r>
              <a:rPr lang="en-US" b="1" dirty="0"/>
              <a:t>4. </a:t>
            </a:r>
            <a:r>
              <a:rPr lang="en-US" dirty="0"/>
              <a:t>Click the </a:t>
            </a:r>
            <a:r>
              <a:rPr lang="en-US" b="1" dirty="0"/>
              <a:t>Browse </a:t>
            </a:r>
            <a:r>
              <a:rPr lang="en-US" dirty="0"/>
              <a:t>button. The general location you selected in step 3 appears.</a:t>
            </a:r>
            <a:br>
              <a:rPr lang="en-US" dirty="0"/>
            </a:br>
            <a:r>
              <a:rPr lang="en-US" b="1" dirty="0"/>
              <a:t>5. </a:t>
            </a:r>
            <a:r>
              <a:rPr lang="en-US" dirty="0"/>
              <a:t>Browse to locate the data files for this lesson and select </a:t>
            </a:r>
            <a:r>
              <a:rPr lang="en-US" b="1" i="1" dirty="0"/>
              <a:t>Blue Yonder Overview</a:t>
            </a:r>
            <a:r>
              <a:rPr lang="en-US" dirty="0"/>
              <a:t>.</a:t>
            </a:r>
            <a:br>
              <a:rPr lang="en-US" dirty="0"/>
            </a:br>
            <a:r>
              <a:rPr lang="en-US" b="1" dirty="0"/>
              <a:t>6. </a:t>
            </a:r>
            <a:r>
              <a:rPr lang="en-US" dirty="0"/>
              <a:t>Click </a:t>
            </a:r>
            <a:r>
              <a:rPr lang="en-US" b="1" dirty="0"/>
              <a:t>Open</a:t>
            </a:r>
            <a:r>
              <a:rPr lang="en-US" dirty="0"/>
              <a:t>. The presentation appears on your screen </a:t>
            </a:r>
          </a:p>
        </p:txBody>
      </p:sp>
    </p:spTree>
    <p:extLst>
      <p:ext uri="{BB962C8B-B14F-4D97-AF65-F5344CB8AC3E}">
        <p14:creationId xmlns:p14="http://schemas.microsoft.com/office/powerpoint/2010/main" val="1567241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2323E-86FD-45A4-BC12-B7FF07613457}"/>
              </a:ext>
            </a:extLst>
          </p:cNvPr>
          <p:cNvSpPr>
            <a:spLocks noGrp="1"/>
          </p:cNvSpPr>
          <p:nvPr>
            <p:ph type="title"/>
          </p:nvPr>
        </p:nvSpPr>
        <p:spPr/>
        <p:txBody>
          <a:bodyPr/>
          <a:lstStyle/>
          <a:p>
            <a:r>
              <a:rPr lang="en-US" b="1" dirty="0"/>
              <a:t>Change PowerPoint Views</a:t>
            </a:r>
            <a:r>
              <a:rPr lang="en-US" dirty="0"/>
              <a:t> </a:t>
            </a:r>
          </a:p>
        </p:txBody>
      </p:sp>
      <p:sp>
        <p:nvSpPr>
          <p:cNvPr id="3" name="Content Placeholder 2">
            <a:extLst>
              <a:ext uri="{FF2B5EF4-FFF2-40B4-BE49-F238E27FC236}">
                <a16:creationId xmlns:a16="http://schemas.microsoft.com/office/drawing/2014/main" id="{0B12D26E-253E-420C-AB17-BA49A5F68624}"/>
              </a:ext>
            </a:extLst>
          </p:cNvPr>
          <p:cNvSpPr>
            <a:spLocks noGrp="1"/>
          </p:cNvSpPr>
          <p:nvPr>
            <p:ph idx="1"/>
          </p:nvPr>
        </p:nvSpPr>
        <p:spPr/>
        <p:txBody>
          <a:bodyPr>
            <a:noAutofit/>
          </a:bodyPr>
          <a:lstStyle/>
          <a:p>
            <a:pPr marL="0" indent="0">
              <a:buNone/>
            </a:pPr>
            <a:r>
              <a:rPr lang="en-US" sz="2200" dirty="0"/>
              <a:t>1.Click the </a:t>
            </a:r>
            <a:r>
              <a:rPr lang="en-US" sz="2200" b="1" dirty="0"/>
              <a:t>View </a:t>
            </a:r>
            <a:r>
              <a:rPr lang="en-US" sz="2200" dirty="0"/>
              <a:t>tab. Notice that the Normal button is highlighted on both the Ribbon and the Views toolbar in the bottom-right corner of the PowerPoint window.</a:t>
            </a:r>
            <a:br>
              <a:rPr lang="en-US" sz="2200" dirty="0"/>
            </a:br>
            <a:r>
              <a:rPr lang="en-US" sz="2200" b="1" dirty="0"/>
              <a:t>2. </a:t>
            </a:r>
            <a:r>
              <a:rPr lang="en-US" sz="2200" dirty="0"/>
              <a:t>Click the </a:t>
            </a:r>
            <a:r>
              <a:rPr lang="en-US" sz="2200" b="1" dirty="0"/>
              <a:t>Outline View </a:t>
            </a:r>
            <a:r>
              <a:rPr lang="en-US" sz="2200" dirty="0"/>
              <a:t>button to change to the Outline view.</a:t>
            </a:r>
            <a:br>
              <a:rPr lang="en-US" sz="2200" dirty="0"/>
            </a:br>
            <a:r>
              <a:rPr lang="en-US" sz="2200" b="1" dirty="0"/>
              <a:t>3. </a:t>
            </a:r>
            <a:r>
              <a:rPr lang="en-US" sz="2200" dirty="0"/>
              <a:t>Click the </a:t>
            </a:r>
            <a:r>
              <a:rPr lang="en-US" sz="2200" b="1" dirty="0"/>
              <a:t>Slide Sorter View </a:t>
            </a:r>
            <a:r>
              <a:rPr lang="en-US" sz="2200" dirty="0"/>
              <a:t>button to change to Slide Sorter view.</a:t>
            </a:r>
          </a:p>
          <a:p>
            <a:pPr marL="0" indent="0">
              <a:buNone/>
            </a:pPr>
            <a:r>
              <a:rPr lang="en-US" sz="2200" b="1" dirty="0"/>
              <a:t>4. </a:t>
            </a:r>
            <a:r>
              <a:rPr lang="en-US" sz="2200" dirty="0"/>
              <a:t>Click </a:t>
            </a:r>
            <a:r>
              <a:rPr lang="en-US" sz="2200" b="1" dirty="0"/>
              <a:t>slide 2 </a:t>
            </a:r>
            <a:r>
              <a:rPr lang="en-US" sz="2200" dirty="0"/>
              <a:t>and then click the </a:t>
            </a:r>
            <a:r>
              <a:rPr lang="en-US" sz="2200" b="1" dirty="0"/>
              <a:t>Notes Page View </a:t>
            </a:r>
            <a:r>
              <a:rPr lang="en-US" sz="2200" dirty="0"/>
              <a:t>button. PowerPoint switches to Notes Page view </a:t>
            </a:r>
            <a:br>
              <a:rPr lang="en-US" sz="2200" dirty="0"/>
            </a:br>
            <a:r>
              <a:rPr lang="en-US" sz="2200" b="1" dirty="0"/>
              <a:t>5. </a:t>
            </a:r>
            <a:r>
              <a:rPr lang="en-US" sz="2200" dirty="0"/>
              <a:t>Click the </a:t>
            </a:r>
            <a:r>
              <a:rPr lang="en-US" sz="2200" b="1" dirty="0"/>
              <a:t>Slide Show </a:t>
            </a:r>
            <a:r>
              <a:rPr lang="en-US" sz="2200" dirty="0"/>
              <a:t>tab and then click </a:t>
            </a:r>
            <a:r>
              <a:rPr lang="en-US" sz="2200" b="1" dirty="0"/>
              <a:t>From Beginning</a:t>
            </a:r>
            <a:r>
              <a:rPr lang="en-US" sz="2200" dirty="0"/>
              <a:t>. The first slide of the presentation fills the screen </a:t>
            </a:r>
          </a:p>
          <a:p>
            <a:pPr marL="0" indent="0">
              <a:buNone/>
            </a:pPr>
            <a:r>
              <a:rPr lang="en-US" sz="2200" b="1" dirty="0"/>
              <a:t>6. </a:t>
            </a:r>
            <a:r>
              <a:rPr lang="en-US" sz="2200" dirty="0"/>
              <a:t>Press </a:t>
            </a:r>
            <a:r>
              <a:rPr lang="en-US" sz="2200" b="1" dirty="0"/>
              <a:t>Esc </a:t>
            </a:r>
            <a:r>
              <a:rPr lang="en-US" sz="2200" dirty="0"/>
              <a:t>to exit Slide Show view and return to Notes Page view.</a:t>
            </a:r>
            <a:br>
              <a:rPr lang="en-US" sz="2200" dirty="0"/>
            </a:br>
            <a:r>
              <a:rPr lang="en-US" sz="2200" b="1" dirty="0"/>
              <a:t>7. </a:t>
            </a:r>
            <a:r>
              <a:rPr lang="en-US" sz="2200" dirty="0"/>
              <a:t>Click the </a:t>
            </a:r>
            <a:r>
              <a:rPr lang="en-US" sz="2200" b="1" dirty="0"/>
              <a:t>View </a:t>
            </a:r>
            <a:r>
              <a:rPr lang="en-US" sz="2200" dirty="0"/>
              <a:t>tab and then click the </a:t>
            </a:r>
            <a:r>
              <a:rPr lang="en-US" sz="2200" b="1" dirty="0"/>
              <a:t>Reading View </a:t>
            </a:r>
            <a:r>
              <a:rPr lang="en-US" sz="2200" dirty="0"/>
              <a:t>button. The first slide appears in a</a:t>
            </a:r>
            <a:br>
              <a:rPr lang="en-US" sz="2200" dirty="0"/>
            </a:br>
            <a:r>
              <a:rPr lang="en-US" sz="2200" dirty="0"/>
              <a:t>reading window.</a:t>
            </a:r>
            <a:br>
              <a:rPr lang="en-US" sz="2200" dirty="0"/>
            </a:br>
            <a:r>
              <a:rPr lang="en-US" sz="2200" b="1" dirty="0"/>
              <a:t>8. </a:t>
            </a:r>
            <a:r>
              <a:rPr lang="en-US" sz="2200" dirty="0"/>
              <a:t>Press </a:t>
            </a:r>
            <a:r>
              <a:rPr lang="en-US" sz="2200" b="1" dirty="0"/>
              <a:t>Esc </a:t>
            </a:r>
            <a:r>
              <a:rPr lang="en-US" sz="2200" dirty="0"/>
              <a:t>to close the reading window.</a:t>
            </a:r>
            <a:br>
              <a:rPr lang="en-US" sz="2200" dirty="0"/>
            </a:br>
            <a:r>
              <a:rPr lang="en-US" sz="2200" b="1" dirty="0"/>
              <a:t>9. </a:t>
            </a:r>
            <a:r>
              <a:rPr lang="en-US" sz="2200" dirty="0"/>
              <a:t>On the View toolbar, click the </a:t>
            </a:r>
            <a:r>
              <a:rPr lang="en-US" sz="2200" b="1" dirty="0"/>
              <a:t>Normal </a:t>
            </a:r>
            <a:r>
              <a:rPr lang="en-US" sz="2200" dirty="0"/>
              <a:t>button. PowerPoint switches back to Normal</a:t>
            </a:r>
            <a:br>
              <a:rPr lang="en-US" sz="2200" dirty="0"/>
            </a:br>
            <a:r>
              <a:rPr lang="en-US" sz="2200" dirty="0"/>
              <a:t>view. </a:t>
            </a:r>
          </a:p>
        </p:txBody>
      </p:sp>
    </p:spTree>
    <p:extLst>
      <p:ext uri="{BB962C8B-B14F-4D97-AF65-F5344CB8AC3E}">
        <p14:creationId xmlns:p14="http://schemas.microsoft.com/office/powerpoint/2010/main" val="2190485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063CE-128D-4650-B8C1-47AA999B7CA8}"/>
              </a:ext>
            </a:extLst>
          </p:cNvPr>
          <p:cNvSpPr>
            <a:spLocks noGrp="1"/>
          </p:cNvSpPr>
          <p:nvPr>
            <p:ph type="title"/>
          </p:nvPr>
        </p:nvSpPr>
        <p:spPr/>
        <p:txBody>
          <a:bodyPr/>
          <a:lstStyle/>
          <a:p>
            <a:r>
              <a:rPr lang="en-US" dirty="0"/>
              <a:t>Arrange Multiple Presentation Windows</a:t>
            </a:r>
          </a:p>
        </p:txBody>
      </p:sp>
      <p:sp>
        <p:nvSpPr>
          <p:cNvPr id="3" name="Content Placeholder 2">
            <a:extLst>
              <a:ext uri="{FF2B5EF4-FFF2-40B4-BE49-F238E27FC236}">
                <a16:creationId xmlns:a16="http://schemas.microsoft.com/office/drawing/2014/main" id="{7B665A67-7E50-448D-B932-C57220B45E0C}"/>
              </a:ext>
            </a:extLst>
          </p:cNvPr>
          <p:cNvSpPr>
            <a:spLocks noGrp="1"/>
          </p:cNvSpPr>
          <p:nvPr>
            <p:ph idx="1"/>
          </p:nvPr>
        </p:nvSpPr>
        <p:spPr/>
        <p:txBody>
          <a:bodyPr>
            <a:normAutofit fontScale="92500" lnSpcReduction="10000"/>
          </a:bodyPr>
          <a:lstStyle/>
          <a:p>
            <a:pPr marL="0" indent="0">
              <a:buNone/>
            </a:pPr>
            <a:r>
              <a:rPr lang="en-US" dirty="0"/>
              <a:t>1. Click the File tab.</a:t>
            </a:r>
          </a:p>
          <a:p>
            <a:pPr marL="0" indent="0">
              <a:buNone/>
            </a:pPr>
            <a:r>
              <a:rPr lang="en-US" dirty="0"/>
              <a:t>2. Click Open. The Open tab of Backstage view appears.</a:t>
            </a:r>
          </a:p>
          <a:p>
            <a:pPr marL="0" indent="0">
              <a:buNone/>
            </a:pPr>
            <a:r>
              <a:rPr lang="en-US" dirty="0"/>
              <a:t>3. Navigate to the location containing the data files for this lesson.</a:t>
            </a:r>
          </a:p>
          <a:p>
            <a:pPr marL="0" indent="0">
              <a:buNone/>
            </a:pPr>
            <a:r>
              <a:rPr lang="en-US" dirty="0"/>
              <a:t>4. Locate and open Job Fair 1. The presentation appears on your screen.</a:t>
            </a:r>
          </a:p>
          <a:p>
            <a:pPr marL="0" indent="0">
              <a:buNone/>
            </a:pPr>
            <a:r>
              <a:rPr lang="en-US" dirty="0"/>
              <a:t>5. Click the View tab.</a:t>
            </a:r>
          </a:p>
          <a:p>
            <a:pPr marL="0" indent="0">
              <a:buNone/>
            </a:pPr>
            <a:r>
              <a:rPr lang="en-US" dirty="0"/>
              <a:t>6. Click Arrange All in the Window group. The presentations appear side-by-side </a:t>
            </a:r>
          </a:p>
          <a:p>
            <a:pPr marL="0" indent="0">
              <a:buNone/>
            </a:pPr>
            <a:r>
              <a:rPr lang="en-US" b="1" dirty="0"/>
              <a:t>7. </a:t>
            </a:r>
            <a:r>
              <a:rPr lang="en-US" dirty="0"/>
              <a:t>Use the </a:t>
            </a:r>
            <a:r>
              <a:rPr lang="en-US" b="1" dirty="0"/>
              <a:t>Close </a:t>
            </a:r>
            <a:r>
              <a:rPr lang="en-US" dirty="0"/>
              <a:t>button on the Job Fair 1 window to close the Job Fair 1 presentation, as you learned in “Closing a Presentation” earlier</a:t>
            </a:r>
            <a:br>
              <a:rPr lang="en-US" dirty="0"/>
            </a:br>
            <a:r>
              <a:rPr lang="en-US" b="1" dirty="0"/>
              <a:t>8. </a:t>
            </a:r>
            <a:r>
              <a:rPr lang="en-US" dirty="0"/>
              <a:t>In the Blue Yonder Overview window, click the </a:t>
            </a:r>
            <a:r>
              <a:rPr lang="en-US" b="1" dirty="0"/>
              <a:t>Maximize </a:t>
            </a:r>
            <a:r>
              <a:rPr lang="en-US" dirty="0"/>
              <a:t>button in the upper-right corner. The PowerPoint window fills the screen. </a:t>
            </a:r>
          </a:p>
        </p:txBody>
      </p:sp>
    </p:spTree>
    <p:extLst>
      <p:ext uri="{BB962C8B-B14F-4D97-AF65-F5344CB8AC3E}">
        <p14:creationId xmlns:p14="http://schemas.microsoft.com/office/powerpoint/2010/main" val="32988000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F6DB1329A2B743A892B24A5100530E" ma:contentTypeVersion="14" ma:contentTypeDescription="Create a new document." ma:contentTypeScope="" ma:versionID="082af708ae01f67678227e27ce24fb9a">
  <xsd:schema xmlns:xsd="http://www.w3.org/2001/XMLSchema" xmlns:xs="http://www.w3.org/2001/XMLSchema" xmlns:p="http://schemas.microsoft.com/office/2006/metadata/properties" xmlns:ns3="a6d6dedd-55db-403a-9fbe-5cfdd72d02e9" xmlns:ns4="41ea50cf-1ff7-4790-b79f-d38a2c68881b" targetNamespace="http://schemas.microsoft.com/office/2006/metadata/properties" ma:root="true" ma:fieldsID="89ae7f77908debf53f3ee5e1c5e21c6b" ns3:_="" ns4:_="">
    <xsd:import namespace="a6d6dedd-55db-403a-9fbe-5cfdd72d02e9"/>
    <xsd:import namespace="41ea50cf-1ff7-4790-b79f-d38a2c68881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Location" minOccurs="0"/>
                <xsd:element ref="ns4:MediaServiceEventHashCode" minOccurs="0"/>
                <xsd:element ref="ns4:MediaServiceGenerationTim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d6dedd-55db-403a-9fbe-5cfdd72d02e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1ea50cf-1ff7-4790-b79f-d38a2c68881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A8669A4-A5DE-470B-8E47-B6225BD75C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d6dedd-55db-403a-9fbe-5cfdd72d02e9"/>
    <ds:schemaRef ds:uri="41ea50cf-1ff7-4790-b79f-d38a2c6888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802B59-10B6-40BB-B9AC-8D8EB641F44C}">
  <ds:schemaRefs>
    <ds:schemaRef ds:uri="http://schemas.microsoft.com/sharepoint/v3/contenttype/forms"/>
  </ds:schemaRefs>
</ds:datastoreItem>
</file>

<file path=customXml/itemProps3.xml><?xml version="1.0" encoding="utf-8"?>
<ds:datastoreItem xmlns:ds="http://schemas.openxmlformats.org/officeDocument/2006/customXml" ds:itemID="{E88E0658-A257-4061-85E0-A9599F8836F9}">
  <ds:schemaRefs>
    <ds:schemaRef ds:uri="http://purl.org/dc/terms/"/>
    <ds:schemaRef ds:uri="http://schemas.microsoft.com/office/infopath/2007/PartnerControls"/>
    <ds:schemaRef ds:uri="http://schemas.microsoft.com/office/2006/metadata/properties"/>
    <ds:schemaRef ds:uri="http://purl.org/dc/elements/1.1/"/>
    <ds:schemaRef ds:uri="a6d6dedd-55db-403a-9fbe-5cfdd72d02e9"/>
    <ds:schemaRef ds:uri="http://schemas.microsoft.com/office/2006/documentManagement/types"/>
    <ds:schemaRef ds:uri="http://purl.org/dc/dcmitype/"/>
    <ds:schemaRef ds:uri="http://schemas.openxmlformats.org/package/2006/metadata/core-properties"/>
    <ds:schemaRef ds:uri="41ea50cf-1ff7-4790-b79f-d38a2c68881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Retrospect</Template>
  <TotalTime>671</TotalTime>
  <Words>2175</Words>
  <Application>Microsoft Office PowerPoint</Application>
  <PresentationFormat>Widescreen</PresentationFormat>
  <Paragraphs>74</Paragraphs>
  <Slides>18</Slides>
  <Notes>0</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Lesson Two</vt:lpstr>
      <vt:lpstr>Quiz </vt:lpstr>
      <vt:lpstr>Quiz</vt:lpstr>
      <vt:lpstr>Step by Step</vt:lpstr>
      <vt:lpstr>Use the Ribbon </vt:lpstr>
      <vt:lpstr>Use Backstage View</vt:lpstr>
      <vt:lpstr>Open an Existing Presentation </vt:lpstr>
      <vt:lpstr>Change PowerPoint Views </vt:lpstr>
      <vt:lpstr>Arrange Multiple Presentation Windows</vt:lpstr>
      <vt:lpstr>Add Text to a Text Placeholder </vt:lpstr>
      <vt:lpstr>Your slide should look like </vt:lpstr>
      <vt:lpstr>Add Text in Outline View </vt:lpstr>
      <vt:lpstr>Your slide should look like </vt:lpstr>
      <vt:lpstr>Save an Edited Presentation </vt:lpstr>
      <vt:lpstr>Homework1 </vt:lpstr>
      <vt:lpstr>Homework 1 Cont.</vt:lpstr>
      <vt:lpstr>Homework1</vt:lpstr>
      <vt:lpstr>Homework 1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one</dc:title>
  <dc:creator>Hussein Salim Qasim Al Sheakh</dc:creator>
  <cp:lastModifiedBy>Hussein Salim Qasim Al Sheakh</cp:lastModifiedBy>
  <cp:revision>7</cp:revision>
  <dcterms:created xsi:type="dcterms:W3CDTF">2022-10-07T12:47:39Z</dcterms:created>
  <dcterms:modified xsi:type="dcterms:W3CDTF">2022-10-07T23:59:19Z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0x0101001EF6DB1329A2B743A892B24A5100530E</vt:lpwstr>
  </property>
</Properties>
</file>