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68" r:id="rId5"/>
    <p:sldId id="300" r:id="rId6"/>
    <p:sldId id="299" r:id="rId7"/>
    <p:sldId id="267" r:id="rId8"/>
    <p:sldId id="264" r:id="rId9"/>
    <p:sldId id="265" r:id="rId10"/>
    <p:sldId id="266" r:id="rId11"/>
    <p:sldId id="259" r:id="rId12"/>
    <p:sldId id="258" r:id="rId13"/>
    <p:sldId id="260" r:id="rId14"/>
    <p:sldId id="261" r:id="rId15"/>
    <p:sldId id="257" r:id="rId16"/>
    <p:sldId id="262" r:id="rId17"/>
    <p:sldId id="285" r:id="rId18"/>
    <p:sldId id="263" r:id="rId19"/>
    <p:sldId id="272" r:id="rId20"/>
    <p:sldId id="271" r:id="rId21"/>
    <p:sldId id="273" r:id="rId22"/>
    <p:sldId id="275" r:id="rId23"/>
    <p:sldId id="274" r:id="rId24"/>
    <p:sldId id="276" r:id="rId25"/>
    <p:sldId id="277" r:id="rId26"/>
    <p:sldId id="280" r:id="rId27"/>
    <p:sldId id="279" r:id="rId28"/>
    <p:sldId id="281" r:id="rId29"/>
    <p:sldId id="278" r:id="rId30"/>
    <p:sldId id="286" r:id="rId31"/>
    <p:sldId id="287" r:id="rId32"/>
    <p:sldId id="282" r:id="rId33"/>
    <p:sldId id="283" r:id="rId34"/>
    <p:sldId id="288" r:id="rId35"/>
    <p:sldId id="284" r:id="rId36"/>
    <p:sldId id="290" r:id="rId37"/>
    <p:sldId id="291" r:id="rId38"/>
    <p:sldId id="289" r:id="rId39"/>
    <p:sldId id="292" r:id="rId40"/>
    <p:sldId id="293" r:id="rId41"/>
    <p:sldId id="294" r:id="rId42"/>
    <p:sldId id="298" r:id="rId43"/>
    <p:sldId id="295" r:id="rId44"/>
    <p:sldId id="296" r:id="rId45"/>
    <p:sldId id="297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age.slidesharecdn.com/antianginaldrugs1-130609135654-phpapp01/95/slide-1-638.jpg?cb=13708074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94" y="-15498"/>
            <a:ext cx="9155094" cy="6873498"/>
          </a:xfrm>
          <a:prstGeom prst="rect">
            <a:avLst/>
          </a:prstGeom>
          <a:noFill/>
        </p:spPr>
      </p:pic>
      <p:pic>
        <p:nvPicPr>
          <p:cNvPr id="6" name="Picture 2" descr="http://1.bp.blogspot.com/-4JWfVCK6Mr8/Ta73mjh_dSI/AAAAAAAAAB4/KqnOmmz4MWM/s1600/Chest-Pain_400x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57912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hexal-elements.de/sandoz_ca/2/images/products/5960_v_nitroglycerin_5mg-240x2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419600" cy="4419602"/>
          </a:xfrm>
          <a:prstGeom prst="rect">
            <a:avLst/>
          </a:prstGeom>
          <a:noFill/>
        </p:spPr>
      </p:pic>
      <p:pic>
        <p:nvPicPr>
          <p:cNvPr id="23556" name="Picture 4" descr="http://www.searchhomeremedy.com/wp-content/uploads/2012/08/Nitroglyce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ddccdn.com/pro/images/8ddd2577-311a-4967-bb67-ad72e2b76f83/isordil-titradose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3824614"/>
          </a:xfrm>
          <a:prstGeom prst="rect">
            <a:avLst/>
          </a:prstGeom>
          <a:noFill/>
        </p:spPr>
      </p:pic>
      <p:pic>
        <p:nvPicPr>
          <p:cNvPr id="16388" name="Picture 4" descr="http://www.pharma-agora.com/upload/urun/7261509-img_3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"/>
            <a:ext cx="4343400" cy="6858000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17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urseslabs.com/wp-content/uploads/2011/12/Isosorbide-Dinitr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inomedicines.com/UpFile/201103190216082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" y="-155122"/>
            <a:ext cx="9143558" cy="7013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7.vghtpe.gov.tw/drugsh/vghdp_image%5C6-8-Isosorbide%20dinitrate-Isoket-10ml-0190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3.imimg.com/data3/IP/MX/MY-7047793/ismo-20-isosorbide-mononitrate-20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27" y="381000"/>
            <a:ext cx="9057873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edsmarket.net/images/T/Imd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791124" cy="3429000"/>
          </a:xfrm>
          <a:prstGeom prst="rect">
            <a:avLst/>
          </a:prstGeom>
          <a:noFill/>
        </p:spPr>
      </p:pic>
      <p:pic>
        <p:nvPicPr>
          <p:cNvPr id="19460" name="Picture 4" descr="http://www.the-clap.com/painmedicine/imd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267200" cy="4196080"/>
          </a:xfrm>
          <a:prstGeom prst="rect">
            <a:avLst/>
          </a:prstGeom>
          <a:noFill/>
        </p:spPr>
      </p:pic>
      <p:pic>
        <p:nvPicPr>
          <p:cNvPr id="19464" name="Picture 8" descr="http://nhathuocphuongchinh.com.vn/sites/default/files/field/image/imdur_60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810000"/>
            <a:ext cx="42672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docstoccdn.com/thumb/orig/744838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agnusonlinepharmacy.com/media/catalog/product/cache/1/image/9df78eab33525d08d6e5fb8d27136e95/A/d/Adalat_Capsules_30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2460" cy="6917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drugexp.jp/images/medicine/Adalat_Retard_Film-Coated_Tablets_20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y-pharma.com/img/uploads/3715-angised-glyceryl-trinitrate-0-5-mg-tabl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505200" cy="645128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3899"/>
            <a:ext cx="3962400" cy="627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https://encrypted-tbn1.gstatic.com/images?q=tbn:ANd9GcRmNCcDP25NCfoqbKxDXOmBwgGfMSPxlPKX6zizNL293_lqTZ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6705600" cy="2908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aws247.com/gfx/products/ISTIN-5-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724400" cy="2206943"/>
          </a:xfrm>
          <a:prstGeom prst="rect">
            <a:avLst/>
          </a:prstGeom>
          <a:noFill/>
        </p:spPr>
      </p:pic>
      <p:pic>
        <p:nvPicPr>
          <p:cNvPr id="30724" name="Picture 4" descr="http://www.medicines4pets.co.uk/images/Product/large/ISTIN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22" y="457200"/>
            <a:ext cx="4319978" cy="1981200"/>
          </a:xfrm>
          <a:prstGeom prst="rect">
            <a:avLst/>
          </a:prstGeom>
          <a:noFill/>
        </p:spPr>
      </p:pic>
      <p:pic>
        <p:nvPicPr>
          <p:cNvPr id="30726" name="Picture 6" descr="http://cheapdrugmart.com/content_files/prd_images/BUYUK%20RESIM/DRUGSTORE%20PHARMACY-NORVASC%2010%2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743200"/>
            <a:ext cx="5105400" cy="396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pharma-agora.com/upload/urun/4510286-img_3968.jpg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lshosp.com.tw/pharmacy/med_directory/med_images/injection/images/N/Nimotop_50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ocsimon.com/article_images.php?action=sendtype&amp;type=3&amp;id=11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038600"/>
          </a:xfrm>
          <a:prstGeom prst="rect">
            <a:avLst/>
          </a:prstGeom>
          <a:noFill/>
        </p:spPr>
      </p:pic>
      <p:sp>
        <p:nvSpPr>
          <p:cNvPr id="33796" name="AutoShape 4" descr="http://www.sensfarma.com/wp-content/uploads/ISOPTIN-80-MG-FILM-TABLET-BRAND-NAME-DRUGS-pharmaceutical-wholesaler-IMPORT-EXPORT-SENS-PHARMA-.jpg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 descr="http://www.ymed.ro/images/2011/08/Isopt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</p:spPr>
      </p:pic>
      <p:pic>
        <p:nvPicPr>
          <p:cNvPr id="7" name="Picture 2" descr="http://china.mims.com/resources/drugs/Thailand/packshot/Isoptin%20SR%20SR%20tab%20240%20mg6002PPS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02000"/>
            <a:ext cx="4572000" cy="35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www.rumahfarmasi.net/images/Isoptin%205mg%20Verapamil%202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3657600" cy="3657600"/>
          </a:xfrm>
          <a:prstGeom prst="rect">
            <a:avLst/>
          </a:prstGeom>
          <a:noFill/>
        </p:spPr>
      </p:pic>
      <p:pic>
        <p:nvPicPr>
          <p:cNvPr id="34820" name="Picture 4" descr="http://www.inhousepharmacy.biz/watermark.axd?productid=750&amp;size=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33400"/>
            <a:ext cx="6019800" cy="536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ww.ubuy.com.kw/images/productImages/3849/3849-242012174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atic.openapotheek.nl/media/catalog/product/cache/1/image/5e06319eda06f020e43594a9c230972d/t/i/tildiem_cr_tablet_mga_90mg_1/tildiem-cr-tablet-mga--90mg-1st-openapotheek.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2.gstatic.com/images?q=tbn:ANd9GcSerjckTphpCq1kW7JbjSngqqNtleX3WPgD95z-M2izeAeXK9lN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21" y="-13902"/>
            <a:ext cx="9148021" cy="6871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ic.openapotheek.nl/media/catalog/product/cache/1/image/5e06319eda06f020e43594a9c230972d/t/i/tildiem_xr_capsule_mga_300mg_1/tildiem-xr-capsule-mga-300mg-1st-openapotheek.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healthfirst.com/_images/products/large/NitorlingulaSpray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-1"/>
            <a:ext cx="5562600" cy="6858001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1910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internationaldrugmart.com/images/header/alpha-bloc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4" y="1143000"/>
            <a:ext cx="9136986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fouda.com/sites/default/files/styles/product_detail/public/field/product/994_6335be3862a4d892-fd_0.jpg?itok=dZsGSC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62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alivioexpress.com/images/thumb/7710800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encrypted-tbn0.gstatic.com/images?q=tbn:ANd9GcRrbqXzRd-mvklBkZtTOHZzF88GXJJH9MuQ4kRFxz38i0Fuwm0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4876800"/>
          </a:xfrm>
          <a:prstGeom prst="rect">
            <a:avLst/>
          </a:prstGeom>
          <a:noFill/>
        </p:spPr>
      </p:pic>
      <p:pic>
        <p:nvPicPr>
          <p:cNvPr id="40964" name="Picture 4" descr="http://rx-australia-hq.net/images/cardur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8" y="3200400"/>
            <a:ext cx="517124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www.unitedpharmacies.com/images/Minipress-XL-Prazosin-2.5mg-15-Tablet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4648200" cy="4724400"/>
          </a:xfrm>
          <a:prstGeom prst="rect">
            <a:avLst/>
          </a:prstGeom>
          <a:noFill/>
        </p:spPr>
      </p:pic>
      <p:pic>
        <p:nvPicPr>
          <p:cNvPr id="5" name="Picture 4" descr="http://cheapmed.info/image.php?aHR0cDovL3BoYXJtLmtrdS5hYy50aC90aGFpdi9kZXBhcnQvY2xpbmljL0Rpc3BlbnNpbmdQaGFybWFjeS9jdnMvaW1hZ2VzL2N2cy9NaW5pcHJlc3MuSl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724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qualitygenerics.com/images/prescriptions/hyt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629400" cy="4323521"/>
          </a:xfrm>
          <a:prstGeom prst="rect">
            <a:avLst/>
          </a:prstGeom>
          <a:noFill/>
        </p:spPr>
      </p:pic>
      <p:pic>
        <p:nvPicPr>
          <p:cNvPr id="41988" name="Picture 4" descr="http://www.procanadadrugs.com/media/catalog/product/cache/1/image/9df78eab33525d08d6e5fb8d27136e95/w/d/wds_hytrin5mg50t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295" y="3810000"/>
            <a:ext cx="4632704" cy="3048000"/>
          </a:xfrm>
          <a:prstGeom prst="rect">
            <a:avLst/>
          </a:prstGeom>
          <a:noFill/>
        </p:spPr>
      </p:pic>
      <p:pic>
        <p:nvPicPr>
          <p:cNvPr id="5" name="Picture 2" descr="http://pharmacybestbuys.com/cache/Generic_hytr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67677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1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Vasodilators </a:t>
            </a:r>
            <a:endParaRPr lang="ar-IQ" sz="110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266" name="Picture 2" descr="http://www.gpsupplies.com/media/catalog/product/cache/1/image/9df78eab33525d08d6e5fb8d27136e95/0/3/03_tablets_1_45_1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00500"/>
            <a:ext cx="32766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linidirect.co.uk/content/images/thumbs/0012830_apresoline_tablets_25mg_84_pack_1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"/>
            <a:ext cx="44958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unitedpharmacies.com/images/Apresoline-Injection-Hydralazine-Hydrochlor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552" y="609600"/>
            <a:ext cx="5652448" cy="5334000"/>
          </a:xfrm>
          <a:prstGeom prst="rect">
            <a:avLst/>
          </a:prstGeom>
          <a:noFill/>
        </p:spPr>
      </p:pic>
      <p:pic>
        <p:nvPicPr>
          <p:cNvPr id="48134" name="Picture 6" descr="http://f1.ehive.com/4493/1/1dttbsr_3q0j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3352800" cy="4314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data:image/jpeg;base64,/9j/4AAQSkZJRgABAQAAAQABAAD/2wCEAAkGBxQTEhUUEhQVFRUUFxgWGBcXFxkXFhcXGBgaHBoYHBgcHSggGBolGxUXIjEhJiksLi4uHB82ODMsNygtLisBCgoKDg0OGxAQGy0lICQsLCwsLCw0NCwsLCwsLCwsLCwsLCwtLCwsLCwsLCwsLCwsLCwsLCwsLCwsLCwsLCwsLP/AABEIAOUA3QMBIgACEQEDEQH/xAAcAAABBQEBAQAAAAAAAAAAAAAAAwQFBgcCAQj/xABSEAACAQIEAgYECQgHBQYHAAABAgMAEQQSITEFQQYTIlFhcRQygZEHQlKSobHB0dIjM1NiY6Lh8BUWcoKTssI0Q7PD8SSDhJSj0wgXJURFZHP/xAAaAQEBAQEBAQEAAAAAAAAAAAAAAQIDBAUG/8QALhEAAgIBAQcCBQQDAAAAAAAAAAECEQMSBBMUITFBUQVhMlJxobEVkdHwIkLx/9oADAMBAAIRAxEAPwDbJpcttL3rz0jwqn/CBxWaGSIRSFAysSLA3II11FVE9KcV+mPzU/DWlBs9ENmlNakzW2xXh9NeDEnuB9v8KyX+tOL/AEv7ifhoXpZiv0n7ifhq7uRvg5+Ua16V4D3/AMK89M8B7/4VkzdLcV+kHzE/DSZ6W4nm4+Yv3Xpu5BbFk9jXxi/D6a9GK8Kx7+tuJ+UPmr91eDpjiflj5q/dTdyLwOX2NjGJHcfo++g4kdx+j76x0dNMULdtdf1R91dDpvivlr81fupu5Dgcvsa96YPkt7h99Hpo7m91ZGOm2L+WPmJ91dDpri/0gH9xPw03cicDl9jV/wCko++uhj4/lVkEnSOYtnJQt8rqo81h45b0qOlWJG0lvJI/w03chwWT2NbOOT5QrvCYpZBdDexse8HuPjWRf1oxJ3l96p+Gpz4LuMdZiMXG7APdHC6DNuGYDvva9vlDvqOLRzybPKCtmj0UUVk4BRRRQBRRRQBRRRQBRRRQBRRRQFO6dcElxDxmIL2VIN2tuf4VVv6lYr9n8/8AhWoYrf2VX+kmKaMQWcxq86o5Fh2CrE6kabDWq8jij04c2S1CJTj0JxP7P5/8K8boRiv2Xzz+Grr0exDusmdi6CRhE5ABePSx0AzC5sGtrUrVWZtWbntOWEmnRm39SMT+z+efw1yeg+J/ZfPP4a0uirvWY4zIZg3QPFfsvnn8Nc/1CxX7L55/DWo0U3rLx2X2MuPQLFfsvnn8NejoFiv2R/vn8NahRTfMvHZfYy8dAsV+yH98/hrodBMV+y+efw1p1R+MdxPBZ7IxZSgA1Ijka5buGUWAtzvfS13rJxuX2KAOgeK0/NfPP4a6XoLif2Xzz+Gr1jOJskyw5QTJlMZudVBbrie7IoU+JdRUXhekLMsXq2cRK2pLB3wwl1Y2u3aGgDaG5I2DeyLxuX2K6nQnEg/7v55/DVSxWEnwXFIGN1IxEIzKdCrsoZb+KsQQe+ts4Y5aKJm1LRoSe8lRc1nPTnGBMW2ZSAChDEXUkKpt4HTmKmu+piW0TmqZsVFV3inTbBwEq0uZh8WNS/0gZR7TUNL8KOH+JDO3iQig/vE/RXWGyZ5q4wZ4p58cPiki90Vnv/zOB9XD++W3+g1yfhIflh0H/eE6/Mrt+m7T8v3X8nJ7Zh+b8miUVnJ+EeT9DH89vuoHwjSfoY/nN91X9M2n5fuv5HG4fP2Zo1FZ2PhHf9An+I34KWT4Rzpmww8bS/YUqP03aV/r91/I4zD835L9RVKT4RofjQzD+zkYf5gfoqSwHTfBym3W5CdLSAp+8ez9NcZ7JngrcGdI7RilyUkWOivAa9rznYbYrf2VF8QwPWmI5rdVKsu175QRbfT1t6lMXv7KhuOYhkjUI4jaSRIxIwDBMx3sdCbaC+lyKjVljJxdoZ8H4fLHMXcLkdWsuYkwdu4ReRDXubWAI7gKnKgZDirR4cyhJWMpMwjUkxRkWYR+qHPWRg8vW02psMVipTDGkyRSBMT1hMQdHfDyxxDslgVVsxbQ3sRUUaVGsk3N2yzV7VcPGpGVW0QlMPmUWYK7YkRSqCRqPWH01x0l4xNCZTGRaIYZ7FQey0k3WjbcpFYdxqnOizUVCniMn9ICAEdT6Mz7C5lEijfewRl+dU1QBRRRUAV4R9G3hXtFCHhXn3Vx6Ot75VvYC9hew2HkKUoqlPFFqx34V8U8eIJU6FlH7gv9lbHWUdOeDvjeILhkIUuxZSwOW6QF8pI2vltfW19jtXXBJRnbMyVrkUaGQ2p3ET3U0iw06TPA8axyRtkYMcxB0N7g2IsQfIirRguAM28lh3Ko+s3r9MvU8EV1PlS2TLJjHDUstWrAdFIzu8h+aPqWpiPorh+5z5sR9Vq5S9YweGTgMnsZ1I9q6iYmtCfozh/kH5x++nEHRvD/AKP6T99ZfrWGvhZP0/JfVGc12K0sdGMP8j6TScvROA7Aip+s4X2ZeAyeUZ2BUViK0Di/RkIpKMdO8CqLPhpDIsSIHd2yqAcpJPLtG3016MPqezy719Tlk2LKuiNw6HSFsDhSdSYI7nv7I1qYqO6OYNocLBE9s0cSI1tRcKAdeetSNfmMjTm2vLPuQ+FWNsXUJ0iliWA+kIrwsyrJm9VVZgM7abA2N+W9xapvF8qbEXrmylN4djIoOqlMv/ZVbEQRSuxZQj9U63kb4meGVFYm3qi+oruHisUUkE8ziNJlxrIWuLq88DR2Fr3ZAGtvrVuKC1rC3dbT3V7allKZIpWIuVYHqlxBSxzhfS2nIyjXMFJFu8Uu+IixMjyRsJImkwkOddVYq0jPY7MAJwLjnccqtZGtCrbQC3hQFM6JOzSxO987Jika/fAcJh29heB2/vVdKLV5SyHtFFFQBRRRVAUUUVAAqjxS347Gvd1hv/4e321eBVJwTg8cUfGUScuXVAb+6qioqnSUAcXxmnx4/pgiP21O8NFRXTZBDxTENL2RKY3QnQMoijQ277MpFKYXj0Kj1ifJWP2Wo5Gki44Q1IA1TI+l8I2WRvIKPralT04T4sLHzYD6ga5tkcS2tSkZqmN02PLD/vk/UlA6ZycoB7esP+kU1E0svqmuiaoy9NJBvHGvmWH0G16cL0ul1/JJpqdWWw7zmIqWNLJ3iwuprPVXLjcMf/2YfpkUfbVhm6T5hYxa2uQDqF2udNvG9RXDMHLi8QhhibLHIjs7aIuVg29tTpsNfrrpFkaZsNFFFaKNsXyqu9LI3aACJir9bFlI+UJFIB8CQAfA1YsXyqK4pEzKmUXImhY+CrIpY+wAmoQhhiRNIjAnJLLEQLkdh8HIbeG/vpjLwqGGLFteRQkgjJM0pyxHqGbdzbdjm38ae4DhkqSsCvYXFB0On5owyeOytJk9g86ez4NymJAU3edHXbVQsAJ96N7qFIbBJHKohhkd8LLicoPWO10TDl3RZCc2QyIAdebikuICCMLDiZSmHhxToGaZ47K2GEqKZAwYgGQgAn4oqXx+EkSR5Y4y+WdJgilQZAYDDIFuQMwWzWNr2HfRg8HIzpLJEVMk7ysjZSY19H6pA1iRmsiEgXsW8KoKpNiIiVzzSDFHD4c4QGWVZJGMk4jJQEBy1o82YHS96tGLc9S5BP8At0Y35emxC3lY2pTjOBdvSyqZi+HiEY07UsZmYAXOhDNHqbbim+IhnMzYfqW6p8THiBOGXqxGrpKyEXzdZ1kZUAC1mBvyoBlwzI085jkdcenpPWRSM15FLN1JVGOUxraIqyg2BsdSaQ4YcP1BfCSyazYFJonaQyJKMVHmZw5zK7BrNyOWpFlxMs6K0JjfDtOwxJ6sxujJIkSqAc2vWRswKgAxc9KSEM+IYyvhWgceiIwZoy0hjxSSOwKsbxoqtlJIJzNoKAOG4ERsmKR5Az4yaKUGR2SRHxMsSjq2YqpVjGQVA9UjnSnQZsKVvC5afIOuBklexJ17LEqvaB9X6q94bHiGdYXw7RxR4qadpmeMrIvXySRBFVi1yzRklgLBTzp70YxEuRYZcNLF1SAZ3aMo5Bt2QjlhprqBQE7RRRUIAqh8GYHjp7LAhZe0fVOijTXx7uVXwVQujrMeOSXZSAk9lC2IsyDU5td+4b1DcejL7x7gcGLi6rEIGXcHZkb5Stup+vY3GlfLXE8dJHiJYgdIpZIxYC5yOVBN+el6+t6+SOkoHp+LykFTiZyCDmBBlYgg896k6qywVuheLHSNqWa53tp/l2p9gwWGpN78yT9dQaPbnUhhcYBoffXhmpdj2JwJCeHQnPl2uc1ifbY15hI01Ga/tLH6bUg2KjO+oHhXiYqMbD6AK51Oi3Afqw2sDfvpW1wQQCLWsTf6xUemMTvOtdvigNrkn2Cppn5JceyIzG4rLMGdc2UrpexKgjs37iBbbnX070TKHBYYxkFGhjYEbWZQfPnXy7xPtNm7/wCfbW3/AAJ9JI5cGuEaQdfBmsh0LRZrqV+UFDZdNrC+4v78L5HlyKmaTRRRXc5DbF8vbTDGYtIkLyuqItrsxsBcgC58yBT/ABnL21A9JnKwXVS5E2HIUEAsfSIuyCSBc7amoyHcnH8MsSzGeIROSqvmGVmF7gHnaxv3WNKYzjGHiZVlmjRpACoZgMwJsCL7600wTGSdWkiMbLC1o3yEjPJZvVJXURrz2PnVdxU+SFkEJkT0QxFuzkiRJJkDPc5ioXXsgmymhS8SSAFQSAWOUX5mxNh42B91JwY2N1RldWWT1CDcNoTp36An2U14gtmwo3tOBfvtDLVb6InKmDiPxQsi665JsKzX/wAQTD2UBZ+IcXghUtNLHGqsFJdgoDMuYAk8yutJYjpBhY0jkfERKk35tiws47weY1Gu2oqG4vMyT5kiaZhi0tGpUFv+wyDQuQotqdTyp/hIxNPL1seW+FhUxtlJRZGnzqSpI1yqDY2OUd1AOJ+kmESXqXxMKy5gnVlwHzNay23ubjTxpXH8bw8KK800caMxVWZgAWF7geWU37rU2eFVxuHUDQYXEgX1OkmEA1OpPjTLo/EGm7QByRSBbi/53FTdYPb1Md6AsAxSZ8mZc+XPlvrkJtm8ri1689LTIr5lyPkytfRusICWP6xZQPMVS+Hr1c8EgPZiw8GHOp/NyTYmJf8A1Eg17r1Kf/jsH58O/wCPh6CicxfEooldpZFRYwC5Y2ChjZb+Z0HfTTEdJcIiRyPiYVjmv1bs4Cva17E91xfuphxWGQyyvCgleJsPKIywXrAolBUMdA3azAnS6io1+JASQPBg5pC8eOD4eyB0labDmTPncKFz3uQTfMCAQaoouynmO6qH0WjH9OSnn1WI/wCLGKuPBsKYoIYmN2jijRj3lUAJ94rG+knFWwmKxckbESTRzQIRcFOslTMwPIhI2se8rWW6LFEh8J/wmPK0mDwLFIlJSWYaNIRoyR/JS9wW3blYatl0MVhYClY47AAjQd3Klgw76805ts9UIKKEUw5/mxp5hMGGvcka7ZdCPOusNGD4WqSRlA3rNhjMYOwsG18vd8akxgvH6P40/LrXSTgEG16lpdjPUbJgl5knyAH3049Hvs1vAj7aWlnUm4BAPKvOuF6w5alzRtcmReO4ewHf4jWoqGZ4nV42ZHQ5lZTZlYcwatqT1F8ZwItmX2irjyaXTMzjfM2v4KunR4hG8c+UYiEAm2gkQ6ZwORB0IGmoOl7C/V8n9F+MNgsXFiASBG4z2v2oybOum91v7bd1fV0bhgCDcEAgjYg7GvdGVo8zVDfGMOyO+9qjeI4UyIFBtaSJ77/m5UkI9uS3tp7xNgMhJ2J5XJJBFgBz1qP4pjjFFnC3NwoDXGpOgPdVIlbpCXFcHMzJJh5ESRQyHrFLoyPY7BgcysoI9o50knBAEMea6nDDD3O5Pau5885NReB6VSyns4cWHrEMTlJuBfs8yLVxB0tmZOsGGugbKzBjZdVG+X9YVrSzq8EyxzYUt1NyLxOrnxsjKbd3rVDnowcuHAlKNDhnw7MlwTmiyK666FCWI/tGiXj8wl6v0fVlZkuxGbLflbQXG/iKQk6SYlbZ8GVBIFyzWF/HLTSybqX9YueDYoqH66H0jrxNm6tjCAIDDkCZw3qktfNuTyrrG8KxTZXjniSZ4upmbqmKEAsVeNc91dS72uSO1rtSc3HcWCbYJmUE2OY6jvsFpthelGIkuVwZYKxV8rG6kWvcFRrrt4U0sqwyavl+6LAMB+WikDaRQyRWNyTnaEg38OpPneo2bg+IQI2GmjSRRKrdYheNklkMgNgwOdDtrY3YHfRjN0pxCZC+DOWQgLZyWO2gGXeu8d0mxEILPhLIGADZzY3vv2Oyb2FjzppY3M34/dDsdHVMTxiQ5HwkeGDfHBTrSJb/ACryhvMUpLhEOGTCdciyokSK2mkseUxtkJ17cYOW+tiKbYLjOIMakYUlbAA5jcgc7ZaTxWNEpuUYaKwKtYqVDhTqujAyH2qKaWTdyFoeGTvG0onibEPIkyuqN6PlRcgjy5szIVL3Oa93JGwFOeGcIkR0llkV5As/WZVKqWmeFhlBJsqrCF1uToe+u8BjcqKqpZRoNeXK2m1SMM2blUaZhpitfOvwhq3pT3OmdyPIsa+hFnBIC66kE2NhYG+ttdRasK6bcMlmxDNGnqu4bMyqrHOcqrcgkkDv1vptWJJ1yNQKlGW8K8W+xX21J4Dg8kwvFGRYdsO6ZM19ArZr2ItodQdLmnScDkeMPGlnDhHTOpHaHZZSTcaixUkm9te7jupW+R6XzQzwkelKBPGpnBdHpwO1GvMWdwuvhZhc+FdScCJRXQgXJVlLXsdwQwGoIvpbS3Opu8j6JkUW+hXcY5VbimeHxzFwumptz++rFPwOQi2ZB5lvw17D0UmYBh1DC9+00isbWuFsoubX7/KrucveJvd8rYyKkV1GNDp5fz76m5uj5VVYP2WuLG5KsNxewuLHQ2H0UphejzWLaMN9iD45bMPtrPD5fBNL6kMhtSuIHYPs+upiTga5QyOcpJFityCORINj33tr4Wpw3R/Ot0DkAdq43Op0Aa+w2vc1OFyvsXS0ZzjIrMbbV9QdBHvw3Ak3ucLBe+5PVLrWJS9DzKbxxzaAEqwA110B3IOnjra53rauhsgjwOGQqUywoArXuLC1jfXS3OvTjxzhH/I8+aNOyTx63KeBJ+gj7agulaEwWG/WR/5hU5jIBmDa31tqbDyHKori3C+ujKZ2Un43rWHMAXG40vW+5yg6kmVrok/+0uNQMjjldRJI2/LQGn/EYoxg5XiPYldJbdxZ4wRp4qfpowXRRo1ZVxJyvuuQi999RIDr3bUonRlgpQTKENjk6o5bg3B0l1N++9abTZ6Jyi5Wn4HONQHGQDmI5PcRY/6fpqE4xxdUinRGldusbMXN1V72yp3KCCQPCu5uEOJxnxkwcKcshjIWxGqq3WaHw8K7PQ8yJrOwJZmJMd2YnZj29Dv76vJdWVbtVbJjEOPSIVzMHyMVXOVR7b5gAcxF7jy8Ka4OUsuL7LZg7BgnrE5Bop56EAE72ppJ0SlZlZsY5ZPVJQ3Xy/KaV7L0flS5ONkuxueybvZQMp7eui29tTl5MVCvi/PkaydauLhMUcxJz6YiQ5WBAJEZN8hAF7W0ttT3ii9bhpyrSxWBZg2sbbtYE3uD3qRralsV0fkkILTglb5Lxsct+4dba9rDbWk36NTMCsmLMin4rxkrptoJBS0a1RbTvp9R7gyT1askiHqxlkRrpawvfkD5g+dRM6FZPWJILAttc531sPI1J4fgsy//AHTW2y5SFA7h27rtyNdRcCt/vBa1rZNLXvza+53vS0YUoruIYa+5N9L+Hv51K8P2Ht+s0lHwsDn9f0drSnMeHAFrn2Eg++9Rs5uSZ1g/UX+yPqrJekOGRsREHBYdbK+9tQyAajkAxFa6igaDYC1Y5xfGluIImUBUEhFr3JLC5JJPyRWRFtdCwcN4NhhGQVXIHVtXawYZlvfN7KmYOCYcXURLZtxdtWBFtzvqdKZYaU8o+Ybs2ubHbVvEnlpUpBAxAUra+rMDpu1wLnQ+qdvqtWrfk05y8jg8KgY2KR2UqvauxzNay6t2SbrpzuPClBgMMGK9XFY5bLlBGa7jbvsD7q6iwRZT1g1dlLAHQ2IF/EhVHuFK4TDMCCwAbNc2J11kuRroDmBt4mpb8mNUvImMHhLXEUP+EpJ0JFhludFJ07qIo8OtyEj01UiMEWKhwFIXU2N7DzrpYimQixsE0z6nR1IUk7C62/vVz6ICGDMoYDNYOQASmW5G4G4B00pbGp+R5FJG17LfLYaoRYk2tYi4Ond3VzhpUAFgTckiyn1Sb5tvV7Q99cLhitwuXKSAbscw7eYcu0xzkan5O96byRAWBaNctyAJGGW18zrzXZuwNNDrvUIO1x6lrqGIAUCw9ZnykAXNr2I3tz7qMVIwuQWUltbZb2ERa2oI3ApOPB5lspQpuNLgsAFN/C4a/O58NVMRFkQW3BvpfcIwFrnbbS9CDNCSWOdzl6sHME1zAkeqo0swPI0vgnvDEc2bsettftHW1N8M1w55kxEnU3JVDuTrvUn0ehV4EY3N773Hxj8X4vlVKSGMG3t+yojjUmWF2LSIFsS0QUuBcXtmBFu/wvUvjOXtptUCdMqGFmlkkkVZ8UqrD1q9YsasTc8smqWt470jJiZ+piZZ5c8secF3gSMNcDL2lBPrDQGrNLwwGUyhiLxdUVAGXLckHa4IJqPxPBZViRIpriJSArxxsW7rEiysBcA+Nb1I9CyRfgh+MTyxekK2JkBj6kxg5AXzWJ2UE2sdu7WnWNnePECL0rEZQpaQiNWK6DJbLEbgk223qTx/R9JUCsz2VFRB2exa1z+sxtbXTuqQ9E7aPmOdRlYgWzr3EbetqO7XvNNSDyRoj+isjvAskkjOz33CgLlZhYWA7ud6liaa8JwHURiMMWCk2JAB1N7aeJNOqxJ8zjNpybQA13SYrsVEZPaKKKECiiigAViXEJB/Sa2+TJ78wrbRWDcRn/8AqQIGgST26g3+uqaiaFhVzADTcHUZhoe6nuEhuUKrbKQTdTfNmjz2PIm2p1v2vE1BYDiUgBPUHsgk9teVu/zqbh4q4Nuob1snrp62XN366VrSzTiyQZGViwViLoCAL6dc7BgPC9vJrnagxEl7Lq8b5bxMGuXmIHWGwj0YaHv8aZ4DpAS7qynRrAdns2JBuRo3n4c6nsPis3K1RprqSUZR6iDwq1ikdh2xqmU6pvYgEC+mw199NZ8MWUoUJJMpYkaMro4C35+si5f1O4CpqoReNsTYRA65b52GuR32MdzpEw0G9qJN9DKTfQexROFcEEkSoVNxd0UR6/2rKQb21B5WpOSBzewZc4e+qEdrrCtwbkOCw1Gmpve2jQcZfMDlWzIzBeszAhQxLLliubZbEa7ipPhmLaQMWUIVbLa5JvlVje6i3rCjTRXFpWO4o8otcnUm53JJuTppuaRx3q9/aXTzNvtpxSGNF1t3sg97qKhkhxGxcMwIN0vYEDRDrudOVTfRm/o63zXDP63reud/52tULZgEuGX1d9jaOTS1rA3Gvs2qY6LqBCQBa0j6Xzc76nv1qlH2M5e2m1OcZy9v1U2qMjOXOh8qrvCsfKII5ZOvdnSEASejLG0kxRQQYlzKLtz2B2J0qyEUg2FQoIyoyABQttAFtYDutYW7rUBHR8WdpRD1S5wzh/yhyqEELXU5LvdcQuhC6gjxpLiOPkSWWzfk4Y8PKy2GqNJOJje19EQMPFPE3lIcFGhBVQCM1jue2VLXJ1JJRbk9wpT0dczNlGZlCse9VzEA+Azt7zQo1wOIZzK1/wAmGyIBbXq9Ha9r6vmXusgPOmUnGzkV1iLF4YpcoJNhIba5VLELqSQp22qWw8KxoqIoVVACqBoAOVMRweAaCMC4Ubm4Cm6hTe6hTsBa3K1RsDBukmnZiMhCdY4Qs+md1yplQ5mvE+jZNgDY3AlMZjWWRIo0DyOruAzlFCxlA12Csb3lQAW79rVw3B4SADGLWII17QZizBtfygLEkhr3JJ505xWDSS2cXtexBKkX3GZSDY8xsaIOiJw3SPPkdYvyTNh1LF7ODiRHlsgUg2Mqg9od4vtRw/jhKRq63kkWErqAH6wtmI00yCN2I7gO+pVeHxAWCKBeNrAWGaLL1Ztyy5Ft5CkU4UoljkFrQxtHGoX1c5XMc17nRFAGltd76UnIf0UUUAVgXEnzcTQbDKw99vvrfa+fOJS34mnL1gPK1/rvVRqJesBwkHXrZb2K/wC7OhKkjVNb5R/JNTsHBbk/lpO0bt2IO0fH8lrsN96jeHYlQFuwGbbXQ2/61PYbFJ8tdN9Rp5924q2zTmxthuHwXLtJLmZt2yksWOmiLYXINhodDppUxhigbIM1721t+trccuwR7u+vYBGxFshI1G1wORHv38adLEL3sLi4vYX7VidfEqL+QqOTZlzb6jeTisQ3fkp2bUNa1tNfWHvpLEyw3uwuTk1Ckk3uFF7b2kPsY069Cj/Rp81furrqVvfKL2tewvYG4F+6+tQyNeHGE2CKLpcgkXIGZgDmOtjmex/tdxp/FEq+qoF7bADYADbwAHsryOIDUCxNh7Be3s1PvNKAUDZ7SOLPZH9pPodaWpHGeqfZ9BFAQbALlHcotpYn86Nrmw18eVTXRcWSUXT88/q+zf8AW76icRKM2xUWA2Gt2ZRsRYXbfapXow2kw00lbQC1rgb6m58foqlJDG8vP7Kb05xp28/sptUZGFeV7RUB5RRRQCOKQFGDEqpBuwYoQOZDCxXzrKYuIzNOyDE4nKGlCkO5Y5Xst1JvqOW9abxz8ye4tGD/AGTIob2WvesuwcPU4plmslhIQTsbsCjA87ke/wARXh2nK9e7Tp1Z9DYUqnfjl9ST6K9Kp+tVJnLhtO1qQdiL+BrTFrIOiuBeedWCm1yxNtBc3tfbStfUV22eTadl9QjBOOlU65ntFFFek+aFFFFAcvsfKvnfirn+k4jsMxA8sv319EPsfKvnfGQluJxA7ku9u4LGzfRlqo0i3dEUYYdSS3akduwM2XLZSraj4yNerVg4LZbtMw10yEE65dSDcd/gD3VC8F4cqxIg1ylje7KbsxJNwb7nvqw4XCsAVykiwIJkNyRqOWhzcx3+FWzbkO4ojZRml2ALCM59G2uPVuCvL4oNKBmIADzXGYnsPc5xop7QIsP5Fd4SF7BShs1s35Um1rajn36V3Dh3uMyNyBPXEjTW4B53qWZ1CDxuCbviNG0yoxFhfS5YixF9TrtzFOU4c2hMrH1flcjc7sd78/urx8M1vzZJAAv1pDEBibX3Op5715h8KdzHbRhrKXFtdLbWN9f4UsamLnh6m5LtYlyQW0ux+jKLgfwFKy4FX9Yk63Gi2BC5dLg6eFN1wrFSSkec2tq1tzcE3vezNY0uqygaCIb6doj+b1LJbHcUeVQovZQAO+w2pLGeo/gpPuFc9XJf1wB3BfAd/jevXhco6lgxYEA2sBdbWNvHX20IQ0raDW2trW0b8ta4a/619tr1KdF5LmcZr2k2t6txoPHamc2DYC7FE56s7C+bNc+pfWlOiGKjeTECOVJMpjzZCpyk59CV56czyqopO43l5/ZTanOM5e2m1RkCvK9ooDw0UGioBLEopRg9srDKb7EHS301RY8VFNI8EgBkikkVCwBzBGZcwuLZrDVbd/Laz9LFJwzZVzNniKi4F2EqFdSQBqBVCi4ZiS7YnqLoTJIw6yO4BYsR6wOZSPA3HfXyfUMSzSUejXR9/wDh7dljFqTk65cvqaBwbE3GUqFIuLAWGn2WsR4EVK1B9HkJ7Z+Mb/uhbjwOW/tqcrv6bKcsP+fZ0eXJVhRRRXvMBRRRQCc2zeVYDhkY8VTU5urnNxuD6NLb23rfcT6jeRrIOiGAD8WQX9ZZlJ8WhkFvYDVRUUbh/TXGIBae+mxSM/6b/TU5h/hKxY+PGfOMfZVd410XlwsjRS5Q0eh312sRpsRqPOosQnw9hBo1ZpSo03C/CXiyN4fmH8VOT8I+K5NB5GNvvrOMGDbw/n3V1LOBuR9P3VhwfkutfKjQG+EnGfKh9ifxqKk+FXH8nh/wh9pqpDGK3qm9t7Bjbl3d9RBK3vn5/JJrWl+Sal4NNw3wjY91BM6jfaKLv8VNdHp3jjviD82MfUtZ7hcairbN+6aeibUb8jqOR2qOL8jUvBcz0xxZ3xMnse31WpnjekEzKc08x23kf76hosKT4ef/AFrzGw5FFyDfxsaw8N92a3tdEMOJY7OTe7anVta1L/4fcVpjQTa3UG1u/rvurIZ1u2mtzsL7nl4m+lfQvwMdGXwmDZ5oykuIfMVYWYIosgI5HVjY69rUCtxgo9DEpuXUvGM5U2pzjOXn9lNq0zIV5XteVAFFM+LY8QR5yL9pV3ygFja7N8VRzNIScVKxZ3jIctkRAwbrDyKsN1Iub20ANRySNrFJq0PMbhFlTI4upKm1yNVYMNuV1GnOmMnR3Dk3ydxIDMEJG10BynburiXj6hMOwQn0jKQL+qGKi501sZFFdwccRmm0IjgAJkOzbjQeakeOnfWJQxyfM3usiV1/br8klFGFFgLV3UOvHfyJkMZVusEXVlgDnJAsTsN7nyNcSceIieTqiRG5RrOtieyBka3buWt5g1paYql0G4yPt3om6KjDxgLII5QsZ6syG7ggANlAvpcmxNh3U74diutiSTKVzqGAO4B2+ixrVoxLHKKtjiiiihgSxPqt5VnfwfwAcQXmQJSfMjX/ADVouJ9U+VUT4PYbY8+Ecje0sg+2tIpaOmvQmPH2bP1UqqVD5QwI5BluCQDe1iNzVDl+BCQ7Y5P/ACzD/nGtmooDF4/gTmX1cbFfvOHa/v62o/E/Abi2P+1wEcuw4+gXreKKA+fh8BeOU3TFYcHvvKv1LTd/gJ4hcnr8Gb97yj/lV9E0UB85n4CuI/pMJ/iS/wDs1IYD4C8WTebFwof1BJKfeclb5RQGVcO+BkIPymPmb/8AnHHGP3s9SuH+B/hwN5OvmPMvMwv/AIeWtAooCvcH6D4DDOskGFjV19Vzd3HK4ZySDVhoooBtjOXn9lNqc4xtBfvpk8oHMVGRileU2bFqPjD31z6avyh7xQBj8Kz5cshQre4sGVgRazKd/Co+Ho5GAoZ3YRqVQBimUsSXa6Eam9rbAACn/pg7x76PTB3isuCfU6RzTiqTI5+jYMYQyN2Y441YAAqEfOSPEkL5ZRSh6PIeyWPV585RbrfKqrGuYG9kCg+J1p6cX/NqPSv5sabtGt/k8jOLgCAi7F0ErzZGGa7MmUXLEk21NzvelI+DARxRZzlik6zb1rMzBd9ACR82nAxP82oGJ/mxooJdiPPN9WNsZwUSdeS3anCrfKCUVRay+d2N/HwqTjQAADQAAAeA2pr6V5+40ekHx9xqqNGXklJU2PK8vTM4rvrn00cyPfVowO8R6p8qr/we8I7T4tj6+aNAPkhu0T4llsPLxqWkxQKkDUkctTUjwDBGHDxxm11Gtu8kn7aqKSFFFFAFFFFAFFFFAFFFFAFFFFAFFFFAcSxK3rAHzF6TGDj+QnzR91FFAdiBfkr7hXeUd1FFAe0UUUAUUUUAUUUUAUUUUAUUUUAWooooAooooAooooAooooAooooAooooAoooo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0180" name="AutoShape 4" descr="data:image/jpeg;base64,/9j/4AAQSkZJRgABAQAAAQABAAD/2wCEAAkGBxQTEhUUEhQVFRUUFxgWGBcXFxkXFhcXGBgaHBoYHBgcHSggGBolGxUXIjEhJiksLi4uHB82ODMsNygtLisBCgoKDg0OGxAQGy0lICQsLCwsLCw0NCwsLCwsLCwsLCwsLCwtLCwsLCwsLCwsLCwsLCwsLCwsLCwsLCwsLCwsLP/AABEIAOUA3QMBIgACEQEDEQH/xAAcAAABBQEBAQAAAAAAAAAAAAAAAwQFBgcCAQj/xABSEAACAQIEAgYECQgHBQYHAAABAgMAEQQSITEFQQYTIlFhcRQygZEHQlKSobHB0dIjM1NiY6Lh8BUWcoKTssI0Q7PD8SSDhJSj0wgXJURFZHP/xAAaAQEBAQEBAQEAAAAAAAAAAAAAAQIDBAUG/8QALhEAAgIBAQcCBQQDAAAAAAAAAAECEQMSBBMUITFBUQVhMlJxobEVkdHwIkLx/9oADAMBAAIRAxEAPwDbJpcttL3rz0jwqn/CBxWaGSIRSFAysSLA3II11FVE9KcV+mPzU/DWlBs9ENmlNakzW2xXh9NeDEnuB9v8KyX+tOL/AEv7ifhoXpZiv0n7ifhq7uRvg5+Ua16V4D3/AMK89M8B7/4VkzdLcV+kHzE/DSZ6W4nm4+Yv3Xpu5BbFk9jXxi/D6a9GK8Kx7+tuJ+UPmr91eDpjiflj5q/dTdyLwOX2NjGJHcfo++g4kdx+j76x0dNMULdtdf1R91dDpvivlr81fupu5Dgcvsa96YPkt7h99Hpo7m91ZGOm2L+WPmJ91dDpri/0gH9xPw03cicDl9jV/wCko++uhj4/lVkEnSOYtnJQt8rqo81h45b0qOlWJG0lvJI/w03chwWT2NbOOT5QrvCYpZBdDexse8HuPjWRf1oxJ3l96p+Gpz4LuMdZiMXG7APdHC6DNuGYDvva9vlDvqOLRzybPKCtmj0UUVk4BRRRQBRRRQBRRRQBRRRQBRRRQFO6dcElxDxmIL2VIN2tuf4VVv6lYr9n8/8AhWoYrf2VX+kmKaMQWcxq86o5Fh2CrE6kabDWq8jij04c2S1CJTj0JxP7P5/8K8boRiv2Xzz+Grr0exDusmdi6CRhE5ABePSx0AzC5sGtrUrVWZtWbntOWEmnRm39SMT+z+efw1yeg+J/ZfPP4a0uirvWY4zIZg3QPFfsvnn8Nc/1CxX7L55/DWo0U3rLx2X2MuPQLFfsvnn8NejoFiv2R/vn8NahRTfMvHZfYy8dAsV+yH98/hrodBMV+y+efw1p1R+MdxPBZ7IxZSgA1Ijka5buGUWAtzvfS13rJxuX2KAOgeK0/NfPP4a6XoLif2Xzz+Gr1jOJskyw5QTJlMZudVBbrie7IoU+JdRUXhekLMsXq2cRK2pLB3wwl1Y2u3aGgDaG5I2DeyLxuX2K6nQnEg/7v55/DVSxWEnwXFIGN1IxEIzKdCrsoZb+KsQQe+ts4Y5aKJm1LRoSe8lRc1nPTnGBMW2ZSAChDEXUkKpt4HTmKmu+piW0TmqZsVFV3inTbBwEq0uZh8WNS/0gZR7TUNL8KOH+JDO3iQig/vE/RXWGyZ5q4wZ4p58cPiki90Vnv/zOB9XD++W3+g1yfhIflh0H/eE6/Mrt+m7T8v3X8nJ7Zh+b8miUVnJ+EeT9DH89vuoHwjSfoY/nN91X9M2n5fuv5HG4fP2Zo1FZ2PhHf9An+I34KWT4Rzpmww8bS/YUqP03aV/r91/I4zD835L9RVKT4RofjQzD+zkYf5gfoqSwHTfBym3W5CdLSAp+8ez9NcZ7JngrcGdI7RilyUkWOivAa9rznYbYrf2VF8QwPWmI5rdVKsu175QRbfT1t6lMXv7KhuOYhkjUI4jaSRIxIwDBMx3sdCbaC+lyKjVljJxdoZ8H4fLHMXcLkdWsuYkwdu4ReRDXubWAI7gKnKgZDirR4cyhJWMpMwjUkxRkWYR+qHPWRg8vW02psMVipTDGkyRSBMT1hMQdHfDyxxDslgVVsxbQ3sRUUaVGsk3N2yzV7VcPGpGVW0QlMPmUWYK7YkRSqCRqPWH01x0l4xNCZTGRaIYZ7FQey0k3WjbcpFYdxqnOizUVCniMn9ICAEdT6Mz7C5lEijfewRl+dU1QBRRRUAV4R9G3hXtFCHhXn3Vx6Ot75VvYC9hew2HkKUoqlPFFqx34V8U8eIJU6FlH7gv9lbHWUdOeDvjeILhkIUuxZSwOW6QF8pI2vltfW19jtXXBJRnbMyVrkUaGQ2p3ET3U0iw06TPA8axyRtkYMcxB0N7g2IsQfIirRguAM28lh3Ko+s3r9MvU8EV1PlS2TLJjHDUstWrAdFIzu8h+aPqWpiPorh+5z5sR9Vq5S9YweGTgMnsZ1I9q6iYmtCfozh/kH5x++nEHRvD/AKP6T99ZfrWGvhZP0/JfVGc12K0sdGMP8j6TScvROA7Aip+s4X2ZeAyeUZ2BUViK0Di/RkIpKMdO8CqLPhpDIsSIHd2yqAcpJPLtG3016MPqezy719Tlk2LKuiNw6HSFsDhSdSYI7nv7I1qYqO6OYNocLBE9s0cSI1tRcKAdeetSNfmMjTm2vLPuQ+FWNsXUJ0iliWA+kIrwsyrJm9VVZgM7abA2N+W9xapvF8qbEXrmylN4djIoOqlMv/ZVbEQRSuxZQj9U63kb4meGVFYm3qi+oruHisUUkE8ziNJlxrIWuLq88DR2Fr3ZAGtvrVuKC1rC3dbT3V7allKZIpWIuVYHqlxBSxzhfS2nIyjXMFJFu8Uu+IixMjyRsJImkwkOddVYq0jPY7MAJwLjnccqtZGtCrbQC3hQFM6JOzSxO987Jika/fAcJh29heB2/vVdKLV5SyHtFFFQBRRRVAUUUVAAqjxS347Gvd1hv/4e321eBVJwTg8cUfGUScuXVAb+6qioqnSUAcXxmnx4/pgiP21O8NFRXTZBDxTENL2RKY3QnQMoijQ277MpFKYXj0Kj1ifJWP2Wo5Gki44Q1IA1TI+l8I2WRvIKPralT04T4sLHzYD6ga5tkcS2tSkZqmN02PLD/vk/UlA6ZycoB7esP+kU1E0svqmuiaoy9NJBvHGvmWH0G16cL0ul1/JJpqdWWw7zmIqWNLJ3iwuprPVXLjcMf/2YfpkUfbVhm6T5hYxa2uQDqF2udNvG9RXDMHLi8QhhibLHIjs7aIuVg29tTpsNfrrpFkaZsNFFFaKNsXyqu9LI3aACJir9bFlI+UJFIB8CQAfA1YsXyqK4pEzKmUXImhY+CrIpY+wAmoQhhiRNIjAnJLLEQLkdh8HIbeG/vpjLwqGGLFteRQkgjJM0pyxHqGbdzbdjm38ae4DhkqSsCvYXFB0On5owyeOytJk9g86ez4NymJAU3edHXbVQsAJ96N7qFIbBJHKohhkd8LLicoPWO10TDl3RZCc2QyIAdebikuICCMLDiZSmHhxToGaZ47K2GEqKZAwYgGQgAn4oqXx+EkSR5Y4y+WdJgilQZAYDDIFuQMwWzWNr2HfRg8HIzpLJEVMk7ysjZSY19H6pA1iRmsiEgXsW8KoKpNiIiVzzSDFHD4c4QGWVZJGMk4jJQEBy1o82YHS96tGLc9S5BP8At0Y35emxC3lY2pTjOBdvSyqZi+HiEY07UsZmYAXOhDNHqbbim+IhnMzYfqW6p8THiBOGXqxGrpKyEXzdZ1kZUAC1mBvyoBlwzI085jkdcenpPWRSM15FLN1JVGOUxraIqyg2BsdSaQ4YcP1BfCSyazYFJonaQyJKMVHmZw5zK7BrNyOWpFlxMs6K0JjfDtOwxJ6sxujJIkSqAc2vWRswKgAxc9KSEM+IYyvhWgceiIwZoy0hjxSSOwKsbxoqtlJIJzNoKAOG4ERsmKR5Az4yaKUGR2SRHxMsSjq2YqpVjGQVA9UjnSnQZsKVvC5afIOuBklexJ17LEqvaB9X6q94bHiGdYXw7RxR4qadpmeMrIvXySRBFVi1yzRklgLBTzp70YxEuRYZcNLF1SAZ3aMo5Bt2QjlhprqBQE7RRRUIAqh8GYHjp7LAhZe0fVOijTXx7uVXwVQujrMeOSXZSAk9lC2IsyDU5td+4b1DcejL7x7gcGLi6rEIGXcHZkb5Stup+vY3GlfLXE8dJHiJYgdIpZIxYC5yOVBN+el6+t6+SOkoHp+LykFTiZyCDmBBlYgg896k6qywVuheLHSNqWa53tp/l2p9gwWGpN78yT9dQaPbnUhhcYBoffXhmpdj2JwJCeHQnPl2uc1ifbY15hI01Ga/tLH6bUg2KjO+oHhXiYqMbD6AK51Oi3Afqw2sDfvpW1wQQCLWsTf6xUemMTvOtdvigNrkn2Cppn5JceyIzG4rLMGdc2UrpexKgjs37iBbbnX070TKHBYYxkFGhjYEbWZQfPnXy7xPtNm7/wCfbW3/AAJ9JI5cGuEaQdfBmsh0LRZrqV+UFDZdNrC+4v78L5HlyKmaTRRRXc5DbF8vbTDGYtIkLyuqItrsxsBcgC58yBT/ABnL21A9JnKwXVS5E2HIUEAsfSIuyCSBc7amoyHcnH8MsSzGeIROSqvmGVmF7gHnaxv3WNKYzjGHiZVlmjRpACoZgMwJsCL7600wTGSdWkiMbLC1o3yEjPJZvVJXURrz2PnVdxU+SFkEJkT0QxFuzkiRJJkDPc5ioXXsgmymhS8SSAFQSAWOUX5mxNh42B91JwY2N1RldWWT1CDcNoTp36An2U14gtmwo3tOBfvtDLVb6InKmDiPxQsi665JsKzX/wAQTD2UBZ+IcXghUtNLHGqsFJdgoDMuYAk8yutJYjpBhY0jkfERKk35tiws47weY1Gu2oqG4vMyT5kiaZhi0tGpUFv+wyDQuQotqdTyp/hIxNPL1seW+FhUxtlJRZGnzqSpI1yqDY2OUd1AOJ+kmESXqXxMKy5gnVlwHzNay23ubjTxpXH8bw8KK800caMxVWZgAWF7geWU37rU2eFVxuHUDQYXEgX1OkmEA1OpPjTLo/EGm7QByRSBbi/53FTdYPb1Md6AsAxSZ8mZc+XPlvrkJtm8ri1689LTIr5lyPkytfRusICWP6xZQPMVS+Hr1c8EgPZiw8GHOp/NyTYmJf8A1Eg17r1Kf/jsH58O/wCPh6CicxfEooldpZFRYwC5Y2ChjZb+Z0HfTTEdJcIiRyPiYVjmv1bs4Cva17E91xfuphxWGQyyvCgleJsPKIywXrAolBUMdA3azAnS6io1+JASQPBg5pC8eOD4eyB0labDmTPncKFz3uQTfMCAQaoouynmO6qH0WjH9OSnn1WI/wCLGKuPBsKYoIYmN2jijRj3lUAJ94rG+knFWwmKxckbESTRzQIRcFOslTMwPIhI2se8rWW6LFEh8J/wmPK0mDwLFIlJSWYaNIRoyR/JS9wW3blYatl0MVhYClY47AAjQd3Klgw76805ts9UIKKEUw5/mxp5hMGGvcka7ZdCPOusNGD4WqSRlA3rNhjMYOwsG18vd8akxgvH6P40/LrXSTgEG16lpdjPUbJgl5knyAH3049Hvs1vAj7aWlnUm4BAPKvOuF6w5alzRtcmReO4ewHf4jWoqGZ4nV42ZHQ5lZTZlYcwatqT1F8ZwItmX2irjyaXTMzjfM2v4KunR4hG8c+UYiEAm2gkQ6ZwORB0IGmoOl7C/V8n9F+MNgsXFiASBG4z2v2oybOum91v7bd1fV0bhgCDcEAgjYg7GvdGVo8zVDfGMOyO+9qjeI4UyIFBtaSJ77/m5UkI9uS3tp7xNgMhJ2J5XJJBFgBz1qP4pjjFFnC3NwoDXGpOgPdVIlbpCXFcHMzJJh5ESRQyHrFLoyPY7BgcysoI9o50knBAEMea6nDDD3O5Pau5885NReB6VSyns4cWHrEMTlJuBfs8yLVxB0tmZOsGGugbKzBjZdVG+X9YVrSzq8EyxzYUt1NyLxOrnxsjKbd3rVDnowcuHAlKNDhnw7MlwTmiyK666FCWI/tGiXj8wl6v0fVlZkuxGbLflbQXG/iKQk6SYlbZ8GVBIFyzWF/HLTSybqX9YueDYoqH66H0jrxNm6tjCAIDDkCZw3qktfNuTyrrG8KxTZXjniSZ4upmbqmKEAsVeNc91dS72uSO1rtSc3HcWCbYJmUE2OY6jvsFpthelGIkuVwZYKxV8rG6kWvcFRrrt4U0sqwyavl+6LAMB+WikDaRQyRWNyTnaEg38OpPneo2bg+IQI2GmjSRRKrdYheNklkMgNgwOdDtrY3YHfRjN0pxCZC+DOWQgLZyWO2gGXeu8d0mxEILPhLIGADZzY3vv2Oyb2FjzppY3M34/dDsdHVMTxiQ5HwkeGDfHBTrSJb/ACryhvMUpLhEOGTCdciyokSK2mkseUxtkJ17cYOW+tiKbYLjOIMakYUlbAA5jcgc7ZaTxWNEpuUYaKwKtYqVDhTqujAyH2qKaWTdyFoeGTvG0onibEPIkyuqN6PlRcgjy5szIVL3Oa93JGwFOeGcIkR0llkV5As/WZVKqWmeFhlBJsqrCF1uToe+u8BjcqKqpZRoNeXK2m1SMM2blUaZhpitfOvwhq3pT3OmdyPIsa+hFnBIC66kE2NhYG+ttdRasK6bcMlmxDNGnqu4bMyqrHOcqrcgkkDv1vptWJJ1yNQKlGW8K8W+xX21J4Dg8kwvFGRYdsO6ZM19ArZr2ItodQdLmnScDkeMPGlnDhHTOpHaHZZSTcaixUkm9te7jupW+R6XzQzwkelKBPGpnBdHpwO1GvMWdwuvhZhc+FdScCJRXQgXJVlLXsdwQwGoIvpbS3Opu8j6JkUW+hXcY5VbimeHxzFwumptz++rFPwOQi2ZB5lvw17D0UmYBh1DC9+00isbWuFsoubX7/KrucveJvd8rYyKkV1GNDp5fz76m5uj5VVYP2WuLG5KsNxewuLHQ2H0UphejzWLaMN9iD45bMPtrPD5fBNL6kMhtSuIHYPs+upiTga5QyOcpJFityCORINj33tr4Wpw3R/Ot0DkAdq43Op0Aa+w2vc1OFyvsXS0ZzjIrMbbV9QdBHvw3Ak3ucLBe+5PVLrWJS9DzKbxxzaAEqwA110B3IOnjra53rauhsgjwOGQqUywoArXuLC1jfXS3OvTjxzhH/I8+aNOyTx63KeBJ+gj7agulaEwWG/WR/5hU5jIBmDa31tqbDyHKori3C+ujKZ2Un43rWHMAXG40vW+5yg6kmVrok/+0uNQMjjldRJI2/LQGn/EYoxg5XiPYldJbdxZ4wRp4qfpowXRRo1ZVxJyvuuQi999RIDr3bUonRlgpQTKENjk6o5bg3B0l1N++9abTZ6Jyi5Wn4HONQHGQDmI5PcRY/6fpqE4xxdUinRGldusbMXN1V72yp3KCCQPCu5uEOJxnxkwcKcshjIWxGqq3WaHw8K7PQ8yJrOwJZmJMd2YnZj29Dv76vJdWVbtVbJjEOPSIVzMHyMVXOVR7b5gAcxF7jy8Ka4OUsuL7LZg7BgnrE5Bop56EAE72ppJ0SlZlZsY5ZPVJQ3Xy/KaV7L0flS5ONkuxueybvZQMp7eui29tTl5MVCvi/PkaydauLhMUcxJz6YiQ5WBAJEZN8hAF7W0ttT3ii9bhpyrSxWBZg2sbbtYE3uD3qRralsV0fkkILTglb5Lxsct+4dba9rDbWk36NTMCsmLMin4rxkrptoJBS0a1RbTvp9R7gyT1askiHqxlkRrpawvfkD5g+dRM6FZPWJILAttc531sPI1J4fgsy//AHTW2y5SFA7h27rtyNdRcCt/vBa1rZNLXvza+53vS0YUoruIYa+5N9L+Hv51K8P2Ht+s0lHwsDn9f0drSnMeHAFrn2Eg++9Rs5uSZ1g/UX+yPqrJekOGRsREHBYdbK+9tQyAajkAxFa6igaDYC1Y5xfGluIImUBUEhFr3JLC5JJPyRWRFtdCwcN4NhhGQVXIHVtXawYZlvfN7KmYOCYcXURLZtxdtWBFtzvqdKZYaU8o+Ybs2ubHbVvEnlpUpBAxAUra+rMDpu1wLnQ+qdvqtWrfk05y8jg8KgY2KR2UqvauxzNay6t2SbrpzuPClBgMMGK9XFY5bLlBGa7jbvsD7q6iwRZT1g1dlLAHQ2IF/EhVHuFK4TDMCCwAbNc2J11kuRroDmBt4mpb8mNUvImMHhLXEUP+EpJ0JFhludFJ07qIo8OtyEj01UiMEWKhwFIXU2N7DzrpYimQixsE0z6nR1IUk7C62/vVz6ICGDMoYDNYOQASmW5G4G4B00pbGp+R5FJG17LfLYaoRYk2tYi4Ond3VzhpUAFgTckiyn1Sb5tvV7Q99cLhitwuXKSAbscw7eYcu0xzkan5O96byRAWBaNctyAJGGW18zrzXZuwNNDrvUIO1x6lrqGIAUCw9ZnykAXNr2I3tz7qMVIwuQWUltbZb2ERa2oI3ApOPB5lspQpuNLgsAFN/C4a/O58NVMRFkQW3BvpfcIwFrnbbS9CDNCSWOdzl6sHME1zAkeqo0swPI0vgnvDEc2bsettftHW1N8M1w55kxEnU3JVDuTrvUn0ehV4EY3N773Hxj8X4vlVKSGMG3t+yojjUmWF2LSIFsS0QUuBcXtmBFu/wvUvjOXtptUCdMqGFmlkkkVZ8UqrD1q9YsasTc8smqWt470jJiZ+piZZ5c8secF3gSMNcDL2lBPrDQGrNLwwGUyhiLxdUVAGXLckHa4IJqPxPBZViRIpriJSArxxsW7rEiysBcA+Nb1I9CyRfgh+MTyxekK2JkBj6kxg5AXzWJ2UE2sdu7WnWNnePECL0rEZQpaQiNWK6DJbLEbgk223qTx/R9JUCsz2VFRB2exa1z+sxtbXTuqQ9E7aPmOdRlYgWzr3EbetqO7XvNNSDyRoj+isjvAskkjOz33CgLlZhYWA7ud6liaa8JwHURiMMWCk2JAB1N7aeJNOqxJ8zjNpybQA13SYrsVEZPaKKKECiiigAViXEJB/Sa2+TJ78wrbRWDcRn/8AqQIGgST26g3+uqaiaFhVzADTcHUZhoe6nuEhuUKrbKQTdTfNmjz2PIm2p1v2vE1BYDiUgBPUHsgk9teVu/zqbh4q4Nuob1snrp62XN366VrSzTiyQZGViwViLoCAL6dc7BgPC9vJrnagxEl7Lq8b5bxMGuXmIHWGwj0YaHv8aZ4DpAS7qynRrAdns2JBuRo3n4c6nsPis3K1RprqSUZR6iDwq1ikdh2xqmU6pvYgEC+mw199NZ8MWUoUJJMpYkaMro4C35+si5f1O4CpqoReNsTYRA65b52GuR32MdzpEw0G9qJN9DKTfQexROFcEEkSoVNxd0UR6/2rKQb21B5WpOSBzewZc4e+qEdrrCtwbkOCw1Gmpve2jQcZfMDlWzIzBeszAhQxLLliubZbEa7ipPhmLaQMWUIVbLa5JvlVje6i3rCjTRXFpWO4o8otcnUm53JJuTppuaRx3q9/aXTzNvtpxSGNF1t3sg97qKhkhxGxcMwIN0vYEDRDrudOVTfRm/o63zXDP63reud/52tULZgEuGX1d9jaOTS1rA3Gvs2qY6LqBCQBa0j6Xzc76nv1qlH2M5e2m1OcZy9v1U2qMjOXOh8qrvCsfKII5ZOvdnSEASejLG0kxRQQYlzKLtz2B2J0qyEUg2FQoIyoyABQttAFtYDutYW7rUBHR8WdpRD1S5wzh/yhyqEELXU5LvdcQuhC6gjxpLiOPkSWWzfk4Y8PKy2GqNJOJje19EQMPFPE3lIcFGhBVQCM1jue2VLXJ1JJRbk9wpT0dczNlGZlCse9VzEA+Azt7zQo1wOIZzK1/wAmGyIBbXq9Ha9r6vmXusgPOmUnGzkV1iLF4YpcoJNhIba5VLELqSQp22qWw8KxoqIoVVACqBoAOVMRweAaCMC4Ubm4Cm6hTe6hTsBa3K1RsDBukmnZiMhCdY4Qs+md1yplQ5mvE+jZNgDY3AlMZjWWRIo0DyOruAzlFCxlA12Csb3lQAW79rVw3B4SADGLWII17QZizBtfygLEkhr3JJ505xWDSS2cXtexBKkX3GZSDY8xsaIOiJw3SPPkdYvyTNh1LF7ODiRHlsgUg2Mqg9od4vtRw/jhKRq63kkWErqAH6wtmI00yCN2I7gO+pVeHxAWCKBeNrAWGaLL1Ztyy5Ft5CkU4UoljkFrQxtHGoX1c5XMc17nRFAGltd76UnIf0UUUAVgXEnzcTQbDKw99vvrfa+fOJS34mnL1gPK1/rvVRqJesBwkHXrZb2K/wC7OhKkjVNb5R/JNTsHBbk/lpO0bt2IO0fH8lrsN96jeHYlQFuwGbbXQ2/61PYbFJ8tdN9Rp5924q2zTmxthuHwXLtJLmZt2yksWOmiLYXINhodDppUxhigbIM1721t+trccuwR7u+vYBGxFshI1G1wORHv38adLEL3sLi4vYX7VidfEqL+QqOTZlzb6jeTisQ3fkp2bUNa1tNfWHvpLEyw3uwuTk1Ckk3uFF7b2kPsY069Cj/Rp81furrqVvfKL2tewvYG4F+6+tQyNeHGE2CKLpcgkXIGZgDmOtjmex/tdxp/FEq+qoF7bADYADbwAHsryOIDUCxNh7Be3s1PvNKAUDZ7SOLPZH9pPodaWpHGeqfZ9BFAQbALlHcotpYn86Nrmw18eVTXRcWSUXT88/q+zf8AW76icRKM2xUWA2Gt2ZRsRYXbfapXow2kw00lbQC1rgb6m58foqlJDG8vP7Kb05xp28/sptUZGFeV7RUB5RRRQCOKQFGDEqpBuwYoQOZDCxXzrKYuIzNOyDE4nKGlCkO5Y5Xst1JvqOW9abxz8ye4tGD/AGTIob2WvesuwcPU4plmslhIQTsbsCjA87ke/wARXh2nK9e7Tp1Z9DYUqnfjl9ST6K9Kp+tVJnLhtO1qQdiL+BrTFrIOiuBeedWCm1yxNtBc3tfbStfUV22eTadl9QjBOOlU65ntFFFek+aFFFFAcvsfKvnfirn+k4jsMxA8sv319EPsfKvnfGQluJxA7ku9u4LGzfRlqo0i3dEUYYdSS3akduwM2XLZSraj4yNerVg4LZbtMw10yEE65dSDcd/gD3VC8F4cqxIg1ylje7KbsxJNwb7nvqw4XCsAVykiwIJkNyRqOWhzcx3+FWzbkO4ojZRml2ALCM59G2uPVuCvL4oNKBmIADzXGYnsPc5xop7QIsP5Fd4SF7BShs1s35Um1rajn36V3Dh3uMyNyBPXEjTW4B53qWZ1CDxuCbviNG0yoxFhfS5YixF9TrtzFOU4c2hMrH1flcjc7sd78/urx8M1vzZJAAv1pDEBibX3Op5715h8KdzHbRhrKXFtdLbWN9f4UsamLnh6m5LtYlyQW0ux+jKLgfwFKy4FX9Yk63Gi2BC5dLg6eFN1wrFSSkec2tq1tzcE3vezNY0uqygaCIb6doj+b1LJbHcUeVQovZQAO+w2pLGeo/gpPuFc9XJf1wB3BfAd/jevXhco6lgxYEA2sBdbWNvHX20IQ0raDW2trW0b8ta4a/619tr1KdF5LmcZr2k2t6txoPHamc2DYC7FE56s7C+bNc+pfWlOiGKjeTECOVJMpjzZCpyk59CV56czyqopO43l5/ZTanOM5e2m1RkCvK9ooDw0UGioBLEopRg9srDKb7EHS301RY8VFNI8EgBkikkVCwBzBGZcwuLZrDVbd/Laz9LFJwzZVzNniKi4F2EqFdSQBqBVCi4ZiS7YnqLoTJIw6yO4BYsR6wOZSPA3HfXyfUMSzSUejXR9/wDh7dljFqTk65cvqaBwbE3GUqFIuLAWGn2WsR4EVK1B9HkJ7Z+Mb/uhbjwOW/tqcrv6bKcsP+fZ0eXJVhRRRXvMBRRRQCc2zeVYDhkY8VTU5urnNxuD6NLb23rfcT6jeRrIOiGAD8WQX9ZZlJ8WhkFvYDVRUUbh/TXGIBae+mxSM/6b/TU5h/hKxY+PGfOMfZVd410XlwsjRS5Q0eh312sRpsRqPOosQnw9hBo1ZpSo03C/CXiyN4fmH8VOT8I+K5NB5GNvvrOMGDbw/n3V1LOBuR9P3VhwfkutfKjQG+EnGfKh9ifxqKk+FXH8nh/wh9pqpDGK3qm9t7Bjbl3d9RBK3vn5/JJrWl+Sal4NNw3wjY91BM6jfaKLv8VNdHp3jjviD82MfUtZ7hcairbN+6aeibUb8jqOR2qOL8jUvBcz0xxZ3xMnse31WpnjekEzKc08x23kf76hosKT4ef/AFrzGw5FFyDfxsaw8N92a3tdEMOJY7OTe7anVta1L/4fcVpjQTa3UG1u/rvurIZ1u2mtzsL7nl4m+lfQvwMdGXwmDZ5oykuIfMVYWYIosgI5HVjY69rUCtxgo9DEpuXUvGM5U2pzjOXn9lNq0zIV5XteVAFFM+LY8QR5yL9pV3ygFja7N8VRzNIScVKxZ3jIctkRAwbrDyKsN1Iub20ANRySNrFJq0PMbhFlTI4upKm1yNVYMNuV1GnOmMnR3Dk3ydxIDMEJG10BynburiXj6hMOwQn0jKQL+qGKi501sZFFdwccRmm0IjgAJkOzbjQeakeOnfWJQxyfM3usiV1/br8klFGFFgLV3UOvHfyJkMZVusEXVlgDnJAsTsN7nyNcSceIieTqiRG5RrOtieyBka3buWt5g1paYql0G4yPt3om6KjDxgLII5QsZ6syG7ggANlAvpcmxNh3U74diutiSTKVzqGAO4B2+ixrVoxLHKKtjiiiihgSxPqt5VnfwfwAcQXmQJSfMjX/ADVouJ9U+VUT4PYbY8+Ecje0sg+2tIpaOmvQmPH2bP1UqqVD5QwI5BluCQDe1iNzVDl+BCQ7Y5P/ACzD/nGtmooDF4/gTmX1cbFfvOHa/v62o/E/Abi2P+1wEcuw4+gXreKKA+fh8BeOU3TFYcHvvKv1LTd/gJ4hcnr8Gb97yj/lV9E0UB85n4CuI/pMJ/iS/wDs1IYD4C8WTebFwof1BJKfeclb5RQGVcO+BkIPymPmb/8AnHHGP3s9SuH+B/hwN5OvmPMvMwv/AIeWtAooCvcH6D4DDOskGFjV19Vzd3HK4ZySDVhoooBtjOXn9lNqc4xtBfvpk8oHMVGRileU2bFqPjD31z6avyh7xQBj8Kz5cshQre4sGVgRazKd/Co+Ho5GAoZ3YRqVQBimUsSXa6Eam9rbAACn/pg7x76PTB3isuCfU6RzTiqTI5+jYMYQyN2Y441YAAqEfOSPEkL5ZRSh6PIeyWPV585RbrfKqrGuYG9kCg+J1p6cX/NqPSv5sabtGt/k8jOLgCAi7F0ErzZGGa7MmUXLEk21NzvelI+DARxRZzlik6zb1rMzBd9ACR82nAxP82oGJ/mxooJdiPPN9WNsZwUSdeS3anCrfKCUVRay+d2N/HwqTjQAADQAAAeA2pr6V5+40ekHx9xqqNGXklJU2PK8vTM4rvrn00cyPfVowO8R6p8qr/we8I7T4tj6+aNAPkhu0T4llsPLxqWkxQKkDUkctTUjwDBGHDxxm11Gtu8kn7aqKSFFFFAFFFFAFFFFAFFFFAFFFFAFFFFAcSxK3rAHzF6TGDj+QnzR91FFAdiBfkr7hXeUd1FFAe0UUUAUUUUAUUUUAUUUUAUUUUAWooooAooooAooooAooooAooooAooooAoooo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50182" name="Picture 6" descr="http://www.buy-pharma.com/img/uploads/3672-nipress-sodium-nitroprusside-inj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74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images.rxlist.com/images/rxlist/nitrolingual-pumpspray2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558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aneico.com/?act=Cmn_User_Item_Image&amp;file=/main/102_TEV6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69531"/>
          </a:xfrm>
          <a:prstGeom prst="rect">
            <a:avLst/>
          </a:prstGeom>
          <a:noFill/>
        </p:spPr>
      </p:pic>
      <p:pic>
        <p:nvPicPr>
          <p:cNvPr id="4" name="Picture 4" descr="http://www.clinicalpharmacology.com/apps/images/photo_us/027/hype001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040" y="4419600"/>
            <a:ext cx="399796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inhousepharmacy.biz/watermark.axd?productid=240&amp;size=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34810"/>
            <a:ext cx="4495800" cy="4903989"/>
          </a:xfrm>
          <a:prstGeom prst="rect">
            <a:avLst/>
          </a:prstGeom>
          <a:noFill/>
        </p:spPr>
      </p:pic>
      <p:pic>
        <p:nvPicPr>
          <p:cNvPr id="53252" name="Picture 4" descr="https://www.adlershop.ch/p13248/8543/loniten-tabl-2-5-mg-30-stk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298"/>
            <a:ext cx="4060698" cy="6824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Centrally Acting Agents</a:t>
            </a:r>
          </a:p>
          <a:p>
            <a:pPr algn="ctr"/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mymexicandrugstore.org/image/cache/aldomet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0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pharmacygeoff.md/images/D/Catapres(Clonidine-Hydrochloride)_Tab_150mcg_P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62.213.240.170/UserFiles/Uploads/images/Products/2312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tkhealthcare.com/pharma/images/dopaminein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.docstoccdn.com/thumb/orig/127483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0800" y="5562600"/>
            <a:ext cx="41910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tatic.badstatic.com/i/product/CORDARONE_200_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5" y="457199"/>
            <a:ext cx="9147015" cy="607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oneyao.net/uploadfile/article/uploadfile/201203/20120328022014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efficotonic.co.uk/EthicalProducts/Suscard/suscard%20pyramid%20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51" y="762000"/>
            <a:ext cx="8731349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hopmedvet.com/images/uploads/8426_1331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5257800" cy="5257800"/>
          </a:xfrm>
          <a:prstGeom prst="rect">
            <a:avLst/>
          </a:prstGeom>
          <a:noFill/>
        </p:spPr>
      </p:pic>
      <p:pic>
        <p:nvPicPr>
          <p:cNvPr id="39940" name="Picture 4" descr="http://www.shopmedvet.com/images/uploads/2339_5374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2.mndcdn.com/image/upload/t_next_gen_article_large_480/vgblc4utvttutoweev0f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599" cy="6769249"/>
          </a:xfrm>
          <a:prstGeom prst="rect">
            <a:avLst/>
          </a:prstGeom>
          <a:noFill/>
        </p:spPr>
      </p:pic>
      <p:pic>
        <p:nvPicPr>
          <p:cNvPr id="1028" name="Picture 4" descr="http://www.medivir.se/v5/se/pharma/sjukvardspersonal/images/Suscard-3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1298"/>
            <a:ext cx="4267200" cy="6054813"/>
          </a:xfrm>
          <a:prstGeom prst="rect">
            <a:avLst/>
          </a:prstGeom>
          <a:noFill/>
        </p:spPr>
      </p:pic>
      <p:pic>
        <p:nvPicPr>
          <p:cNvPr id="1030" name="Picture 6" descr="http://www.efficotonic.co.uk/EthicalProducts/RX_INTERNET/hex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0"/>
            <a:ext cx="1600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uthorstream.s3.amazonaws.com/content/1422671_634729889337886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  <p:pic>
        <p:nvPicPr>
          <p:cNvPr id="24580" name="Picture 4" descr="http://www.troikaa.com/m/images/buccaldrugdeliv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00200"/>
            <a:ext cx="5029200" cy="3733800"/>
          </a:xfrm>
          <a:prstGeom prst="rect">
            <a:avLst/>
          </a:prstGeom>
          <a:noFill/>
        </p:spPr>
      </p:pic>
      <p:pic>
        <p:nvPicPr>
          <p:cNvPr id="40962" name="Picture 2" descr="http://www.efficotonic.co.uk/EthicalProducts/RX_INTERNET/hex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615"/>
            <a:ext cx="1905000" cy="2012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usuriya3.com/photo/nitroderm-tts-nitroglycerin-10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502" y="346552"/>
            <a:ext cx="5667498" cy="5978048"/>
          </a:xfrm>
          <a:prstGeom prst="rect">
            <a:avLst/>
          </a:prstGeom>
          <a:noFill/>
        </p:spPr>
      </p:pic>
      <p:pic>
        <p:nvPicPr>
          <p:cNvPr id="5" name="Picture 2" descr="http://www.buy-pharma.com/img/uploads/5730-nitroderm-nitroglycerine-p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5130799" cy="3848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lhsc.on.ca/Health_Professionals/CCTC/procedures/defibp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718" y="567860"/>
            <a:ext cx="7692145" cy="5604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</Words>
  <Application>Microsoft Office PowerPoint</Application>
  <PresentationFormat>On-screen Show (4:3)</PresentationFormat>
  <Paragraphs>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matrix</cp:lastModifiedBy>
  <cp:revision>44</cp:revision>
  <dcterms:created xsi:type="dcterms:W3CDTF">2006-08-16T00:00:00Z</dcterms:created>
  <dcterms:modified xsi:type="dcterms:W3CDTF">2016-03-03T18:17:41Z</dcterms:modified>
</cp:coreProperties>
</file>