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6"/>
  </p:notesMasterIdLst>
  <p:sldIdLst>
    <p:sldId id="268" r:id="rId5"/>
    <p:sldId id="271" r:id="rId6"/>
    <p:sldId id="270" r:id="rId7"/>
    <p:sldId id="287" r:id="rId8"/>
    <p:sldId id="286" r:id="rId9"/>
    <p:sldId id="288" r:id="rId10"/>
    <p:sldId id="269" r:id="rId11"/>
    <p:sldId id="394" r:id="rId12"/>
    <p:sldId id="395" r:id="rId13"/>
    <p:sldId id="396" r:id="rId14"/>
    <p:sldId id="39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ture 2" id="{8141ED18-E1D2-4B24-A5E8-9D85D585AF53}">
          <p14:sldIdLst>
            <p14:sldId id="268"/>
            <p14:sldId id="271"/>
            <p14:sldId id="270"/>
            <p14:sldId id="287"/>
            <p14:sldId id="286"/>
            <p14:sldId id="288"/>
            <p14:sldId id="269"/>
            <p14:sldId id="394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5928" autoAdjust="0"/>
  </p:normalViewPr>
  <p:slideViewPr>
    <p:cSldViewPr>
      <p:cViewPr varScale="1">
        <p:scale>
          <a:sx n="92" d="100"/>
          <a:sy n="92" d="100"/>
        </p:scale>
        <p:origin x="46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://bangeky.blogspot.co.id/2015/02/pengertian-dan-fungsi-perangkat-keras-komputer.html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hyperlink" Target="http://arkit.co.in/hardware-and-networking/microprocessor-cpu/" TargetMode="External"/><Relationship Id="rId1" Type="http://schemas.openxmlformats.org/officeDocument/2006/relationships/image" Target="../media/image18.jpg"/><Relationship Id="rId6" Type="http://schemas.openxmlformats.org/officeDocument/2006/relationships/hyperlink" Target="https://en.wikipedia.org/wiki/Data_storage_device" TargetMode="External"/><Relationship Id="rId5" Type="http://schemas.openxmlformats.org/officeDocument/2006/relationships/image" Target="../media/image20.jpg"/><Relationship Id="rId10" Type="http://schemas.openxmlformats.org/officeDocument/2006/relationships/hyperlink" Target="http://uscinf2012.wordpress.com/2012/10/03/" TargetMode="External"/><Relationship Id="rId4" Type="http://schemas.openxmlformats.org/officeDocument/2006/relationships/hyperlink" Target="https://en.wikipedia.org/wiki/Random-access_memory" TargetMode="External"/><Relationship Id="rId9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://bangeky.blogspot.co.id/2015/02/pengertian-dan-fungsi-perangkat-keras-komputer.html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hyperlink" Target="http://arkit.co.in/hardware-and-networking/microprocessor-cpu/" TargetMode="External"/><Relationship Id="rId1" Type="http://schemas.openxmlformats.org/officeDocument/2006/relationships/image" Target="../media/image18.jpg"/><Relationship Id="rId6" Type="http://schemas.openxmlformats.org/officeDocument/2006/relationships/hyperlink" Target="https://en.wikipedia.org/wiki/Data_storage_device" TargetMode="External"/><Relationship Id="rId5" Type="http://schemas.openxmlformats.org/officeDocument/2006/relationships/image" Target="../media/image20.jpg"/><Relationship Id="rId10" Type="http://schemas.openxmlformats.org/officeDocument/2006/relationships/hyperlink" Target="http://uscinf2012.wordpress.com/2012/10/03/" TargetMode="External"/><Relationship Id="rId4" Type="http://schemas.openxmlformats.org/officeDocument/2006/relationships/hyperlink" Target="https://en.wikipedia.org/wiki/Random-access_memory" TargetMode="External"/><Relationship Id="rId9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CD609-F5EE-4E4A-80F3-594B86C1077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17977C45-AAAD-4B4B-B371-67EA8E2E0EFD}">
      <dgm:prSet phldrT="[Text]"/>
      <dgm:spPr/>
      <dgm:t>
        <a:bodyPr/>
        <a:lstStyle/>
        <a:p>
          <a:r>
            <a:rPr lang="en-US" dirty="0"/>
            <a:t>Case</a:t>
          </a:r>
          <a:endParaRPr lang="LID4096" dirty="0"/>
        </a:p>
      </dgm:t>
    </dgm:pt>
    <dgm:pt modelId="{756239A1-6220-414B-85AB-D5085111124C}" type="parTrans" cxnId="{17DDDE1A-C1B8-4671-9A68-533EC453A073}">
      <dgm:prSet/>
      <dgm:spPr/>
      <dgm:t>
        <a:bodyPr/>
        <a:lstStyle/>
        <a:p>
          <a:endParaRPr lang="LID4096"/>
        </a:p>
      </dgm:t>
    </dgm:pt>
    <dgm:pt modelId="{44807844-86B3-4F8F-A7EE-8466EEF08261}" type="sibTrans" cxnId="{17DDDE1A-C1B8-4671-9A68-533EC453A073}">
      <dgm:prSet/>
      <dgm:spPr/>
      <dgm:t>
        <a:bodyPr/>
        <a:lstStyle/>
        <a:p>
          <a:endParaRPr lang="LID4096"/>
        </a:p>
      </dgm:t>
    </dgm:pt>
    <dgm:pt modelId="{15797C9C-62D0-4D73-BAE0-7D8A02F8A2C5}">
      <dgm:prSet phldrT="[Text]"/>
      <dgm:spPr/>
      <dgm:t>
        <a:bodyPr/>
        <a:lstStyle/>
        <a:p>
          <a:r>
            <a:rPr lang="en-US" dirty="0"/>
            <a:t>Monitor</a:t>
          </a:r>
          <a:endParaRPr lang="LID4096" dirty="0"/>
        </a:p>
      </dgm:t>
    </dgm:pt>
    <dgm:pt modelId="{04F728A8-9475-4128-8630-D6E3124B2D80}" type="parTrans" cxnId="{F8736067-3B54-4F42-AB09-566769563F93}">
      <dgm:prSet/>
      <dgm:spPr/>
      <dgm:t>
        <a:bodyPr/>
        <a:lstStyle/>
        <a:p>
          <a:endParaRPr lang="LID4096"/>
        </a:p>
      </dgm:t>
    </dgm:pt>
    <dgm:pt modelId="{EB5CD869-BF9E-4D5E-ADC4-D856094EF81A}" type="sibTrans" cxnId="{F8736067-3B54-4F42-AB09-566769563F93}">
      <dgm:prSet/>
      <dgm:spPr/>
      <dgm:t>
        <a:bodyPr/>
        <a:lstStyle/>
        <a:p>
          <a:endParaRPr lang="LID4096"/>
        </a:p>
      </dgm:t>
    </dgm:pt>
    <dgm:pt modelId="{68D438AF-DF32-4C87-9031-F1143D2D4DDB}">
      <dgm:prSet phldrT="[Text]"/>
      <dgm:spPr/>
      <dgm:t>
        <a:bodyPr/>
        <a:lstStyle/>
        <a:p>
          <a:r>
            <a:rPr lang="en-US" dirty="0"/>
            <a:t>Keyboard</a:t>
          </a:r>
          <a:endParaRPr lang="LID4096" dirty="0"/>
        </a:p>
      </dgm:t>
    </dgm:pt>
    <dgm:pt modelId="{E247E5B7-2CCA-48CC-8B4B-CF1BDE61150B}" type="parTrans" cxnId="{57478887-335B-431A-B7D4-F57273F2B175}">
      <dgm:prSet/>
      <dgm:spPr/>
      <dgm:t>
        <a:bodyPr/>
        <a:lstStyle/>
        <a:p>
          <a:endParaRPr lang="LID4096"/>
        </a:p>
      </dgm:t>
    </dgm:pt>
    <dgm:pt modelId="{03D7F225-CCD3-4DB0-92B7-A4EC1F1F326B}" type="sibTrans" cxnId="{57478887-335B-431A-B7D4-F57273F2B175}">
      <dgm:prSet/>
      <dgm:spPr/>
      <dgm:t>
        <a:bodyPr/>
        <a:lstStyle/>
        <a:p>
          <a:endParaRPr lang="LID4096"/>
        </a:p>
      </dgm:t>
    </dgm:pt>
    <dgm:pt modelId="{5D5D97C4-8749-4A44-8443-B38AD9570851}">
      <dgm:prSet phldrT="[Text]"/>
      <dgm:spPr/>
      <dgm:t>
        <a:bodyPr/>
        <a:lstStyle/>
        <a:p>
          <a:r>
            <a:rPr lang="en-US" dirty="0"/>
            <a:t>Mouse</a:t>
          </a:r>
          <a:endParaRPr lang="LID4096" dirty="0"/>
        </a:p>
      </dgm:t>
    </dgm:pt>
    <dgm:pt modelId="{C5B86E01-BEEB-4DE8-8ED2-5CD1B9C97301}" type="parTrans" cxnId="{A6CDBEF6-40C2-42C8-9418-1E62FCC8447B}">
      <dgm:prSet/>
      <dgm:spPr/>
      <dgm:t>
        <a:bodyPr/>
        <a:lstStyle/>
        <a:p>
          <a:endParaRPr lang="LID4096"/>
        </a:p>
      </dgm:t>
    </dgm:pt>
    <dgm:pt modelId="{F34034DF-65CA-4BA9-B152-CE35D0D12432}" type="sibTrans" cxnId="{A6CDBEF6-40C2-42C8-9418-1E62FCC8447B}">
      <dgm:prSet/>
      <dgm:spPr/>
      <dgm:t>
        <a:bodyPr/>
        <a:lstStyle/>
        <a:p>
          <a:endParaRPr lang="LID4096"/>
        </a:p>
      </dgm:t>
    </dgm:pt>
    <dgm:pt modelId="{C8499E86-E527-4711-96BC-802F1AFD6AA7}" type="pres">
      <dgm:prSet presAssocID="{2ACCD609-F5EE-4E4A-80F3-594B86C1077F}" presName="linear" presStyleCnt="0">
        <dgm:presLayoutVars>
          <dgm:animLvl val="lvl"/>
          <dgm:resizeHandles val="exact"/>
        </dgm:presLayoutVars>
      </dgm:prSet>
      <dgm:spPr/>
    </dgm:pt>
    <dgm:pt modelId="{DBF55CCD-2E25-4A35-AF4C-EC209D99E5C2}" type="pres">
      <dgm:prSet presAssocID="{17977C45-AAAD-4B4B-B371-67EA8E2E0E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35E2B1-95DA-48E4-BC8B-6B66095F76D9}" type="pres">
      <dgm:prSet presAssocID="{44807844-86B3-4F8F-A7EE-8466EEF08261}" presName="spacer" presStyleCnt="0"/>
      <dgm:spPr/>
    </dgm:pt>
    <dgm:pt modelId="{2AE1A08D-9CD1-4650-B74D-749A1F4F9307}" type="pres">
      <dgm:prSet presAssocID="{15797C9C-62D0-4D73-BAE0-7D8A02F8A2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D7BA38-B068-47F2-B2C3-E3606AC19F6F}" type="pres">
      <dgm:prSet presAssocID="{EB5CD869-BF9E-4D5E-ADC4-D856094EF81A}" presName="spacer" presStyleCnt="0"/>
      <dgm:spPr/>
    </dgm:pt>
    <dgm:pt modelId="{B57094DB-3023-45C3-A3CE-F48E49FFD743}" type="pres">
      <dgm:prSet presAssocID="{68D438AF-DF32-4C87-9031-F1143D2D4D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1633A4-E79B-4D2C-96E8-A0862A09D498}" type="pres">
      <dgm:prSet presAssocID="{03D7F225-CCD3-4DB0-92B7-A4EC1F1F326B}" presName="spacer" presStyleCnt="0"/>
      <dgm:spPr/>
    </dgm:pt>
    <dgm:pt modelId="{D2144134-DB12-44E5-9E04-4B8E50B9C470}" type="pres">
      <dgm:prSet presAssocID="{5D5D97C4-8749-4A44-8443-B38AD95708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DDDE1A-C1B8-4671-9A68-533EC453A073}" srcId="{2ACCD609-F5EE-4E4A-80F3-594B86C1077F}" destId="{17977C45-AAAD-4B4B-B371-67EA8E2E0EFD}" srcOrd="0" destOrd="0" parTransId="{756239A1-6220-414B-85AB-D5085111124C}" sibTransId="{44807844-86B3-4F8F-A7EE-8466EEF08261}"/>
    <dgm:cxn modelId="{8526FC22-98A6-45EB-A505-A22CBDCF8BA1}" type="presOf" srcId="{15797C9C-62D0-4D73-BAE0-7D8A02F8A2C5}" destId="{2AE1A08D-9CD1-4650-B74D-749A1F4F9307}" srcOrd="0" destOrd="0" presId="urn:microsoft.com/office/officeart/2005/8/layout/vList2"/>
    <dgm:cxn modelId="{0D40472C-136D-4761-B85C-931C536C2614}" type="presOf" srcId="{2ACCD609-F5EE-4E4A-80F3-594B86C1077F}" destId="{C8499E86-E527-4711-96BC-802F1AFD6AA7}" srcOrd="0" destOrd="0" presId="urn:microsoft.com/office/officeart/2005/8/layout/vList2"/>
    <dgm:cxn modelId="{4AB8E431-0725-4A1B-95F9-BB70B0966866}" type="presOf" srcId="{5D5D97C4-8749-4A44-8443-B38AD9570851}" destId="{D2144134-DB12-44E5-9E04-4B8E50B9C470}" srcOrd="0" destOrd="0" presId="urn:microsoft.com/office/officeart/2005/8/layout/vList2"/>
    <dgm:cxn modelId="{88411138-E283-4E1B-BC18-A6218EF022CB}" type="presOf" srcId="{68D438AF-DF32-4C87-9031-F1143D2D4DDB}" destId="{B57094DB-3023-45C3-A3CE-F48E49FFD743}" srcOrd="0" destOrd="0" presId="urn:microsoft.com/office/officeart/2005/8/layout/vList2"/>
    <dgm:cxn modelId="{F8736067-3B54-4F42-AB09-566769563F93}" srcId="{2ACCD609-F5EE-4E4A-80F3-594B86C1077F}" destId="{15797C9C-62D0-4D73-BAE0-7D8A02F8A2C5}" srcOrd="1" destOrd="0" parTransId="{04F728A8-9475-4128-8630-D6E3124B2D80}" sibTransId="{EB5CD869-BF9E-4D5E-ADC4-D856094EF81A}"/>
    <dgm:cxn modelId="{57478887-335B-431A-B7D4-F57273F2B175}" srcId="{2ACCD609-F5EE-4E4A-80F3-594B86C1077F}" destId="{68D438AF-DF32-4C87-9031-F1143D2D4DDB}" srcOrd="2" destOrd="0" parTransId="{E247E5B7-2CCA-48CC-8B4B-CF1BDE61150B}" sibTransId="{03D7F225-CCD3-4DB0-92B7-A4EC1F1F326B}"/>
    <dgm:cxn modelId="{06A76AB7-E625-4B2F-9AE9-C5E4B0C1AC6B}" type="presOf" srcId="{17977C45-AAAD-4B4B-B371-67EA8E2E0EFD}" destId="{DBF55CCD-2E25-4A35-AF4C-EC209D99E5C2}" srcOrd="0" destOrd="0" presId="urn:microsoft.com/office/officeart/2005/8/layout/vList2"/>
    <dgm:cxn modelId="{A6CDBEF6-40C2-42C8-9418-1E62FCC8447B}" srcId="{2ACCD609-F5EE-4E4A-80F3-594B86C1077F}" destId="{5D5D97C4-8749-4A44-8443-B38AD9570851}" srcOrd="3" destOrd="0" parTransId="{C5B86E01-BEEB-4DE8-8ED2-5CD1B9C97301}" sibTransId="{F34034DF-65CA-4BA9-B152-CE35D0D12432}"/>
    <dgm:cxn modelId="{35769268-9CA0-4BB4-A113-78C65684D591}" type="presParOf" srcId="{C8499E86-E527-4711-96BC-802F1AFD6AA7}" destId="{DBF55CCD-2E25-4A35-AF4C-EC209D99E5C2}" srcOrd="0" destOrd="0" presId="urn:microsoft.com/office/officeart/2005/8/layout/vList2"/>
    <dgm:cxn modelId="{4DEA94CF-19D9-4835-9761-DB8CC51A56F8}" type="presParOf" srcId="{C8499E86-E527-4711-96BC-802F1AFD6AA7}" destId="{6235E2B1-95DA-48E4-BC8B-6B66095F76D9}" srcOrd="1" destOrd="0" presId="urn:microsoft.com/office/officeart/2005/8/layout/vList2"/>
    <dgm:cxn modelId="{B39BF65C-79C5-4EF0-ADED-E52A4B32E5D6}" type="presParOf" srcId="{C8499E86-E527-4711-96BC-802F1AFD6AA7}" destId="{2AE1A08D-9CD1-4650-B74D-749A1F4F9307}" srcOrd="2" destOrd="0" presId="urn:microsoft.com/office/officeart/2005/8/layout/vList2"/>
    <dgm:cxn modelId="{8FEFA82A-39BC-4788-B613-A7113B67BDE4}" type="presParOf" srcId="{C8499E86-E527-4711-96BC-802F1AFD6AA7}" destId="{CED7BA38-B068-47F2-B2C3-E3606AC19F6F}" srcOrd="3" destOrd="0" presId="urn:microsoft.com/office/officeart/2005/8/layout/vList2"/>
    <dgm:cxn modelId="{887D2EF4-4EC3-419C-ABEC-7AFBFD361537}" type="presParOf" srcId="{C8499E86-E527-4711-96BC-802F1AFD6AA7}" destId="{B57094DB-3023-45C3-A3CE-F48E49FFD743}" srcOrd="4" destOrd="0" presId="urn:microsoft.com/office/officeart/2005/8/layout/vList2"/>
    <dgm:cxn modelId="{82341716-00F0-4C2B-870F-EC845EF0A9A2}" type="presParOf" srcId="{C8499E86-E527-4711-96BC-802F1AFD6AA7}" destId="{481633A4-E79B-4D2C-96E8-A0862A09D498}" srcOrd="5" destOrd="0" presId="urn:microsoft.com/office/officeart/2005/8/layout/vList2"/>
    <dgm:cxn modelId="{F3AF065B-BFED-4F10-8A4A-083306618ABC}" type="presParOf" srcId="{C8499E86-E527-4711-96BC-802F1AFD6AA7}" destId="{D2144134-DB12-44E5-9E04-4B8E50B9C4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13E1F-4487-4CE0-A4F4-8ED139B1060E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C00F1412-470B-4B1B-A031-69C8A80E58DD}">
      <dgm:prSet phldrT="[Text]"/>
      <dgm:spPr/>
      <dgm:t>
        <a:bodyPr/>
        <a:lstStyle/>
        <a:p>
          <a:r>
            <a:rPr lang="en-US" dirty="0"/>
            <a:t>CPU</a:t>
          </a:r>
          <a:endParaRPr lang="LID4096" dirty="0"/>
        </a:p>
      </dgm:t>
    </dgm:pt>
    <dgm:pt modelId="{5C3643F9-3EBE-44DA-A674-A4A0676E0FC4}" type="parTrans" cxnId="{2DA1DB23-296D-416E-8D47-E4466574105E}">
      <dgm:prSet/>
      <dgm:spPr/>
      <dgm:t>
        <a:bodyPr/>
        <a:lstStyle/>
        <a:p>
          <a:endParaRPr lang="LID4096"/>
        </a:p>
      </dgm:t>
    </dgm:pt>
    <dgm:pt modelId="{1F7B60AE-AEC7-4A34-B8F9-6F574EFDC8CF}" type="sibTrans" cxnId="{2DA1DB23-296D-416E-8D47-E4466574105E}">
      <dgm:prSet/>
      <dgm:spPr/>
      <dgm:t>
        <a:bodyPr/>
        <a:lstStyle/>
        <a:p>
          <a:endParaRPr lang="LID4096"/>
        </a:p>
      </dgm:t>
    </dgm:pt>
    <dgm:pt modelId="{E282B5A4-42D6-4442-9102-7E72A10EB759}">
      <dgm:prSet phldrT="[Text]"/>
      <dgm:spPr/>
      <dgm:t>
        <a:bodyPr/>
        <a:lstStyle/>
        <a:p>
          <a:r>
            <a:rPr lang="en-US" dirty="0"/>
            <a:t>Input Devices</a:t>
          </a:r>
          <a:endParaRPr lang="LID4096" dirty="0"/>
        </a:p>
      </dgm:t>
    </dgm:pt>
    <dgm:pt modelId="{83FD6232-64DA-43F9-940C-32A6174F7705}" type="parTrans" cxnId="{7A6905EB-88FD-498D-8F94-DD605D558626}">
      <dgm:prSet/>
      <dgm:spPr/>
      <dgm:t>
        <a:bodyPr/>
        <a:lstStyle/>
        <a:p>
          <a:endParaRPr lang="LID4096"/>
        </a:p>
      </dgm:t>
    </dgm:pt>
    <dgm:pt modelId="{151272F9-0951-42D7-BCED-4B3ADAE17184}" type="sibTrans" cxnId="{7A6905EB-88FD-498D-8F94-DD605D558626}">
      <dgm:prSet/>
      <dgm:spPr/>
      <dgm:t>
        <a:bodyPr/>
        <a:lstStyle/>
        <a:p>
          <a:endParaRPr lang="LID4096"/>
        </a:p>
      </dgm:t>
    </dgm:pt>
    <dgm:pt modelId="{782A1186-F360-4E2D-9725-33F99C1B86C9}">
      <dgm:prSet phldrT="[Text]"/>
      <dgm:spPr/>
      <dgm:t>
        <a:bodyPr/>
        <a:lstStyle/>
        <a:p>
          <a:r>
            <a:rPr lang="en-US" dirty="0"/>
            <a:t>Storage (Secondary Memory)</a:t>
          </a:r>
          <a:endParaRPr lang="LID4096" dirty="0"/>
        </a:p>
      </dgm:t>
    </dgm:pt>
    <dgm:pt modelId="{7EAFA345-EB83-491E-866E-6B50E519AFB6}" type="parTrans" cxnId="{3C78829B-3432-4217-B0C6-2170A1BED7F5}">
      <dgm:prSet/>
      <dgm:spPr/>
      <dgm:t>
        <a:bodyPr/>
        <a:lstStyle/>
        <a:p>
          <a:endParaRPr lang="LID4096"/>
        </a:p>
      </dgm:t>
    </dgm:pt>
    <dgm:pt modelId="{E13F8F43-CEB1-467F-9658-6EDE46956B41}" type="sibTrans" cxnId="{3C78829B-3432-4217-B0C6-2170A1BED7F5}">
      <dgm:prSet/>
      <dgm:spPr/>
      <dgm:t>
        <a:bodyPr/>
        <a:lstStyle/>
        <a:p>
          <a:endParaRPr lang="LID4096"/>
        </a:p>
      </dgm:t>
    </dgm:pt>
    <dgm:pt modelId="{D0F336E6-6BFD-4285-8713-FE459F7E9D89}">
      <dgm:prSet phldrT="[Text]"/>
      <dgm:spPr/>
      <dgm:t>
        <a:bodyPr/>
        <a:lstStyle/>
        <a:p>
          <a:r>
            <a:rPr lang="en-US" dirty="0"/>
            <a:t>Output Devices</a:t>
          </a:r>
          <a:endParaRPr lang="LID4096" dirty="0"/>
        </a:p>
      </dgm:t>
    </dgm:pt>
    <dgm:pt modelId="{582A80AA-4A48-4066-998D-AFB8E25F012D}" type="parTrans" cxnId="{764721CA-974E-4D8A-ADFE-BDC85F1F3987}">
      <dgm:prSet/>
      <dgm:spPr/>
      <dgm:t>
        <a:bodyPr/>
        <a:lstStyle/>
        <a:p>
          <a:endParaRPr lang="LID4096"/>
        </a:p>
      </dgm:t>
    </dgm:pt>
    <dgm:pt modelId="{6B47CDEE-8A78-4AEB-A5E2-3A0DB468E89F}" type="sibTrans" cxnId="{764721CA-974E-4D8A-ADFE-BDC85F1F3987}">
      <dgm:prSet/>
      <dgm:spPr/>
      <dgm:t>
        <a:bodyPr/>
        <a:lstStyle/>
        <a:p>
          <a:endParaRPr lang="LID4096"/>
        </a:p>
      </dgm:t>
    </dgm:pt>
    <dgm:pt modelId="{264A276F-6054-40EC-B4B6-435BDE46FD9C}">
      <dgm:prSet phldrT="[Text]"/>
      <dgm:spPr/>
      <dgm:t>
        <a:bodyPr/>
        <a:lstStyle/>
        <a:p>
          <a:r>
            <a:rPr lang="en-US" dirty="0"/>
            <a:t>Memory (Primary Memory)</a:t>
          </a:r>
          <a:endParaRPr lang="LID4096" dirty="0"/>
        </a:p>
      </dgm:t>
    </dgm:pt>
    <dgm:pt modelId="{94576584-08B2-4FC0-9C21-DD3477E30132}" type="parTrans" cxnId="{9D366D09-C768-43B3-912F-513F39FEB128}">
      <dgm:prSet/>
      <dgm:spPr/>
      <dgm:t>
        <a:bodyPr/>
        <a:lstStyle/>
        <a:p>
          <a:endParaRPr lang="LID4096"/>
        </a:p>
      </dgm:t>
    </dgm:pt>
    <dgm:pt modelId="{B204A5E0-B7C8-4851-9931-E52FBE3F881B}" type="sibTrans" cxnId="{9D366D09-C768-43B3-912F-513F39FEB128}">
      <dgm:prSet/>
      <dgm:spPr/>
      <dgm:t>
        <a:bodyPr/>
        <a:lstStyle/>
        <a:p>
          <a:endParaRPr lang="LID4096"/>
        </a:p>
      </dgm:t>
    </dgm:pt>
    <dgm:pt modelId="{A9DF8C78-5ADF-4A9C-B8A4-1FA165DA32C9}" type="pres">
      <dgm:prSet presAssocID="{7EE13E1F-4487-4CE0-A4F4-8ED139B1060E}" presName="Name0" presStyleCnt="0">
        <dgm:presLayoutVars>
          <dgm:dir/>
          <dgm:resizeHandles val="exact"/>
        </dgm:presLayoutVars>
      </dgm:prSet>
      <dgm:spPr/>
    </dgm:pt>
    <dgm:pt modelId="{C77E1FD3-CBA8-4BE4-913A-05C09A51A88B}" type="pres">
      <dgm:prSet presAssocID="{7EE13E1F-4487-4CE0-A4F4-8ED139B1060E}" presName="bkgdShp" presStyleLbl="alignAccFollowNode1" presStyleIdx="0" presStyleCnt="1"/>
      <dgm:spPr/>
    </dgm:pt>
    <dgm:pt modelId="{13EF2B93-AB15-4E2B-A49E-D76C7A2FC047}" type="pres">
      <dgm:prSet presAssocID="{7EE13E1F-4487-4CE0-A4F4-8ED139B1060E}" presName="linComp" presStyleCnt="0"/>
      <dgm:spPr/>
    </dgm:pt>
    <dgm:pt modelId="{B3DF70B8-8985-4553-AD90-A8268F3D1846}" type="pres">
      <dgm:prSet presAssocID="{C00F1412-470B-4B1B-A031-69C8A80E58DD}" presName="compNode" presStyleCnt="0"/>
      <dgm:spPr/>
    </dgm:pt>
    <dgm:pt modelId="{78EF048E-D35D-403B-B3E0-0EDBC4B86AC3}" type="pres">
      <dgm:prSet presAssocID="{C00F1412-470B-4B1B-A031-69C8A80E58DD}" presName="node" presStyleLbl="node1" presStyleIdx="0" presStyleCnt="5">
        <dgm:presLayoutVars>
          <dgm:bulletEnabled val="1"/>
        </dgm:presLayoutVars>
      </dgm:prSet>
      <dgm:spPr/>
    </dgm:pt>
    <dgm:pt modelId="{41E04A26-73BD-406F-91C0-122E92696CD2}" type="pres">
      <dgm:prSet presAssocID="{C00F1412-470B-4B1B-A031-69C8A80E58DD}" presName="invisiNode" presStyleLbl="node1" presStyleIdx="0" presStyleCnt="5"/>
      <dgm:spPr/>
    </dgm:pt>
    <dgm:pt modelId="{7DC34A58-8083-4C11-8813-3BAA9274379E}" type="pres">
      <dgm:prSet presAssocID="{C00F1412-470B-4B1B-A031-69C8A80E58DD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</dgm:spPr>
    </dgm:pt>
    <dgm:pt modelId="{AB322006-F7F9-4B52-BAAE-625D55E0EE86}" type="pres">
      <dgm:prSet presAssocID="{1F7B60AE-AEC7-4A34-B8F9-6F574EFDC8CF}" presName="sibTrans" presStyleLbl="sibTrans2D1" presStyleIdx="0" presStyleCnt="0"/>
      <dgm:spPr/>
    </dgm:pt>
    <dgm:pt modelId="{A0946D2F-D17D-4002-A953-AD017BA28C46}" type="pres">
      <dgm:prSet presAssocID="{264A276F-6054-40EC-B4B6-435BDE46FD9C}" presName="compNode" presStyleCnt="0"/>
      <dgm:spPr/>
    </dgm:pt>
    <dgm:pt modelId="{66D9CD15-ABBC-4A70-9CC9-D9B6153120A6}" type="pres">
      <dgm:prSet presAssocID="{264A276F-6054-40EC-B4B6-435BDE46FD9C}" presName="node" presStyleLbl="node1" presStyleIdx="1" presStyleCnt="5">
        <dgm:presLayoutVars>
          <dgm:bulletEnabled val="1"/>
        </dgm:presLayoutVars>
      </dgm:prSet>
      <dgm:spPr/>
    </dgm:pt>
    <dgm:pt modelId="{E0F9BABE-CCC9-4D74-A88E-1E430A832D25}" type="pres">
      <dgm:prSet presAssocID="{264A276F-6054-40EC-B4B6-435BDE46FD9C}" presName="invisiNode" presStyleLbl="node1" presStyleIdx="1" presStyleCnt="5"/>
      <dgm:spPr/>
    </dgm:pt>
    <dgm:pt modelId="{C1F837AC-BB01-47E4-94EE-2483570AA654}" type="pres">
      <dgm:prSet presAssocID="{264A276F-6054-40EC-B4B6-435BDE46FD9C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6000" r="-16000"/>
          </a:stretch>
        </a:blipFill>
      </dgm:spPr>
    </dgm:pt>
    <dgm:pt modelId="{FCA824B5-678E-4F75-B160-48DB7A7D4DFE}" type="pres">
      <dgm:prSet presAssocID="{B204A5E0-B7C8-4851-9931-E52FBE3F881B}" presName="sibTrans" presStyleLbl="sibTrans2D1" presStyleIdx="0" presStyleCnt="0"/>
      <dgm:spPr/>
    </dgm:pt>
    <dgm:pt modelId="{74655AD9-5BD4-4BC2-9263-4EEF183FB6C7}" type="pres">
      <dgm:prSet presAssocID="{782A1186-F360-4E2D-9725-33F99C1B86C9}" presName="compNode" presStyleCnt="0"/>
      <dgm:spPr/>
    </dgm:pt>
    <dgm:pt modelId="{2181E0A4-91C3-42B2-A969-409138F0C86F}" type="pres">
      <dgm:prSet presAssocID="{782A1186-F360-4E2D-9725-33F99C1B86C9}" presName="node" presStyleLbl="node1" presStyleIdx="2" presStyleCnt="5">
        <dgm:presLayoutVars>
          <dgm:bulletEnabled val="1"/>
        </dgm:presLayoutVars>
      </dgm:prSet>
      <dgm:spPr/>
    </dgm:pt>
    <dgm:pt modelId="{CA93FB64-7920-4B52-B23D-0D0D62D896F7}" type="pres">
      <dgm:prSet presAssocID="{782A1186-F360-4E2D-9725-33F99C1B86C9}" presName="invisiNode" presStyleLbl="node1" presStyleIdx="2" presStyleCnt="5"/>
      <dgm:spPr/>
    </dgm:pt>
    <dgm:pt modelId="{777546F6-E812-43F4-B147-3B503B50F20A}" type="pres">
      <dgm:prSet presAssocID="{782A1186-F360-4E2D-9725-33F99C1B86C9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6000" b="-6000"/>
          </a:stretch>
        </a:blipFill>
      </dgm:spPr>
    </dgm:pt>
    <dgm:pt modelId="{29EBD426-A358-445B-BAEF-A339A34C3FA0}" type="pres">
      <dgm:prSet presAssocID="{E13F8F43-CEB1-467F-9658-6EDE46956B41}" presName="sibTrans" presStyleLbl="sibTrans2D1" presStyleIdx="0" presStyleCnt="0"/>
      <dgm:spPr/>
    </dgm:pt>
    <dgm:pt modelId="{3A8E9022-53D6-4813-9448-DFAD72DA7496}" type="pres">
      <dgm:prSet presAssocID="{E282B5A4-42D6-4442-9102-7E72A10EB759}" presName="compNode" presStyleCnt="0"/>
      <dgm:spPr/>
    </dgm:pt>
    <dgm:pt modelId="{A93723C5-9342-45F7-BC83-2518ACDDC16D}" type="pres">
      <dgm:prSet presAssocID="{E282B5A4-42D6-4442-9102-7E72A10EB759}" presName="node" presStyleLbl="node1" presStyleIdx="3" presStyleCnt="5">
        <dgm:presLayoutVars>
          <dgm:bulletEnabled val="1"/>
        </dgm:presLayoutVars>
      </dgm:prSet>
      <dgm:spPr/>
    </dgm:pt>
    <dgm:pt modelId="{82CD30FE-1AAB-4D44-B728-51A055A692B4}" type="pres">
      <dgm:prSet presAssocID="{E282B5A4-42D6-4442-9102-7E72A10EB759}" presName="invisiNode" presStyleLbl="node1" presStyleIdx="3" presStyleCnt="5"/>
      <dgm:spPr/>
    </dgm:pt>
    <dgm:pt modelId="{04F74034-CF20-44BC-816E-1E1F7516A054}" type="pres">
      <dgm:prSet presAssocID="{E282B5A4-42D6-4442-9102-7E72A10EB759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6000" b="-6000"/>
          </a:stretch>
        </a:blipFill>
      </dgm:spPr>
    </dgm:pt>
    <dgm:pt modelId="{5B2E4404-FC01-4197-951B-28DB6B83F2B9}" type="pres">
      <dgm:prSet presAssocID="{151272F9-0951-42D7-BCED-4B3ADAE17184}" presName="sibTrans" presStyleLbl="sibTrans2D1" presStyleIdx="0" presStyleCnt="0"/>
      <dgm:spPr/>
    </dgm:pt>
    <dgm:pt modelId="{61BB291D-F3A9-4D4D-BFD6-36F834B153AF}" type="pres">
      <dgm:prSet presAssocID="{D0F336E6-6BFD-4285-8713-FE459F7E9D89}" presName="compNode" presStyleCnt="0"/>
      <dgm:spPr/>
    </dgm:pt>
    <dgm:pt modelId="{F86867DE-99D3-47F9-B84B-E795AC26A16E}" type="pres">
      <dgm:prSet presAssocID="{D0F336E6-6BFD-4285-8713-FE459F7E9D89}" presName="node" presStyleLbl="node1" presStyleIdx="4" presStyleCnt="5">
        <dgm:presLayoutVars>
          <dgm:bulletEnabled val="1"/>
        </dgm:presLayoutVars>
      </dgm:prSet>
      <dgm:spPr/>
    </dgm:pt>
    <dgm:pt modelId="{AB4CC9EF-0298-4605-9FBE-697401F7EA7A}" type="pres">
      <dgm:prSet presAssocID="{D0F336E6-6BFD-4285-8713-FE459F7E9D89}" presName="invisiNode" presStyleLbl="node1" presStyleIdx="4" presStyleCnt="5"/>
      <dgm:spPr/>
    </dgm:pt>
    <dgm:pt modelId="{2E11B78D-569B-40A1-A126-ECDAFC7E013D}" type="pres">
      <dgm:prSet presAssocID="{D0F336E6-6BFD-4285-8713-FE459F7E9D89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9D366D09-C768-43B3-912F-513F39FEB128}" srcId="{7EE13E1F-4487-4CE0-A4F4-8ED139B1060E}" destId="{264A276F-6054-40EC-B4B6-435BDE46FD9C}" srcOrd="1" destOrd="0" parTransId="{94576584-08B2-4FC0-9C21-DD3477E30132}" sibTransId="{B204A5E0-B7C8-4851-9931-E52FBE3F881B}"/>
    <dgm:cxn modelId="{59D30A21-2097-487F-927B-6DADD9ED73C7}" type="presOf" srcId="{D0F336E6-6BFD-4285-8713-FE459F7E9D89}" destId="{F86867DE-99D3-47F9-B84B-E795AC26A16E}" srcOrd="0" destOrd="0" presId="urn:microsoft.com/office/officeart/2005/8/layout/pList2"/>
    <dgm:cxn modelId="{2DA1DB23-296D-416E-8D47-E4466574105E}" srcId="{7EE13E1F-4487-4CE0-A4F4-8ED139B1060E}" destId="{C00F1412-470B-4B1B-A031-69C8A80E58DD}" srcOrd="0" destOrd="0" parTransId="{5C3643F9-3EBE-44DA-A674-A4A0676E0FC4}" sibTransId="{1F7B60AE-AEC7-4A34-B8F9-6F574EFDC8CF}"/>
    <dgm:cxn modelId="{DED1EE30-6750-4092-943D-4FC428AADC50}" type="presOf" srcId="{E282B5A4-42D6-4442-9102-7E72A10EB759}" destId="{A93723C5-9342-45F7-BC83-2518ACDDC16D}" srcOrd="0" destOrd="0" presId="urn:microsoft.com/office/officeart/2005/8/layout/pList2"/>
    <dgm:cxn modelId="{F068F345-D2C9-4ABC-9E9A-A81ECAFAA8E0}" type="presOf" srcId="{782A1186-F360-4E2D-9725-33F99C1B86C9}" destId="{2181E0A4-91C3-42B2-A969-409138F0C86F}" srcOrd="0" destOrd="0" presId="urn:microsoft.com/office/officeart/2005/8/layout/pList2"/>
    <dgm:cxn modelId="{37E15069-FFB2-4B4F-8506-1EA00382DB5C}" type="presOf" srcId="{7EE13E1F-4487-4CE0-A4F4-8ED139B1060E}" destId="{A9DF8C78-5ADF-4A9C-B8A4-1FA165DA32C9}" srcOrd="0" destOrd="0" presId="urn:microsoft.com/office/officeart/2005/8/layout/pList2"/>
    <dgm:cxn modelId="{6A287976-476F-4EAC-8604-D166D10EF89A}" type="presOf" srcId="{264A276F-6054-40EC-B4B6-435BDE46FD9C}" destId="{66D9CD15-ABBC-4A70-9CC9-D9B6153120A6}" srcOrd="0" destOrd="0" presId="urn:microsoft.com/office/officeart/2005/8/layout/pList2"/>
    <dgm:cxn modelId="{D563FD76-7151-4E19-84C1-840E6644DE6D}" type="presOf" srcId="{1F7B60AE-AEC7-4A34-B8F9-6F574EFDC8CF}" destId="{AB322006-F7F9-4B52-BAAE-625D55E0EE86}" srcOrd="0" destOrd="0" presId="urn:microsoft.com/office/officeart/2005/8/layout/pList2"/>
    <dgm:cxn modelId="{31A33178-A43F-4F3F-85EA-B48B068D5974}" type="presOf" srcId="{151272F9-0951-42D7-BCED-4B3ADAE17184}" destId="{5B2E4404-FC01-4197-951B-28DB6B83F2B9}" srcOrd="0" destOrd="0" presId="urn:microsoft.com/office/officeart/2005/8/layout/pList2"/>
    <dgm:cxn modelId="{3C78829B-3432-4217-B0C6-2170A1BED7F5}" srcId="{7EE13E1F-4487-4CE0-A4F4-8ED139B1060E}" destId="{782A1186-F360-4E2D-9725-33F99C1B86C9}" srcOrd="2" destOrd="0" parTransId="{7EAFA345-EB83-491E-866E-6B50E519AFB6}" sibTransId="{E13F8F43-CEB1-467F-9658-6EDE46956B41}"/>
    <dgm:cxn modelId="{9344389F-BF50-4001-BDAD-197809D08B9B}" type="presOf" srcId="{E13F8F43-CEB1-467F-9658-6EDE46956B41}" destId="{29EBD426-A358-445B-BAEF-A339A34C3FA0}" srcOrd="0" destOrd="0" presId="urn:microsoft.com/office/officeart/2005/8/layout/pList2"/>
    <dgm:cxn modelId="{F90994B7-42CB-492C-8609-FF4259A90302}" type="presOf" srcId="{C00F1412-470B-4B1B-A031-69C8A80E58DD}" destId="{78EF048E-D35D-403B-B3E0-0EDBC4B86AC3}" srcOrd="0" destOrd="0" presId="urn:microsoft.com/office/officeart/2005/8/layout/pList2"/>
    <dgm:cxn modelId="{764721CA-974E-4D8A-ADFE-BDC85F1F3987}" srcId="{7EE13E1F-4487-4CE0-A4F4-8ED139B1060E}" destId="{D0F336E6-6BFD-4285-8713-FE459F7E9D89}" srcOrd="4" destOrd="0" parTransId="{582A80AA-4A48-4066-998D-AFB8E25F012D}" sibTransId="{6B47CDEE-8A78-4AEB-A5E2-3A0DB468E89F}"/>
    <dgm:cxn modelId="{82AB43E8-172B-4FBB-8007-03F75AB9E0FD}" type="presOf" srcId="{B204A5E0-B7C8-4851-9931-E52FBE3F881B}" destId="{FCA824B5-678E-4F75-B160-48DB7A7D4DFE}" srcOrd="0" destOrd="0" presId="urn:microsoft.com/office/officeart/2005/8/layout/pList2"/>
    <dgm:cxn modelId="{7A6905EB-88FD-498D-8F94-DD605D558626}" srcId="{7EE13E1F-4487-4CE0-A4F4-8ED139B1060E}" destId="{E282B5A4-42D6-4442-9102-7E72A10EB759}" srcOrd="3" destOrd="0" parTransId="{83FD6232-64DA-43F9-940C-32A6174F7705}" sibTransId="{151272F9-0951-42D7-BCED-4B3ADAE17184}"/>
    <dgm:cxn modelId="{D87268D5-91C0-4985-A155-82F14515B56E}" type="presParOf" srcId="{A9DF8C78-5ADF-4A9C-B8A4-1FA165DA32C9}" destId="{C77E1FD3-CBA8-4BE4-913A-05C09A51A88B}" srcOrd="0" destOrd="0" presId="urn:microsoft.com/office/officeart/2005/8/layout/pList2"/>
    <dgm:cxn modelId="{A72FD6A1-FD70-43DB-AE2A-106BB68C11CA}" type="presParOf" srcId="{A9DF8C78-5ADF-4A9C-B8A4-1FA165DA32C9}" destId="{13EF2B93-AB15-4E2B-A49E-D76C7A2FC047}" srcOrd="1" destOrd="0" presId="urn:microsoft.com/office/officeart/2005/8/layout/pList2"/>
    <dgm:cxn modelId="{DDD5D08E-9BFD-4B3D-B2ED-0E6FB445A32C}" type="presParOf" srcId="{13EF2B93-AB15-4E2B-A49E-D76C7A2FC047}" destId="{B3DF70B8-8985-4553-AD90-A8268F3D1846}" srcOrd="0" destOrd="0" presId="urn:microsoft.com/office/officeart/2005/8/layout/pList2"/>
    <dgm:cxn modelId="{9DB8F689-F973-4613-921C-52662B434DDD}" type="presParOf" srcId="{B3DF70B8-8985-4553-AD90-A8268F3D1846}" destId="{78EF048E-D35D-403B-B3E0-0EDBC4B86AC3}" srcOrd="0" destOrd="0" presId="urn:microsoft.com/office/officeart/2005/8/layout/pList2"/>
    <dgm:cxn modelId="{9B0CC95F-5F45-4493-ACD7-6EAE66C2897B}" type="presParOf" srcId="{B3DF70B8-8985-4553-AD90-A8268F3D1846}" destId="{41E04A26-73BD-406F-91C0-122E92696CD2}" srcOrd="1" destOrd="0" presId="urn:microsoft.com/office/officeart/2005/8/layout/pList2"/>
    <dgm:cxn modelId="{024DA56E-A521-443B-B23E-14B8604CBE81}" type="presParOf" srcId="{B3DF70B8-8985-4553-AD90-A8268F3D1846}" destId="{7DC34A58-8083-4C11-8813-3BAA9274379E}" srcOrd="2" destOrd="0" presId="urn:microsoft.com/office/officeart/2005/8/layout/pList2"/>
    <dgm:cxn modelId="{39D3C379-6032-49D3-9335-F9F77B1E24DB}" type="presParOf" srcId="{13EF2B93-AB15-4E2B-A49E-D76C7A2FC047}" destId="{AB322006-F7F9-4B52-BAAE-625D55E0EE86}" srcOrd="1" destOrd="0" presId="urn:microsoft.com/office/officeart/2005/8/layout/pList2"/>
    <dgm:cxn modelId="{892DD6D3-CE61-4629-84D7-B54B3E7AAD6C}" type="presParOf" srcId="{13EF2B93-AB15-4E2B-A49E-D76C7A2FC047}" destId="{A0946D2F-D17D-4002-A953-AD017BA28C46}" srcOrd="2" destOrd="0" presId="urn:microsoft.com/office/officeart/2005/8/layout/pList2"/>
    <dgm:cxn modelId="{D37EA4F9-F8D6-4C76-B3BE-7E33236ACF57}" type="presParOf" srcId="{A0946D2F-D17D-4002-A953-AD017BA28C46}" destId="{66D9CD15-ABBC-4A70-9CC9-D9B6153120A6}" srcOrd="0" destOrd="0" presId="urn:microsoft.com/office/officeart/2005/8/layout/pList2"/>
    <dgm:cxn modelId="{5DDDD830-52DF-484B-B0EB-A5D4AF468DFC}" type="presParOf" srcId="{A0946D2F-D17D-4002-A953-AD017BA28C46}" destId="{E0F9BABE-CCC9-4D74-A88E-1E430A832D25}" srcOrd="1" destOrd="0" presId="urn:microsoft.com/office/officeart/2005/8/layout/pList2"/>
    <dgm:cxn modelId="{4BAD608B-E7C7-4779-8625-C3C8AFB92D0B}" type="presParOf" srcId="{A0946D2F-D17D-4002-A953-AD017BA28C46}" destId="{C1F837AC-BB01-47E4-94EE-2483570AA654}" srcOrd="2" destOrd="0" presId="urn:microsoft.com/office/officeart/2005/8/layout/pList2"/>
    <dgm:cxn modelId="{2FAB51AC-B8AC-4C8D-BB62-AFAD55D6FDA0}" type="presParOf" srcId="{13EF2B93-AB15-4E2B-A49E-D76C7A2FC047}" destId="{FCA824B5-678E-4F75-B160-48DB7A7D4DFE}" srcOrd="3" destOrd="0" presId="urn:microsoft.com/office/officeart/2005/8/layout/pList2"/>
    <dgm:cxn modelId="{8A35A41E-F607-4516-9FBB-2B9C9041B7BA}" type="presParOf" srcId="{13EF2B93-AB15-4E2B-A49E-D76C7A2FC047}" destId="{74655AD9-5BD4-4BC2-9263-4EEF183FB6C7}" srcOrd="4" destOrd="0" presId="urn:microsoft.com/office/officeart/2005/8/layout/pList2"/>
    <dgm:cxn modelId="{D84ABCB0-37C9-464D-AD6F-ACDD27396296}" type="presParOf" srcId="{74655AD9-5BD4-4BC2-9263-4EEF183FB6C7}" destId="{2181E0A4-91C3-42B2-A969-409138F0C86F}" srcOrd="0" destOrd="0" presId="urn:microsoft.com/office/officeart/2005/8/layout/pList2"/>
    <dgm:cxn modelId="{E53B639A-BF19-4B7F-A4BA-896D79D845BF}" type="presParOf" srcId="{74655AD9-5BD4-4BC2-9263-4EEF183FB6C7}" destId="{CA93FB64-7920-4B52-B23D-0D0D62D896F7}" srcOrd="1" destOrd="0" presId="urn:microsoft.com/office/officeart/2005/8/layout/pList2"/>
    <dgm:cxn modelId="{A915276D-9132-4EA3-9CE5-042D697735B1}" type="presParOf" srcId="{74655AD9-5BD4-4BC2-9263-4EEF183FB6C7}" destId="{777546F6-E812-43F4-B147-3B503B50F20A}" srcOrd="2" destOrd="0" presId="urn:microsoft.com/office/officeart/2005/8/layout/pList2"/>
    <dgm:cxn modelId="{EBB4462A-A36B-423C-85B2-223AB45C4660}" type="presParOf" srcId="{13EF2B93-AB15-4E2B-A49E-D76C7A2FC047}" destId="{29EBD426-A358-445B-BAEF-A339A34C3FA0}" srcOrd="5" destOrd="0" presId="urn:microsoft.com/office/officeart/2005/8/layout/pList2"/>
    <dgm:cxn modelId="{3E27FE93-E3EE-495C-B6CE-A46DF4BEE812}" type="presParOf" srcId="{13EF2B93-AB15-4E2B-A49E-D76C7A2FC047}" destId="{3A8E9022-53D6-4813-9448-DFAD72DA7496}" srcOrd="6" destOrd="0" presId="urn:microsoft.com/office/officeart/2005/8/layout/pList2"/>
    <dgm:cxn modelId="{05EAD16A-DF40-4390-A7F4-62220F0934D5}" type="presParOf" srcId="{3A8E9022-53D6-4813-9448-DFAD72DA7496}" destId="{A93723C5-9342-45F7-BC83-2518ACDDC16D}" srcOrd="0" destOrd="0" presId="urn:microsoft.com/office/officeart/2005/8/layout/pList2"/>
    <dgm:cxn modelId="{014A43CA-3CFB-4EF2-9C22-6E189C87218C}" type="presParOf" srcId="{3A8E9022-53D6-4813-9448-DFAD72DA7496}" destId="{82CD30FE-1AAB-4D44-B728-51A055A692B4}" srcOrd="1" destOrd="0" presId="urn:microsoft.com/office/officeart/2005/8/layout/pList2"/>
    <dgm:cxn modelId="{EAE0B853-1BEB-4F7E-A813-7750A9805E76}" type="presParOf" srcId="{3A8E9022-53D6-4813-9448-DFAD72DA7496}" destId="{04F74034-CF20-44BC-816E-1E1F7516A054}" srcOrd="2" destOrd="0" presId="urn:microsoft.com/office/officeart/2005/8/layout/pList2"/>
    <dgm:cxn modelId="{DD7AEE2C-EEE4-46B2-B179-082AA521651E}" type="presParOf" srcId="{13EF2B93-AB15-4E2B-A49E-D76C7A2FC047}" destId="{5B2E4404-FC01-4197-951B-28DB6B83F2B9}" srcOrd="7" destOrd="0" presId="urn:microsoft.com/office/officeart/2005/8/layout/pList2"/>
    <dgm:cxn modelId="{228FC7EA-466A-4718-85B9-75F3838A5914}" type="presParOf" srcId="{13EF2B93-AB15-4E2B-A49E-D76C7A2FC047}" destId="{61BB291D-F3A9-4D4D-BFD6-36F834B153AF}" srcOrd="8" destOrd="0" presId="urn:microsoft.com/office/officeart/2005/8/layout/pList2"/>
    <dgm:cxn modelId="{3FE1A9A7-EA9C-4DBA-8736-CF16DCF01D95}" type="presParOf" srcId="{61BB291D-F3A9-4D4D-BFD6-36F834B153AF}" destId="{F86867DE-99D3-47F9-B84B-E795AC26A16E}" srcOrd="0" destOrd="0" presId="urn:microsoft.com/office/officeart/2005/8/layout/pList2"/>
    <dgm:cxn modelId="{D97C3962-8C0F-47B6-BACC-53B4145B2724}" type="presParOf" srcId="{61BB291D-F3A9-4D4D-BFD6-36F834B153AF}" destId="{AB4CC9EF-0298-4605-9FBE-697401F7EA7A}" srcOrd="1" destOrd="0" presId="urn:microsoft.com/office/officeart/2005/8/layout/pList2"/>
    <dgm:cxn modelId="{82EE3BBB-3D5A-4032-8500-C3D5BB530847}" type="presParOf" srcId="{61BB291D-F3A9-4D4D-BFD6-36F834B153AF}" destId="{2E11B78D-569B-40A1-A126-ECDAFC7E013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3FE04-6AF5-4D85-A795-E7F9CDDC5B12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30B3A2A6-3401-4BA0-8FE7-50323F523504}">
      <dgm:prSet phldrT="[Text]"/>
      <dgm:spPr/>
      <dgm:t>
        <a:bodyPr/>
        <a:lstStyle/>
        <a:p>
          <a:r>
            <a:rPr lang="en-US" dirty="0"/>
            <a:t>Memory</a:t>
          </a:r>
          <a:endParaRPr lang="LID4096" dirty="0"/>
        </a:p>
      </dgm:t>
    </dgm:pt>
    <dgm:pt modelId="{DE574EAC-90AB-45C4-BD08-DBF4B2736E14}" type="parTrans" cxnId="{84BA5F32-1F9D-4EA4-8412-0ABA009E52D0}">
      <dgm:prSet/>
      <dgm:spPr/>
      <dgm:t>
        <a:bodyPr/>
        <a:lstStyle/>
        <a:p>
          <a:endParaRPr lang="LID4096"/>
        </a:p>
      </dgm:t>
    </dgm:pt>
    <dgm:pt modelId="{2740B38B-9A3C-4B69-9A7B-B9492D247BFF}" type="sibTrans" cxnId="{84BA5F32-1F9D-4EA4-8412-0ABA009E52D0}">
      <dgm:prSet/>
      <dgm:spPr/>
      <dgm:t>
        <a:bodyPr/>
        <a:lstStyle/>
        <a:p>
          <a:endParaRPr lang="LID4096"/>
        </a:p>
      </dgm:t>
    </dgm:pt>
    <dgm:pt modelId="{DF131C62-1C11-4856-B446-2DBA3AC2CE5B}">
      <dgm:prSet phldrT="[Text]"/>
      <dgm:spPr/>
      <dgm:t>
        <a:bodyPr/>
        <a:lstStyle/>
        <a:p>
          <a:r>
            <a:rPr lang="en-US" dirty="0"/>
            <a:t>Secondary Memory</a:t>
          </a:r>
          <a:endParaRPr lang="LID4096" dirty="0"/>
        </a:p>
      </dgm:t>
    </dgm:pt>
    <dgm:pt modelId="{F83A5A45-3BD3-4643-800D-4104E6380EC7}" type="parTrans" cxnId="{7A062747-7410-4C67-A082-1B776268C9E8}">
      <dgm:prSet/>
      <dgm:spPr/>
      <dgm:t>
        <a:bodyPr/>
        <a:lstStyle/>
        <a:p>
          <a:endParaRPr lang="LID4096"/>
        </a:p>
      </dgm:t>
    </dgm:pt>
    <dgm:pt modelId="{0FF8B79B-6961-4FC3-939E-37E241095635}" type="sibTrans" cxnId="{7A062747-7410-4C67-A082-1B776268C9E8}">
      <dgm:prSet/>
      <dgm:spPr/>
      <dgm:t>
        <a:bodyPr/>
        <a:lstStyle/>
        <a:p>
          <a:endParaRPr lang="LID4096"/>
        </a:p>
      </dgm:t>
    </dgm:pt>
    <dgm:pt modelId="{E901ACE3-3C55-4546-8015-F95FCA04A980}">
      <dgm:prSet phldrT="[Text]"/>
      <dgm:spPr/>
      <dgm:t>
        <a:bodyPr/>
        <a:lstStyle/>
        <a:p>
          <a:r>
            <a:rPr lang="en-US" dirty="0"/>
            <a:t>Primary Memory</a:t>
          </a:r>
          <a:endParaRPr lang="LID4096" dirty="0"/>
        </a:p>
      </dgm:t>
    </dgm:pt>
    <dgm:pt modelId="{7CE3D354-B71B-43B9-87EF-EC38AED76EC3}" type="parTrans" cxnId="{38B5D52A-B849-4EFA-8112-940BAFD5225E}">
      <dgm:prSet/>
      <dgm:spPr/>
      <dgm:t>
        <a:bodyPr/>
        <a:lstStyle/>
        <a:p>
          <a:endParaRPr lang="LID4096"/>
        </a:p>
      </dgm:t>
    </dgm:pt>
    <dgm:pt modelId="{003B0E25-9C4A-4475-850D-74E8B70B7B0F}" type="sibTrans" cxnId="{38B5D52A-B849-4EFA-8112-940BAFD5225E}">
      <dgm:prSet/>
      <dgm:spPr/>
      <dgm:t>
        <a:bodyPr/>
        <a:lstStyle/>
        <a:p>
          <a:endParaRPr lang="LID4096"/>
        </a:p>
      </dgm:t>
    </dgm:pt>
    <dgm:pt modelId="{6F9291F7-52E2-4427-8FFA-15A5A925C934}">
      <dgm:prSet phldrT="[Text]"/>
      <dgm:spPr/>
      <dgm:t>
        <a:bodyPr/>
        <a:lstStyle/>
        <a:p>
          <a:r>
            <a:rPr lang="en-US" dirty="0"/>
            <a:t>Hard Disk</a:t>
          </a:r>
          <a:endParaRPr lang="LID4096" dirty="0"/>
        </a:p>
      </dgm:t>
    </dgm:pt>
    <dgm:pt modelId="{55EB6A89-D87E-4371-9EE3-1FA457151BE9}" type="parTrans" cxnId="{C47E379D-1179-4054-B86F-4BE0FC252EDF}">
      <dgm:prSet/>
      <dgm:spPr/>
      <dgm:t>
        <a:bodyPr/>
        <a:lstStyle/>
        <a:p>
          <a:endParaRPr lang="LID4096"/>
        </a:p>
      </dgm:t>
    </dgm:pt>
    <dgm:pt modelId="{B8448787-704C-4142-9E34-9A9FB59EB99F}" type="sibTrans" cxnId="{C47E379D-1179-4054-B86F-4BE0FC252EDF}">
      <dgm:prSet/>
      <dgm:spPr/>
      <dgm:t>
        <a:bodyPr/>
        <a:lstStyle/>
        <a:p>
          <a:endParaRPr lang="LID4096"/>
        </a:p>
      </dgm:t>
    </dgm:pt>
    <dgm:pt modelId="{94A83616-2A85-44A5-9D8D-A3600EF43F5D}">
      <dgm:prSet phldrT="[Text]"/>
      <dgm:spPr/>
      <dgm:t>
        <a:bodyPr/>
        <a:lstStyle/>
        <a:p>
          <a:r>
            <a:rPr lang="en-US" dirty="0"/>
            <a:t>RAM</a:t>
          </a:r>
          <a:endParaRPr lang="LID4096" dirty="0"/>
        </a:p>
      </dgm:t>
    </dgm:pt>
    <dgm:pt modelId="{AC204DDB-D565-4026-8957-D0DDDB0229EB}" type="parTrans" cxnId="{07908FD4-ED81-444E-B4E9-A8DB3FBA708C}">
      <dgm:prSet/>
      <dgm:spPr/>
      <dgm:t>
        <a:bodyPr/>
        <a:lstStyle/>
        <a:p>
          <a:endParaRPr lang="LID4096"/>
        </a:p>
      </dgm:t>
    </dgm:pt>
    <dgm:pt modelId="{27A7232F-C576-4E27-B886-B3F37143210F}" type="sibTrans" cxnId="{07908FD4-ED81-444E-B4E9-A8DB3FBA708C}">
      <dgm:prSet/>
      <dgm:spPr/>
      <dgm:t>
        <a:bodyPr/>
        <a:lstStyle/>
        <a:p>
          <a:endParaRPr lang="LID4096"/>
        </a:p>
      </dgm:t>
    </dgm:pt>
    <dgm:pt modelId="{03EED46D-A5D0-44B5-835F-AA97C0009008}">
      <dgm:prSet phldrT="[Text]"/>
      <dgm:spPr/>
      <dgm:t>
        <a:bodyPr/>
        <a:lstStyle/>
        <a:p>
          <a:r>
            <a:rPr lang="en-US" dirty="0"/>
            <a:t>ROM</a:t>
          </a:r>
          <a:endParaRPr lang="LID4096" dirty="0"/>
        </a:p>
      </dgm:t>
    </dgm:pt>
    <dgm:pt modelId="{C3DA6D91-CCEE-4821-A5FD-BBB18FF02C91}" type="parTrans" cxnId="{23BA336F-EC57-42AA-AE2D-3B9CDD845CE6}">
      <dgm:prSet/>
      <dgm:spPr/>
      <dgm:t>
        <a:bodyPr/>
        <a:lstStyle/>
        <a:p>
          <a:endParaRPr lang="LID4096"/>
        </a:p>
      </dgm:t>
    </dgm:pt>
    <dgm:pt modelId="{6D4868FD-59C8-45D5-8FD3-384ED444245E}" type="sibTrans" cxnId="{23BA336F-EC57-42AA-AE2D-3B9CDD845CE6}">
      <dgm:prSet/>
      <dgm:spPr/>
      <dgm:t>
        <a:bodyPr/>
        <a:lstStyle/>
        <a:p>
          <a:endParaRPr lang="LID4096"/>
        </a:p>
      </dgm:t>
    </dgm:pt>
    <dgm:pt modelId="{AE696E45-22D8-445E-9C8F-529F5EB9CB27}">
      <dgm:prSet phldrT="[Text]"/>
      <dgm:spPr/>
      <dgm:t>
        <a:bodyPr/>
        <a:lstStyle/>
        <a:p>
          <a:r>
            <a:rPr lang="en-US" dirty="0"/>
            <a:t>DVD/CD Drives</a:t>
          </a:r>
          <a:endParaRPr lang="LID4096" dirty="0"/>
        </a:p>
      </dgm:t>
    </dgm:pt>
    <dgm:pt modelId="{4640FB6D-472F-4870-9CB7-4DC7FA5CE378}" type="parTrans" cxnId="{4B433372-0C8B-44D7-8CCC-E4F53F051D47}">
      <dgm:prSet/>
      <dgm:spPr/>
      <dgm:t>
        <a:bodyPr/>
        <a:lstStyle/>
        <a:p>
          <a:endParaRPr lang="LID4096"/>
        </a:p>
      </dgm:t>
    </dgm:pt>
    <dgm:pt modelId="{DFD96D12-A066-47D0-BA55-B0AC6A6BA6E8}" type="sibTrans" cxnId="{4B433372-0C8B-44D7-8CCC-E4F53F051D47}">
      <dgm:prSet/>
      <dgm:spPr/>
      <dgm:t>
        <a:bodyPr/>
        <a:lstStyle/>
        <a:p>
          <a:endParaRPr lang="LID4096"/>
        </a:p>
      </dgm:t>
    </dgm:pt>
    <dgm:pt modelId="{F1F94556-09EF-41A0-B008-CEB9B3DD6121}">
      <dgm:prSet phldrT="[Text]"/>
      <dgm:spPr/>
      <dgm:t>
        <a:bodyPr/>
        <a:lstStyle/>
        <a:p>
          <a:r>
            <a:rPr lang="en-US" dirty="0"/>
            <a:t>Cache</a:t>
          </a:r>
          <a:endParaRPr lang="LID4096" dirty="0"/>
        </a:p>
      </dgm:t>
    </dgm:pt>
    <dgm:pt modelId="{9D39BF86-FEC5-4F94-B0AF-10CB4D3E0023}" type="parTrans" cxnId="{9FEE671E-5DBF-4B7E-A405-1F478C9D49DD}">
      <dgm:prSet/>
      <dgm:spPr/>
      <dgm:t>
        <a:bodyPr/>
        <a:lstStyle/>
        <a:p>
          <a:endParaRPr lang="LID4096"/>
        </a:p>
      </dgm:t>
    </dgm:pt>
    <dgm:pt modelId="{DCA2A8FD-5E20-44C9-85E3-546D0793AEE4}" type="sibTrans" cxnId="{9FEE671E-5DBF-4B7E-A405-1F478C9D49DD}">
      <dgm:prSet/>
      <dgm:spPr/>
      <dgm:t>
        <a:bodyPr/>
        <a:lstStyle/>
        <a:p>
          <a:endParaRPr lang="LID4096"/>
        </a:p>
      </dgm:t>
    </dgm:pt>
    <dgm:pt modelId="{DFDB559F-D26D-447D-840B-0178DFDF866C}">
      <dgm:prSet phldrT="[Text]"/>
      <dgm:spPr/>
      <dgm:t>
        <a:bodyPr/>
        <a:lstStyle/>
        <a:p>
          <a:r>
            <a:rPr lang="en-US" dirty="0"/>
            <a:t>Floppy Drives</a:t>
          </a:r>
          <a:endParaRPr lang="LID4096" dirty="0"/>
        </a:p>
      </dgm:t>
    </dgm:pt>
    <dgm:pt modelId="{92AEB0F0-1CFD-473D-9023-D1782F4B51E5}" type="parTrans" cxnId="{AAC9BA00-9651-4EAD-B4F0-60BF8FCB07A9}">
      <dgm:prSet/>
      <dgm:spPr/>
      <dgm:t>
        <a:bodyPr/>
        <a:lstStyle/>
        <a:p>
          <a:endParaRPr lang="LID4096"/>
        </a:p>
      </dgm:t>
    </dgm:pt>
    <dgm:pt modelId="{A81C2458-5B6A-4B4D-B71C-A7ABA9C63837}" type="sibTrans" cxnId="{AAC9BA00-9651-4EAD-B4F0-60BF8FCB07A9}">
      <dgm:prSet/>
      <dgm:spPr/>
      <dgm:t>
        <a:bodyPr/>
        <a:lstStyle/>
        <a:p>
          <a:endParaRPr lang="LID4096"/>
        </a:p>
      </dgm:t>
    </dgm:pt>
    <dgm:pt modelId="{7367DFAD-F992-4518-893E-E29BB3E77629}" type="pres">
      <dgm:prSet presAssocID="{7CB3FE04-6AF5-4D85-A795-E7F9CDDC5B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3F025E-95C7-4007-BB25-510D49FA1FB4}" type="pres">
      <dgm:prSet presAssocID="{30B3A2A6-3401-4BA0-8FE7-50323F523504}" presName="vertOne" presStyleCnt="0"/>
      <dgm:spPr/>
    </dgm:pt>
    <dgm:pt modelId="{27ACF27B-95A0-4B7F-BA43-9E554F2B95B3}" type="pres">
      <dgm:prSet presAssocID="{30B3A2A6-3401-4BA0-8FE7-50323F523504}" presName="txOne" presStyleLbl="node0" presStyleIdx="0" presStyleCnt="1">
        <dgm:presLayoutVars>
          <dgm:chPref val="3"/>
        </dgm:presLayoutVars>
      </dgm:prSet>
      <dgm:spPr/>
    </dgm:pt>
    <dgm:pt modelId="{04521E62-8F1A-42BA-872C-D0CF95ACC806}" type="pres">
      <dgm:prSet presAssocID="{30B3A2A6-3401-4BA0-8FE7-50323F523504}" presName="parTransOne" presStyleCnt="0"/>
      <dgm:spPr/>
    </dgm:pt>
    <dgm:pt modelId="{632B4683-2D28-4F2D-A128-76ECD58689DD}" type="pres">
      <dgm:prSet presAssocID="{30B3A2A6-3401-4BA0-8FE7-50323F523504}" presName="horzOne" presStyleCnt="0"/>
      <dgm:spPr/>
    </dgm:pt>
    <dgm:pt modelId="{C010AD30-43C7-49CC-9C2B-D01BD56A9229}" type="pres">
      <dgm:prSet presAssocID="{DF131C62-1C11-4856-B446-2DBA3AC2CE5B}" presName="vertTwo" presStyleCnt="0"/>
      <dgm:spPr/>
    </dgm:pt>
    <dgm:pt modelId="{03DADE44-EF18-4789-893D-1E666C0F4A12}" type="pres">
      <dgm:prSet presAssocID="{DF131C62-1C11-4856-B446-2DBA3AC2CE5B}" presName="txTwo" presStyleLbl="node2" presStyleIdx="0" presStyleCnt="2">
        <dgm:presLayoutVars>
          <dgm:chPref val="3"/>
        </dgm:presLayoutVars>
      </dgm:prSet>
      <dgm:spPr/>
    </dgm:pt>
    <dgm:pt modelId="{66DA8845-6E5C-467B-BA6E-2849CA6BC9D1}" type="pres">
      <dgm:prSet presAssocID="{DF131C62-1C11-4856-B446-2DBA3AC2CE5B}" presName="parTransTwo" presStyleCnt="0"/>
      <dgm:spPr/>
    </dgm:pt>
    <dgm:pt modelId="{9C954ECE-52B4-4511-B91D-D137DA679CA2}" type="pres">
      <dgm:prSet presAssocID="{DF131C62-1C11-4856-B446-2DBA3AC2CE5B}" presName="horzTwo" presStyleCnt="0"/>
      <dgm:spPr/>
    </dgm:pt>
    <dgm:pt modelId="{7E02A8F8-73D0-400C-BEBD-CF8FD008D006}" type="pres">
      <dgm:prSet presAssocID="{6F9291F7-52E2-4427-8FFA-15A5A925C934}" presName="vertThree" presStyleCnt="0"/>
      <dgm:spPr/>
    </dgm:pt>
    <dgm:pt modelId="{DE1D7B45-E45C-48BF-A792-79F1149BBAB7}" type="pres">
      <dgm:prSet presAssocID="{6F9291F7-52E2-4427-8FFA-15A5A925C934}" presName="txThree" presStyleLbl="node3" presStyleIdx="0" presStyleCnt="6">
        <dgm:presLayoutVars>
          <dgm:chPref val="3"/>
        </dgm:presLayoutVars>
      </dgm:prSet>
      <dgm:spPr/>
    </dgm:pt>
    <dgm:pt modelId="{0CD4E876-5BA5-4D1C-9997-12995C8CE8C6}" type="pres">
      <dgm:prSet presAssocID="{6F9291F7-52E2-4427-8FFA-15A5A925C934}" presName="horzThree" presStyleCnt="0"/>
      <dgm:spPr/>
    </dgm:pt>
    <dgm:pt modelId="{E938F6FA-AE7B-417B-8BD7-A17E01B5D888}" type="pres">
      <dgm:prSet presAssocID="{B8448787-704C-4142-9E34-9A9FB59EB99F}" presName="sibSpaceThree" presStyleCnt="0"/>
      <dgm:spPr/>
    </dgm:pt>
    <dgm:pt modelId="{61BB157F-D91F-4A11-A4EA-A81DE9936CEF}" type="pres">
      <dgm:prSet presAssocID="{AE696E45-22D8-445E-9C8F-529F5EB9CB27}" presName="vertThree" presStyleCnt="0"/>
      <dgm:spPr/>
    </dgm:pt>
    <dgm:pt modelId="{C0ED026F-1D03-4555-8B05-B4575BFD34E6}" type="pres">
      <dgm:prSet presAssocID="{AE696E45-22D8-445E-9C8F-529F5EB9CB27}" presName="txThree" presStyleLbl="node3" presStyleIdx="1" presStyleCnt="6">
        <dgm:presLayoutVars>
          <dgm:chPref val="3"/>
        </dgm:presLayoutVars>
      </dgm:prSet>
      <dgm:spPr/>
    </dgm:pt>
    <dgm:pt modelId="{F5511C25-443E-4093-9864-1DB126902039}" type="pres">
      <dgm:prSet presAssocID="{AE696E45-22D8-445E-9C8F-529F5EB9CB27}" presName="horzThree" presStyleCnt="0"/>
      <dgm:spPr/>
    </dgm:pt>
    <dgm:pt modelId="{2700A11E-0D29-4E18-B63E-93C98306FDB0}" type="pres">
      <dgm:prSet presAssocID="{DFD96D12-A066-47D0-BA55-B0AC6A6BA6E8}" presName="sibSpaceThree" presStyleCnt="0"/>
      <dgm:spPr/>
    </dgm:pt>
    <dgm:pt modelId="{15DFC6D8-32EC-45B1-BE60-570FF912FAC7}" type="pres">
      <dgm:prSet presAssocID="{DFDB559F-D26D-447D-840B-0178DFDF866C}" presName="vertThree" presStyleCnt="0"/>
      <dgm:spPr/>
    </dgm:pt>
    <dgm:pt modelId="{8F899F04-14F5-4F7B-96E9-B030B179C1B7}" type="pres">
      <dgm:prSet presAssocID="{DFDB559F-D26D-447D-840B-0178DFDF866C}" presName="txThree" presStyleLbl="node3" presStyleIdx="2" presStyleCnt="6">
        <dgm:presLayoutVars>
          <dgm:chPref val="3"/>
        </dgm:presLayoutVars>
      </dgm:prSet>
      <dgm:spPr/>
    </dgm:pt>
    <dgm:pt modelId="{6F86D8E8-DAF5-43D3-9EFF-9D17AB5CD755}" type="pres">
      <dgm:prSet presAssocID="{DFDB559F-D26D-447D-840B-0178DFDF866C}" presName="horzThree" presStyleCnt="0"/>
      <dgm:spPr/>
    </dgm:pt>
    <dgm:pt modelId="{BC0D4CEC-BD9D-4060-8870-2D3FF26CC6DB}" type="pres">
      <dgm:prSet presAssocID="{0FF8B79B-6961-4FC3-939E-37E241095635}" presName="sibSpaceTwo" presStyleCnt="0"/>
      <dgm:spPr/>
    </dgm:pt>
    <dgm:pt modelId="{A0B4B2FF-A687-4D8F-A817-EA2A01925092}" type="pres">
      <dgm:prSet presAssocID="{E901ACE3-3C55-4546-8015-F95FCA04A980}" presName="vertTwo" presStyleCnt="0"/>
      <dgm:spPr/>
    </dgm:pt>
    <dgm:pt modelId="{CC96B95C-F6EA-4AC1-A254-B589C50FAFCF}" type="pres">
      <dgm:prSet presAssocID="{E901ACE3-3C55-4546-8015-F95FCA04A980}" presName="txTwo" presStyleLbl="node2" presStyleIdx="1" presStyleCnt="2">
        <dgm:presLayoutVars>
          <dgm:chPref val="3"/>
        </dgm:presLayoutVars>
      </dgm:prSet>
      <dgm:spPr/>
    </dgm:pt>
    <dgm:pt modelId="{1289543B-8292-486A-8895-A30F51C6BA02}" type="pres">
      <dgm:prSet presAssocID="{E901ACE3-3C55-4546-8015-F95FCA04A980}" presName="parTransTwo" presStyleCnt="0"/>
      <dgm:spPr/>
    </dgm:pt>
    <dgm:pt modelId="{B9D5F537-DF53-468F-963E-5F227DA4973C}" type="pres">
      <dgm:prSet presAssocID="{E901ACE3-3C55-4546-8015-F95FCA04A980}" presName="horzTwo" presStyleCnt="0"/>
      <dgm:spPr/>
    </dgm:pt>
    <dgm:pt modelId="{6FF9175C-C5AD-4DC7-B9C9-AF9AC0F380F5}" type="pres">
      <dgm:prSet presAssocID="{94A83616-2A85-44A5-9D8D-A3600EF43F5D}" presName="vertThree" presStyleCnt="0"/>
      <dgm:spPr/>
    </dgm:pt>
    <dgm:pt modelId="{34484049-16CC-42F1-9D9E-D2DCAF966F30}" type="pres">
      <dgm:prSet presAssocID="{94A83616-2A85-44A5-9D8D-A3600EF43F5D}" presName="txThree" presStyleLbl="node3" presStyleIdx="3" presStyleCnt="6">
        <dgm:presLayoutVars>
          <dgm:chPref val="3"/>
        </dgm:presLayoutVars>
      </dgm:prSet>
      <dgm:spPr/>
    </dgm:pt>
    <dgm:pt modelId="{42FFEFF7-45A9-4E80-9FD8-66290B6F88FF}" type="pres">
      <dgm:prSet presAssocID="{94A83616-2A85-44A5-9D8D-A3600EF43F5D}" presName="horzThree" presStyleCnt="0"/>
      <dgm:spPr/>
    </dgm:pt>
    <dgm:pt modelId="{DB4AFAA5-F6D2-4C08-81CE-2959BA973FEA}" type="pres">
      <dgm:prSet presAssocID="{27A7232F-C576-4E27-B886-B3F37143210F}" presName="sibSpaceThree" presStyleCnt="0"/>
      <dgm:spPr/>
    </dgm:pt>
    <dgm:pt modelId="{0B838BFB-D834-4594-B2CE-980B876A41B0}" type="pres">
      <dgm:prSet presAssocID="{03EED46D-A5D0-44B5-835F-AA97C0009008}" presName="vertThree" presStyleCnt="0"/>
      <dgm:spPr/>
    </dgm:pt>
    <dgm:pt modelId="{80765EC6-F438-4EBE-9A48-202852421499}" type="pres">
      <dgm:prSet presAssocID="{03EED46D-A5D0-44B5-835F-AA97C0009008}" presName="txThree" presStyleLbl="node3" presStyleIdx="4" presStyleCnt="6">
        <dgm:presLayoutVars>
          <dgm:chPref val="3"/>
        </dgm:presLayoutVars>
      </dgm:prSet>
      <dgm:spPr/>
    </dgm:pt>
    <dgm:pt modelId="{A765F052-EE6F-4ACE-8420-CA4229F34D8F}" type="pres">
      <dgm:prSet presAssocID="{03EED46D-A5D0-44B5-835F-AA97C0009008}" presName="horzThree" presStyleCnt="0"/>
      <dgm:spPr/>
    </dgm:pt>
    <dgm:pt modelId="{73694FA9-41CC-42FA-AC28-8CF4C1211BE2}" type="pres">
      <dgm:prSet presAssocID="{6D4868FD-59C8-45D5-8FD3-384ED444245E}" presName="sibSpaceThree" presStyleCnt="0"/>
      <dgm:spPr/>
    </dgm:pt>
    <dgm:pt modelId="{DF26204A-989D-4CFB-80D6-6F324C595153}" type="pres">
      <dgm:prSet presAssocID="{F1F94556-09EF-41A0-B008-CEB9B3DD6121}" presName="vertThree" presStyleCnt="0"/>
      <dgm:spPr/>
    </dgm:pt>
    <dgm:pt modelId="{A6D7A0EB-A2E2-44A0-9F08-17AB396204BC}" type="pres">
      <dgm:prSet presAssocID="{F1F94556-09EF-41A0-B008-CEB9B3DD6121}" presName="txThree" presStyleLbl="node3" presStyleIdx="5" presStyleCnt="6">
        <dgm:presLayoutVars>
          <dgm:chPref val="3"/>
        </dgm:presLayoutVars>
      </dgm:prSet>
      <dgm:spPr/>
    </dgm:pt>
    <dgm:pt modelId="{39EFA879-021A-49ED-9645-95B2F0178AB2}" type="pres">
      <dgm:prSet presAssocID="{F1F94556-09EF-41A0-B008-CEB9B3DD6121}" presName="horzThree" presStyleCnt="0"/>
      <dgm:spPr/>
    </dgm:pt>
  </dgm:ptLst>
  <dgm:cxnLst>
    <dgm:cxn modelId="{AAC9BA00-9651-4EAD-B4F0-60BF8FCB07A9}" srcId="{DF131C62-1C11-4856-B446-2DBA3AC2CE5B}" destId="{DFDB559F-D26D-447D-840B-0178DFDF866C}" srcOrd="2" destOrd="0" parTransId="{92AEB0F0-1CFD-473D-9023-D1782F4B51E5}" sibTransId="{A81C2458-5B6A-4B4D-B71C-A7ABA9C63837}"/>
    <dgm:cxn modelId="{689C0518-D759-46E6-9E9D-B68EB13C40B9}" type="presOf" srcId="{F1F94556-09EF-41A0-B008-CEB9B3DD6121}" destId="{A6D7A0EB-A2E2-44A0-9F08-17AB396204BC}" srcOrd="0" destOrd="0" presId="urn:microsoft.com/office/officeart/2005/8/layout/hierarchy4"/>
    <dgm:cxn modelId="{07C06E1C-93C3-47F5-9987-A7EFD74B6DEF}" type="presOf" srcId="{E901ACE3-3C55-4546-8015-F95FCA04A980}" destId="{CC96B95C-F6EA-4AC1-A254-B589C50FAFCF}" srcOrd="0" destOrd="0" presId="urn:microsoft.com/office/officeart/2005/8/layout/hierarchy4"/>
    <dgm:cxn modelId="{9FEE671E-5DBF-4B7E-A405-1F478C9D49DD}" srcId="{E901ACE3-3C55-4546-8015-F95FCA04A980}" destId="{F1F94556-09EF-41A0-B008-CEB9B3DD6121}" srcOrd="2" destOrd="0" parTransId="{9D39BF86-FEC5-4F94-B0AF-10CB4D3E0023}" sibTransId="{DCA2A8FD-5E20-44C9-85E3-546D0793AEE4}"/>
    <dgm:cxn modelId="{4726E925-C7B7-46FF-9FD8-04B3466E6613}" type="presOf" srcId="{03EED46D-A5D0-44B5-835F-AA97C0009008}" destId="{80765EC6-F438-4EBE-9A48-202852421499}" srcOrd="0" destOrd="0" presId="urn:microsoft.com/office/officeart/2005/8/layout/hierarchy4"/>
    <dgm:cxn modelId="{38B5D52A-B849-4EFA-8112-940BAFD5225E}" srcId="{30B3A2A6-3401-4BA0-8FE7-50323F523504}" destId="{E901ACE3-3C55-4546-8015-F95FCA04A980}" srcOrd="1" destOrd="0" parTransId="{7CE3D354-B71B-43B9-87EF-EC38AED76EC3}" sibTransId="{003B0E25-9C4A-4475-850D-74E8B70B7B0F}"/>
    <dgm:cxn modelId="{84BA5F32-1F9D-4EA4-8412-0ABA009E52D0}" srcId="{7CB3FE04-6AF5-4D85-A795-E7F9CDDC5B12}" destId="{30B3A2A6-3401-4BA0-8FE7-50323F523504}" srcOrd="0" destOrd="0" parTransId="{DE574EAC-90AB-45C4-BD08-DBF4B2736E14}" sibTransId="{2740B38B-9A3C-4B69-9A7B-B9492D247BFF}"/>
    <dgm:cxn modelId="{7A062747-7410-4C67-A082-1B776268C9E8}" srcId="{30B3A2A6-3401-4BA0-8FE7-50323F523504}" destId="{DF131C62-1C11-4856-B446-2DBA3AC2CE5B}" srcOrd="0" destOrd="0" parTransId="{F83A5A45-3BD3-4643-800D-4104E6380EC7}" sibTransId="{0FF8B79B-6961-4FC3-939E-37E241095635}"/>
    <dgm:cxn modelId="{C9910D4A-2721-4ED6-9E26-92295AA0A758}" type="presOf" srcId="{DF131C62-1C11-4856-B446-2DBA3AC2CE5B}" destId="{03DADE44-EF18-4789-893D-1E666C0F4A12}" srcOrd="0" destOrd="0" presId="urn:microsoft.com/office/officeart/2005/8/layout/hierarchy4"/>
    <dgm:cxn modelId="{23BA336F-EC57-42AA-AE2D-3B9CDD845CE6}" srcId="{E901ACE3-3C55-4546-8015-F95FCA04A980}" destId="{03EED46D-A5D0-44B5-835F-AA97C0009008}" srcOrd="1" destOrd="0" parTransId="{C3DA6D91-CCEE-4821-A5FD-BBB18FF02C91}" sibTransId="{6D4868FD-59C8-45D5-8FD3-384ED444245E}"/>
    <dgm:cxn modelId="{4B433372-0C8B-44D7-8CCC-E4F53F051D47}" srcId="{DF131C62-1C11-4856-B446-2DBA3AC2CE5B}" destId="{AE696E45-22D8-445E-9C8F-529F5EB9CB27}" srcOrd="1" destOrd="0" parTransId="{4640FB6D-472F-4870-9CB7-4DC7FA5CE378}" sibTransId="{DFD96D12-A066-47D0-BA55-B0AC6A6BA6E8}"/>
    <dgm:cxn modelId="{71E77979-1AA2-4FDD-9D1B-03381594E174}" type="presOf" srcId="{30B3A2A6-3401-4BA0-8FE7-50323F523504}" destId="{27ACF27B-95A0-4B7F-BA43-9E554F2B95B3}" srcOrd="0" destOrd="0" presId="urn:microsoft.com/office/officeart/2005/8/layout/hierarchy4"/>
    <dgm:cxn modelId="{C47E379D-1179-4054-B86F-4BE0FC252EDF}" srcId="{DF131C62-1C11-4856-B446-2DBA3AC2CE5B}" destId="{6F9291F7-52E2-4427-8FFA-15A5A925C934}" srcOrd="0" destOrd="0" parTransId="{55EB6A89-D87E-4371-9EE3-1FA457151BE9}" sibTransId="{B8448787-704C-4142-9E34-9A9FB59EB99F}"/>
    <dgm:cxn modelId="{78BFE4AE-3441-4920-829F-A3D3938F48C8}" type="presOf" srcId="{7CB3FE04-6AF5-4D85-A795-E7F9CDDC5B12}" destId="{7367DFAD-F992-4518-893E-E29BB3E77629}" srcOrd="0" destOrd="0" presId="urn:microsoft.com/office/officeart/2005/8/layout/hierarchy4"/>
    <dgm:cxn modelId="{65A4BFB3-2E20-4CE3-B393-45180C5A8360}" type="presOf" srcId="{DFDB559F-D26D-447D-840B-0178DFDF866C}" destId="{8F899F04-14F5-4F7B-96E9-B030B179C1B7}" srcOrd="0" destOrd="0" presId="urn:microsoft.com/office/officeart/2005/8/layout/hierarchy4"/>
    <dgm:cxn modelId="{5D8B5BCD-83CA-4092-802C-B331D4B3FC96}" type="presOf" srcId="{AE696E45-22D8-445E-9C8F-529F5EB9CB27}" destId="{C0ED026F-1D03-4555-8B05-B4575BFD34E6}" srcOrd="0" destOrd="0" presId="urn:microsoft.com/office/officeart/2005/8/layout/hierarchy4"/>
    <dgm:cxn modelId="{07908FD4-ED81-444E-B4E9-A8DB3FBA708C}" srcId="{E901ACE3-3C55-4546-8015-F95FCA04A980}" destId="{94A83616-2A85-44A5-9D8D-A3600EF43F5D}" srcOrd="0" destOrd="0" parTransId="{AC204DDB-D565-4026-8957-D0DDDB0229EB}" sibTransId="{27A7232F-C576-4E27-B886-B3F37143210F}"/>
    <dgm:cxn modelId="{80BFCEF3-DAD1-457A-AA1C-259F8CA045EF}" type="presOf" srcId="{6F9291F7-52E2-4427-8FFA-15A5A925C934}" destId="{DE1D7B45-E45C-48BF-A792-79F1149BBAB7}" srcOrd="0" destOrd="0" presId="urn:microsoft.com/office/officeart/2005/8/layout/hierarchy4"/>
    <dgm:cxn modelId="{BB65FAFA-A952-40C5-9FB5-3DAC034D498A}" type="presOf" srcId="{94A83616-2A85-44A5-9D8D-A3600EF43F5D}" destId="{34484049-16CC-42F1-9D9E-D2DCAF966F30}" srcOrd="0" destOrd="0" presId="urn:microsoft.com/office/officeart/2005/8/layout/hierarchy4"/>
    <dgm:cxn modelId="{EA237A52-5BA8-4846-B924-6B91FA76841A}" type="presParOf" srcId="{7367DFAD-F992-4518-893E-E29BB3E77629}" destId="{3E3F025E-95C7-4007-BB25-510D49FA1FB4}" srcOrd="0" destOrd="0" presId="urn:microsoft.com/office/officeart/2005/8/layout/hierarchy4"/>
    <dgm:cxn modelId="{E6BE9D90-D279-4012-A61D-2779D858A573}" type="presParOf" srcId="{3E3F025E-95C7-4007-BB25-510D49FA1FB4}" destId="{27ACF27B-95A0-4B7F-BA43-9E554F2B95B3}" srcOrd="0" destOrd="0" presId="urn:microsoft.com/office/officeart/2005/8/layout/hierarchy4"/>
    <dgm:cxn modelId="{7885CDCB-CC4C-4DC3-9316-8CE99D111D52}" type="presParOf" srcId="{3E3F025E-95C7-4007-BB25-510D49FA1FB4}" destId="{04521E62-8F1A-42BA-872C-D0CF95ACC806}" srcOrd="1" destOrd="0" presId="urn:microsoft.com/office/officeart/2005/8/layout/hierarchy4"/>
    <dgm:cxn modelId="{C8A9F7B3-AB88-4028-B8D2-9491485B8B41}" type="presParOf" srcId="{3E3F025E-95C7-4007-BB25-510D49FA1FB4}" destId="{632B4683-2D28-4F2D-A128-76ECD58689DD}" srcOrd="2" destOrd="0" presId="urn:microsoft.com/office/officeart/2005/8/layout/hierarchy4"/>
    <dgm:cxn modelId="{8FB1B882-7686-4555-AA0B-85CC2C9462E2}" type="presParOf" srcId="{632B4683-2D28-4F2D-A128-76ECD58689DD}" destId="{C010AD30-43C7-49CC-9C2B-D01BD56A9229}" srcOrd="0" destOrd="0" presId="urn:microsoft.com/office/officeart/2005/8/layout/hierarchy4"/>
    <dgm:cxn modelId="{A6E42A85-2935-4A66-8EE6-23A290D3B874}" type="presParOf" srcId="{C010AD30-43C7-49CC-9C2B-D01BD56A9229}" destId="{03DADE44-EF18-4789-893D-1E666C0F4A12}" srcOrd="0" destOrd="0" presId="urn:microsoft.com/office/officeart/2005/8/layout/hierarchy4"/>
    <dgm:cxn modelId="{C8428704-3E1E-486B-8A88-5FAA642168C5}" type="presParOf" srcId="{C010AD30-43C7-49CC-9C2B-D01BD56A9229}" destId="{66DA8845-6E5C-467B-BA6E-2849CA6BC9D1}" srcOrd="1" destOrd="0" presId="urn:microsoft.com/office/officeart/2005/8/layout/hierarchy4"/>
    <dgm:cxn modelId="{AFECDC88-9522-424F-8CD6-AB614F7151A1}" type="presParOf" srcId="{C010AD30-43C7-49CC-9C2B-D01BD56A9229}" destId="{9C954ECE-52B4-4511-B91D-D137DA679CA2}" srcOrd="2" destOrd="0" presId="urn:microsoft.com/office/officeart/2005/8/layout/hierarchy4"/>
    <dgm:cxn modelId="{70204499-19FA-465F-9931-1BB822008B04}" type="presParOf" srcId="{9C954ECE-52B4-4511-B91D-D137DA679CA2}" destId="{7E02A8F8-73D0-400C-BEBD-CF8FD008D006}" srcOrd="0" destOrd="0" presId="urn:microsoft.com/office/officeart/2005/8/layout/hierarchy4"/>
    <dgm:cxn modelId="{08C5DB11-72DB-4B2F-8BF2-7D2AFE22ABEB}" type="presParOf" srcId="{7E02A8F8-73D0-400C-BEBD-CF8FD008D006}" destId="{DE1D7B45-E45C-48BF-A792-79F1149BBAB7}" srcOrd="0" destOrd="0" presId="urn:microsoft.com/office/officeart/2005/8/layout/hierarchy4"/>
    <dgm:cxn modelId="{DF5D8C79-BC62-4A2B-9477-8165F13E6BEB}" type="presParOf" srcId="{7E02A8F8-73D0-400C-BEBD-CF8FD008D006}" destId="{0CD4E876-5BA5-4D1C-9997-12995C8CE8C6}" srcOrd="1" destOrd="0" presId="urn:microsoft.com/office/officeart/2005/8/layout/hierarchy4"/>
    <dgm:cxn modelId="{F5978CCC-9625-48B6-8D3F-EF2021129FCE}" type="presParOf" srcId="{9C954ECE-52B4-4511-B91D-D137DA679CA2}" destId="{E938F6FA-AE7B-417B-8BD7-A17E01B5D888}" srcOrd="1" destOrd="0" presId="urn:microsoft.com/office/officeart/2005/8/layout/hierarchy4"/>
    <dgm:cxn modelId="{08B70F2B-FE48-4E4C-8AD1-800479339053}" type="presParOf" srcId="{9C954ECE-52B4-4511-B91D-D137DA679CA2}" destId="{61BB157F-D91F-4A11-A4EA-A81DE9936CEF}" srcOrd="2" destOrd="0" presId="urn:microsoft.com/office/officeart/2005/8/layout/hierarchy4"/>
    <dgm:cxn modelId="{734EC12B-EFDA-49D4-934A-54E33A010CA0}" type="presParOf" srcId="{61BB157F-D91F-4A11-A4EA-A81DE9936CEF}" destId="{C0ED026F-1D03-4555-8B05-B4575BFD34E6}" srcOrd="0" destOrd="0" presId="urn:microsoft.com/office/officeart/2005/8/layout/hierarchy4"/>
    <dgm:cxn modelId="{D1CE4CA9-85C7-447E-8908-1C68AEACE558}" type="presParOf" srcId="{61BB157F-D91F-4A11-A4EA-A81DE9936CEF}" destId="{F5511C25-443E-4093-9864-1DB126902039}" srcOrd="1" destOrd="0" presId="urn:microsoft.com/office/officeart/2005/8/layout/hierarchy4"/>
    <dgm:cxn modelId="{88660B2E-8B09-4F59-8064-98229338BC3F}" type="presParOf" srcId="{9C954ECE-52B4-4511-B91D-D137DA679CA2}" destId="{2700A11E-0D29-4E18-B63E-93C98306FDB0}" srcOrd="3" destOrd="0" presId="urn:microsoft.com/office/officeart/2005/8/layout/hierarchy4"/>
    <dgm:cxn modelId="{98DF97AC-9D41-4553-B9E8-65FBC9027D18}" type="presParOf" srcId="{9C954ECE-52B4-4511-B91D-D137DA679CA2}" destId="{15DFC6D8-32EC-45B1-BE60-570FF912FAC7}" srcOrd="4" destOrd="0" presId="urn:microsoft.com/office/officeart/2005/8/layout/hierarchy4"/>
    <dgm:cxn modelId="{D31A0456-447B-4BB5-BD63-5CA76E5A7945}" type="presParOf" srcId="{15DFC6D8-32EC-45B1-BE60-570FF912FAC7}" destId="{8F899F04-14F5-4F7B-96E9-B030B179C1B7}" srcOrd="0" destOrd="0" presId="urn:microsoft.com/office/officeart/2005/8/layout/hierarchy4"/>
    <dgm:cxn modelId="{0BF08758-6ACF-4E19-B9F8-6B1A0BA12C1B}" type="presParOf" srcId="{15DFC6D8-32EC-45B1-BE60-570FF912FAC7}" destId="{6F86D8E8-DAF5-43D3-9EFF-9D17AB5CD755}" srcOrd="1" destOrd="0" presId="urn:microsoft.com/office/officeart/2005/8/layout/hierarchy4"/>
    <dgm:cxn modelId="{DE45B3B8-441F-4B29-B44B-1435333D2287}" type="presParOf" srcId="{632B4683-2D28-4F2D-A128-76ECD58689DD}" destId="{BC0D4CEC-BD9D-4060-8870-2D3FF26CC6DB}" srcOrd="1" destOrd="0" presId="urn:microsoft.com/office/officeart/2005/8/layout/hierarchy4"/>
    <dgm:cxn modelId="{FF20EDE5-7663-4E5D-9EBC-414C1450CCC2}" type="presParOf" srcId="{632B4683-2D28-4F2D-A128-76ECD58689DD}" destId="{A0B4B2FF-A687-4D8F-A817-EA2A01925092}" srcOrd="2" destOrd="0" presId="urn:microsoft.com/office/officeart/2005/8/layout/hierarchy4"/>
    <dgm:cxn modelId="{BA085961-7693-4D6C-8996-338B2513918F}" type="presParOf" srcId="{A0B4B2FF-A687-4D8F-A817-EA2A01925092}" destId="{CC96B95C-F6EA-4AC1-A254-B589C50FAFCF}" srcOrd="0" destOrd="0" presId="urn:microsoft.com/office/officeart/2005/8/layout/hierarchy4"/>
    <dgm:cxn modelId="{5A9154A9-90E5-4A37-925F-285F82E98B88}" type="presParOf" srcId="{A0B4B2FF-A687-4D8F-A817-EA2A01925092}" destId="{1289543B-8292-486A-8895-A30F51C6BA02}" srcOrd="1" destOrd="0" presId="urn:microsoft.com/office/officeart/2005/8/layout/hierarchy4"/>
    <dgm:cxn modelId="{9981850C-9519-46FC-931D-CFB4BD7C0AC8}" type="presParOf" srcId="{A0B4B2FF-A687-4D8F-A817-EA2A01925092}" destId="{B9D5F537-DF53-468F-963E-5F227DA4973C}" srcOrd="2" destOrd="0" presId="urn:microsoft.com/office/officeart/2005/8/layout/hierarchy4"/>
    <dgm:cxn modelId="{247F86D4-37E0-402C-9CCE-8311B8CCF016}" type="presParOf" srcId="{B9D5F537-DF53-468F-963E-5F227DA4973C}" destId="{6FF9175C-C5AD-4DC7-B9C9-AF9AC0F380F5}" srcOrd="0" destOrd="0" presId="urn:microsoft.com/office/officeart/2005/8/layout/hierarchy4"/>
    <dgm:cxn modelId="{CDC144ED-41A8-4AEE-A5A8-34CC73AF4289}" type="presParOf" srcId="{6FF9175C-C5AD-4DC7-B9C9-AF9AC0F380F5}" destId="{34484049-16CC-42F1-9D9E-D2DCAF966F30}" srcOrd="0" destOrd="0" presId="urn:microsoft.com/office/officeart/2005/8/layout/hierarchy4"/>
    <dgm:cxn modelId="{1D8EB379-D24D-4A5F-B3E7-DD528A4071FD}" type="presParOf" srcId="{6FF9175C-C5AD-4DC7-B9C9-AF9AC0F380F5}" destId="{42FFEFF7-45A9-4E80-9FD8-66290B6F88FF}" srcOrd="1" destOrd="0" presId="urn:microsoft.com/office/officeart/2005/8/layout/hierarchy4"/>
    <dgm:cxn modelId="{15B15B9B-4F53-4FE3-8795-DD55EFC9FA42}" type="presParOf" srcId="{B9D5F537-DF53-468F-963E-5F227DA4973C}" destId="{DB4AFAA5-F6D2-4C08-81CE-2959BA973FEA}" srcOrd="1" destOrd="0" presId="urn:microsoft.com/office/officeart/2005/8/layout/hierarchy4"/>
    <dgm:cxn modelId="{C09321F9-E476-4B31-BE22-CF13160F47E8}" type="presParOf" srcId="{B9D5F537-DF53-468F-963E-5F227DA4973C}" destId="{0B838BFB-D834-4594-B2CE-980B876A41B0}" srcOrd="2" destOrd="0" presId="urn:microsoft.com/office/officeart/2005/8/layout/hierarchy4"/>
    <dgm:cxn modelId="{E2BF416C-4031-461A-B03D-6FA878701A6F}" type="presParOf" srcId="{0B838BFB-D834-4594-B2CE-980B876A41B0}" destId="{80765EC6-F438-4EBE-9A48-202852421499}" srcOrd="0" destOrd="0" presId="urn:microsoft.com/office/officeart/2005/8/layout/hierarchy4"/>
    <dgm:cxn modelId="{F35E7F17-9793-4C08-9E04-5389ADC4145B}" type="presParOf" srcId="{0B838BFB-D834-4594-B2CE-980B876A41B0}" destId="{A765F052-EE6F-4ACE-8420-CA4229F34D8F}" srcOrd="1" destOrd="0" presId="urn:microsoft.com/office/officeart/2005/8/layout/hierarchy4"/>
    <dgm:cxn modelId="{11144175-9BF2-4844-9B03-363487F3924E}" type="presParOf" srcId="{B9D5F537-DF53-468F-963E-5F227DA4973C}" destId="{73694FA9-41CC-42FA-AC28-8CF4C1211BE2}" srcOrd="3" destOrd="0" presId="urn:microsoft.com/office/officeart/2005/8/layout/hierarchy4"/>
    <dgm:cxn modelId="{495FD6F4-2913-417E-ADE7-3B0F76F531D4}" type="presParOf" srcId="{B9D5F537-DF53-468F-963E-5F227DA4973C}" destId="{DF26204A-989D-4CFB-80D6-6F324C595153}" srcOrd="4" destOrd="0" presId="urn:microsoft.com/office/officeart/2005/8/layout/hierarchy4"/>
    <dgm:cxn modelId="{FB278DE7-3162-4705-9B0D-4D88D4CEBE29}" type="presParOf" srcId="{DF26204A-989D-4CFB-80D6-6F324C595153}" destId="{A6D7A0EB-A2E2-44A0-9F08-17AB396204BC}" srcOrd="0" destOrd="0" presId="urn:microsoft.com/office/officeart/2005/8/layout/hierarchy4"/>
    <dgm:cxn modelId="{0D1BC247-608A-424E-999A-03A2B47F80C4}" type="presParOf" srcId="{DF26204A-989D-4CFB-80D6-6F324C595153}" destId="{39EFA879-021A-49ED-9645-95B2F0178A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55CCD-2E25-4A35-AF4C-EC209D99E5C2}">
      <dsp:nvSpPr>
        <dsp:cNvPr id="0" name=""/>
        <dsp:cNvSpPr/>
      </dsp:nvSpPr>
      <dsp:spPr>
        <a:xfrm>
          <a:off x="0" y="2460"/>
          <a:ext cx="2328008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Case</a:t>
          </a:r>
          <a:endParaRPr lang="LID4096" sz="3200" kern="1200" dirty="0"/>
        </a:p>
      </dsp:txBody>
      <dsp:txXfrm>
        <a:off x="36553" y="39013"/>
        <a:ext cx="2254902" cy="675694"/>
      </dsp:txXfrm>
    </dsp:sp>
    <dsp:sp modelId="{2AE1A08D-9CD1-4650-B74D-749A1F4F9307}">
      <dsp:nvSpPr>
        <dsp:cNvPr id="0" name=""/>
        <dsp:cNvSpPr/>
      </dsp:nvSpPr>
      <dsp:spPr>
        <a:xfrm>
          <a:off x="0" y="843420"/>
          <a:ext cx="2328008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Monitor</a:t>
          </a:r>
          <a:endParaRPr lang="LID4096" sz="3200" kern="1200" dirty="0"/>
        </a:p>
      </dsp:txBody>
      <dsp:txXfrm>
        <a:off x="36553" y="879973"/>
        <a:ext cx="2254902" cy="675694"/>
      </dsp:txXfrm>
    </dsp:sp>
    <dsp:sp modelId="{B57094DB-3023-45C3-A3CE-F48E49FFD743}">
      <dsp:nvSpPr>
        <dsp:cNvPr id="0" name=""/>
        <dsp:cNvSpPr/>
      </dsp:nvSpPr>
      <dsp:spPr>
        <a:xfrm>
          <a:off x="0" y="1684380"/>
          <a:ext cx="2328008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Keyboard</a:t>
          </a:r>
          <a:endParaRPr lang="LID4096" sz="3200" kern="1200" dirty="0"/>
        </a:p>
      </dsp:txBody>
      <dsp:txXfrm>
        <a:off x="36553" y="1720933"/>
        <a:ext cx="2254902" cy="675694"/>
      </dsp:txXfrm>
    </dsp:sp>
    <dsp:sp modelId="{D2144134-DB12-44E5-9E04-4B8E50B9C470}">
      <dsp:nvSpPr>
        <dsp:cNvPr id="0" name=""/>
        <dsp:cNvSpPr/>
      </dsp:nvSpPr>
      <dsp:spPr>
        <a:xfrm>
          <a:off x="0" y="2525340"/>
          <a:ext cx="2328008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Mouse</a:t>
          </a:r>
          <a:endParaRPr lang="LID4096" sz="3200" kern="1200" dirty="0"/>
        </a:p>
      </dsp:txBody>
      <dsp:txXfrm>
        <a:off x="36553" y="2561893"/>
        <a:ext cx="2254902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E1FD3-CBA8-4BE4-913A-05C09A51A88B}">
      <dsp:nvSpPr>
        <dsp:cNvPr id="0" name=""/>
        <dsp:cNvSpPr/>
      </dsp:nvSpPr>
      <dsp:spPr>
        <a:xfrm>
          <a:off x="0" y="0"/>
          <a:ext cx="10058399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34A58-8083-4C11-8813-3BAA9274379E}">
      <dsp:nvSpPr>
        <dsp:cNvPr id="0" name=""/>
        <dsp:cNvSpPr/>
      </dsp:nvSpPr>
      <dsp:spPr>
        <a:xfrm>
          <a:off x="304983" y="233172"/>
          <a:ext cx="1749709" cy="1282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F048E-D35D-403B-B3E0-0EDBC4B86AC3}">
      <dsp:nvSpPr>
        <dsp:cNvPr id="0" name=""/>
        <dsp:cNvSpPr/>
      </dsp:nvSpPr>
      <dsp:spPr>
        <a:xfrm rot="10800000">
          <a:off x="304983" y="1748789"/>
          <a:ext cx="1749709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CPU</a:t>
          </a:r>
          <a:endParaRPr lang="LID4096" sz="2000" kern="1200" dirty="0"/>
        </a:p>
      </dsp:txBody>
      <dsp:txXfrm rot="10800000">
        <a:off x="358793" y="1748789"/>
        <a:ext cx="1642089" cy="2083600"/>
      </dsp:txXfrm>
    </dsp:sp>
    <dsp:sp modelId="{C1F837AC-BB01-47E4-94EE-2483570AA654}">
      <dsp:nvSpPr>
        <dsp:cNvPr id="0" name=""/>
        <dsp:cNvSpPr/>
      </dsp:nvSpPr>
      <dsp:spPr>
        <a:xfrm>
          <a:off x="2229664" y="233172"/>
          <a:ext cx="1749709" cy="1282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9CD15-ABBC-4A70-9CC9-D9B6153120A6}">
      <dsp:nvSpPr>
        <dsp:cNvPr id="0" name=""/>
        <dsp:cNvSpPr/>
      </dsp:nvSpPr>
      <dsp:spPr>
        <a:xfrm rot="10800000">
          <a:off x="2229664" y="1748789"/>
          <a:ext cx="1749709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Memory (Primary Memory)</a:t>
          </a:r>
          <a:endParaRPr lang="LID4096" sz="2000" kern="1200" dirty="0"/>
        </a:p>
      </dsp:txBody>
      <dsp:txXfrm rot="10800000">
        <a:off x="2283474" y="1748789"/>
        <a:ext cx="1642089" cy="2083600"/>
      </dsp:txXfrm>
    </dsp:sp>
    <dsp:sp modelId="{777546F6-E812-43F4-B147-3B503B50F20A}">
      <dsp:nvSpPr>
        <dsp:cNvPr id="0" name=""/>
        <dsp:cNvSpPr/>
      </dsp:nvSpPr>
      <dsp:spPr>
        <a:xfrm>
          <a:off x="4154345" y="233172"/>
          <a:ext cx="1749709" cy="1282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1E0A4-91C3-42B2-A969-409138F0C86F}">
      <dsp:nvSpPr>
        <dsp:cNvPr id="0" name=""/>
        <dsp:cNvSpPr/>
      </dsp:nvSpPr>
      <dsp:spPr>
        <a:xfrm rot="10800000">
          <a:off x="4154345" y="1748789"/>
          <a:ext cx="1749709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Storage (Secondary Memory)</a:t>
          </a:r>
          <a:endParaRPr lang="LID4096" sz="2000" kern="1200" dirty="0"/>
        </a:p>
      </dsp:txBody>
      <dsp:txXfrm rot="10800000">
        <a:off x="4208155" y="1748789"/>
        <a:ext cx="1642089" cy="2083600"/>
      </dsp:txXfrm>
    </dsp:sp>
    <dsp:sp modelId="{04F74034-CF20-44BC-816E-1E1F7516A054}">
      <dsp:nvSpPr>
        <dsp:cNvPr id="0" name=""/>
        <dsp:cNvSpPr/>
      </dsp:nvSpPr>
      <dsp:spPr>
        <a:xfrm>
          <a:off x="6079025" y="233172"/>
          <a:ext cx="1749709" cy="1282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723C5-9342-45F7-BC83-2518ACDDC16D}">
      <dsp:nvSpPr>
        <dsp:cNvPr id="0" name=""/>
        <dsp:cNvSpPr/>
      </dsp:nvSpPr>
      <dsp:spPr>
        <a:xfrm rot="10800000">
          <a:off x="6079025" y="1748789"/>
          <a:ext cx="1749709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Input Devices</a:t>
          </a:r>
          <a:endParaRPr lang="LID4096" sz="2000" kern="1200" dirty="0"/>
        </a:p>
      </dsp:txBody>
      <dsp:txXfrm rot="10800000">
        <a:off x="6132835" y="1748789"/>
        <a:ext cx="1642089" cy="2083600"/>
      </dsp:txXfrm>
    </dsp:sp>
    <dsp:sp modelId="{2E11B78D-569B-40A1-A126-ECDAFC7E013D}">
      <dsp:nvSpPr>
        <dsp:cNvPr id="0" name=""/>
        <dsp:cNvSpPr/>
      </dsp:nvSpPr>
      <dsp:spPr>
        <a:xfrm>
          <a:off x="8003706" y="233172"/>
          <a:ext cx="1749709" cy="1282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867DE-99D3-47F9-B84B-E795AC26A16E}">
      <dsp:nvSpPr>
        <dsp:cNvPr id="0" name=""/>
        <dsp:cNvSpPr/>
      </dsp:nvSpPr>
      <dsp:spPr>
        <a:xfrm rot="10800000">
          <a:off x="8003706" y="1748789"/>
          <a:ext cx="1749709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Output Devices</a:t>
          </a:r>
          <a:endParaRPr lang="LID4096" sz="2000" kern="1200" dirty="0"/>
        </a:p>
      </dsp:txBody>
      <dsp:txXfrm rot="10800000">
        <a:off x="8057516" y="1748789"/>
        <a:ext cx="1642089" cy="208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CF27B-95A0-4B7F-BA43-9E554F2B95B3}">
      <dsp:nvSpPr>
        <dsp:cNvPr id="0" name=""/>
        <dsp:cNvSpPr/>
      </dsp:nvSpPr>
      <dsp:spPr>
        <a:xfrm>
          <a:off x="1259" y="1932"/>
          <a:ext cx="10970281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Memory</a:t>
          </a:r>
          <a:endParaRPr lang="LID4096" sz="6300" kern="1200" dirty="0"/>
        </a:p>
      </dsp:txBody>
      <dsp:txXfrm>
        <a:off x="42190" y="42863"/>
        <a:ext cx="10888419" cy="1315634"/>
      </dsp:txXfrm>
    </dsp:sp>
    <dsp:sp modelId="{03DADE44-EF18-4789-893D-1E666C0F4A12}">
      <dsp:nvSpPr>
        <dsp:cNvPr id="0" name=""/>
        <dsp:cNvSpPr/>
      </dsp:nvSpPr>
      <dsp:spPr>
        <a:xfrm>
          <a:off x="1259" y="1587251"/>
          <a:ext cx="5411444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Secondary Memory</a:t>
          </a:r>
          <a:endParaRPr lang="LID4096" sz="4500" kern="1200" dirty="0"/>
        </a:p>
      </dsp:txBody>
      <dsp:txXfrm>
        <a:off x="42190" y="1628182"/>
        <a:ext cx="5329582" cy="1315634"/>
      </dsp:txXfrm>
    </dsp:sp>
    <dsp:sp modelId="{DE1D7B45-E45C-48BF-A792-79F1149BBAB7}">
      <dsp:nvSpPr>
        <dsp:cNvPr id="0" name=""/>
        <dsp:cNvSpPr/>
      </dsp:nvSpPr>
      <dsp:spPr>
        <a:xfrm>
          <a:off x="1259" y="3172571"/>
          <a:ext cx="1754683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Hard Disk</a:t>
          </a:r>
          <a:endParaRPr lang="LID4096" sz="2900" kern="1200" dirty="0"/>
        </a:p>
      </dsp:txBody>
      <dsp:txXfrm>
        <a:off x="42190" y="3213502"/>
        <a:ext cx="1672821" cy="1315634"/>
      </dsp:txXfrm>
    </dsp:sp>
    <dsp:sp modelId="{C0ED026F-1D03-4555-8B05-B4575BFD34E6}">
      <dsp:nvSpPr>
        <dsp:cNvPr id="0" name=""/>
        <dsp:cNvSpPr/>
      </dsp:nvSpPr>
      <dsp:spPr>
        <a:xfrm>
          <a:off x="1829639" y="3172571"/>
          <a:ext cx="1754683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DVD/CD Drives</a:t>
          </a:r>
          <a:endParaRPr lang="LID4096" sz="2900" kern="1200" dirty="0"/>
        </a:p>
      </dsp:txBody>
      <dsp:txXfrm>
        <a:off x="1870570" y="3213502"/>
        <a:ext cx="1672821" cy="1315634"/>
      </dsp:txXfrm>
    </dsp:sp>
    <dsp:sp modelId="{8F899F04-14F5-4F7B-96E9-B030B179C1B7}">
      <dsp:nvSpPr>
        <dsp:cNvPr id="0" name=""/>
        <dsp:cNvSpPr/>
      </dsp:nvSpPr>
      <dsp:spPr>
        <a:xfrm>
          <a:off x="3658019" y="3172571"/>
          <a:ext cx="1754683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Floppy Drives</a:t>
          </a:r>
          <a:endParaRPr lang="LID4096" sz="2900" kern="1200" dirty="0"/>
        </a:p>
      </dsp:txBody>
      <dsp:txXfrm>
        <a:off x="3698950" y="3213502"/>
        <a:ext cx="1672821" cy="1315634"/>
      </dsp:txXfrm>
    </dsp:sp>
    <dsp:sp modelId="{CC96B95C-F6EA-4AC1-A254-B589C50FAFCF}">
      <dsp:nvSpPr>
        <dsp:cNvPr id="0" name=""/>
        <dsp:cNvSpPr/>
      </dsp:nvSpPr>
      <dsp:spPr>
        <a:xfrm>
          <a:off x="5560096" y="1587251"/>
          <a:ext cx="5411444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Primary Memory</a:t>
          </a:r>
          <a:endParaRPr lang="LID4096" sz="4500" kern="1200" dirty="0"/>
        </a:p>
      </dsp:txBody>
      <dsp:txXfrm>
        <a:off x="5601027" y="1628182"/>
        <a:ext cx="5329582" cy="1315634"/>
      </dsp:txXfrm>
    </dsp:sp>
    <dsp:sp modelId="{34484049-16CC-42F1-9D9E-D2DCAF966F30}">
      <dsp:nvSpPr>
        <dsp:cNvPr id="0" name=""/>
        <dsp:cNvSpPr/>
      </dsp:nvSpPr>
      <dsp:spPr>
        <a:xfrm>
          <a:off x="5560096" y="3172571"/>
          <a:ext cx="1754683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RAM</a:t>
          </a:r>
          <a:endParaRPr lang="LID4096" sz="2900" kern="1200" dirty="0"/>
        </a:p>
      </dsp:txBody>
      <dsp:txXfrm>
        <a:off x="5601027" y="3213502"/>
        <a:ext cx="1672821" cy="1315634"/>
      </dsp:txXfrm>
    </dsp:sp>
    <dsp:sp modelId="{80765EC6-F438-4EBE-9A48-202852421499}">
      <dsp:nvSpPr>
        <dsp:cNvPr id="0" name=""/>
        <dsp:cNvSpPr/>
      </dsp:nvSpPr>
      <dsp:spPr>
        <a:xfrm>
          <a:off x="7388477" y="3172571"/>
          <a:ext cx="1754683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ROM</a:t>
          </a:r>
          <a:endParaRPr lang="LID4096" sz="2900" kern="1200" dirty="0"/>
        </a:p>
      </dsp:txBody>
      <dsp:txXfrm>
        <a:off x="7429408" y="3213502"/>
        <a:ext cx="1672821" cy="1315634"/>
      </dsp:txXfrm>
    </dsp:sp>
    <dsp:sp modelId="{A6D7A0EB-A2E2-44A0-9F08-17AB396204BC}">
      <dsp:nvSpPr>
        <dsp:cNvPr id="0" name=""/>
        <dsp:cNvSpPr/>
      </dsp:nvSpPr>
      <dsp:spPr>
        <a:xfrm>
          <a:off x="9216857" y="3172571"/>
          <a:ext cx="1754683" cy="1397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Cache</a:t>
          </a:r>
          <a:endParaRPr lang="LID4096" sz="2900" kern="1200" dirty="0"/>
        </a:p>
      </dsp:txBody>
      <dsp:txXfrm>
        <a:off x="9257788" y="3213502"/>
        <a:ext cx="1672821" cy="1315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E3DF130-E9C0-4DEC-8E28-97763D95E6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B1F5BB4-682F-4B16-9491-AC2CDA1A1C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395C6FF5-2B86-4B7E-9625-CFB395BA27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42FE21AD-44C7-4977-96CD-96800FB953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1D4639BD-C140-4E3D-9A0B-4FB05180B1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A259E7BD-C218-4C88-88EB-DAFB66140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8242CE-455A-4D07-BAB3-F79798222D09}" type="slidenum">
              <a:rPr lang="en-US" altLang="LID4096"/>
              <a:pPr/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42CE-455A-4D07-BAB3-F79798222D09}" type="slidenum">
              <a:rPr lang="en-US" altLang="LID4096" smtClean="0"/>
              <a:pPr/>
              <a:t>1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49169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42CE-455A-4D07-BAB3-F79798222D09}" type="slidenum">
              <a:rPr lang="en-US" altLang="LID4096" smtClean="0"/>
              <a:pPr/>
              <a:t>5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6859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42CE-455A-4D07-BAB3-F79798222D09}" type="slidenum">
              <a:rPr lang="en-US" altLang="LID4096" smtClean="0"/>
              <a:pPr/>
              <a:t>8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97650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42CE-455A-4D07-BAB3-F79798222D09}" type="slidenum">
              <a:rPr lang="en-US" altLang="LID4096" smtClean="0"/>
              <a:pPr/>
              <a:t>10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37205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42CE-455A-4D07-BAB3-F79798222D09}" type="slidenum">
              <a:rPr lang="en-US" altLang="LID4096" smtClean="0"/>
              <a:pPr/>
              <a:t>11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403944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078ADD3-E133-4759-A050-2A1F6A51510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3ABC387-7ED3-40C9-9BAC-DAF1F13DD4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0178A1D-4CB4-4ADF-A548-891A1472B6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C8118D4-AD0E-4AE1-AB79-B8497FE5A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F1F9A9FA-91AE-47A7-8F12-2E69B4090D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C071104-9FCB-4350-BBAA-3D6183CF0C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A9DB2B1D-22B8-4DEB-B6A5-F5AAA6A17E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AB2B56-7F43-4D24-907A-69ACC35775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89B734E6-0A4C-472E-957C-19353E4B9A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F3E4048-B931-4A25-95B7-AC5D0AD039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D240315-F8DF-45B1-817C-DA146E7125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73EE91FE-563D-4B91-B301-0B1AE83F4D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323F7230-1A49-4E08-85A9-B19094827A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044BBCE1-9E07-44EA-A176-A088691C28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49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9719A09-16A9-4FFC-8E17-C28342BFC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D72ABBC-06D6-4F4A-8088-B3DDBA357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96531257-53C8-4B54-8A99-56CFFEDD2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01720-10ED-4D52-A3B9-430DC7387138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97234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F32A94-A702-40C5-82BE-2F40AF7FFB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35F59F-602B-4B64-A026-D088CB91BB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25403-E905-4859-840D-78BC7F26F166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C7A14A7-6550-4460-BAE9-3B3A6BD03F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B2839A-B2CA-48BE-9109-A031E7FA5F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89212C-A018-4B04-89C3-65A726B20D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9E2DD-BA0D-47EB-BFB1-F363E3141169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D3E0D87-5C53-4938-9744-DCD4224FAC0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2DA628-E6C6-4A8F-A2D2-D58FB6CCC0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3271AA-1A37-4AD5-8233-E365006F5A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6B649-DCEC-41A8-ABEB-76E99AE19165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FF184B1-E98F-412E-8607-4650C79789E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45221E-091C-4E6C-8BE1-C5A98CFC01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3DD206-2C3F-47BC-946F-824316173B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EA725-3126-4CAA-8A5E-0F27790A8327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F639412-39FD-4D4E-9D07-49DBBD2039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FC3DBA-8061-419B-B059-8183138015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51B3AF-9C62-42D5-AC7C-F776E8C18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0EAAE-1419-49CD-BA43-78E87D7C1359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9E6D15B-A18F-4426-B05B-5658860B02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BA1D0E-0B8D-412F-BDFA-DE8699FDF2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DB0CF0-C98E-4B5F-87A1-F4CA45CABA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34B51-36E9-476D-A577-8B25D077319B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2A93FBA-A347-44EA-8CB3-C30709CE3A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0BC49C-883A-4184-AAC9-17356134DA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5869CF8-9979-43D8-9026-DA043274AA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0A771-E520-4955-A3B0-451D07ADDBEE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7EDFE38-BB80-45B9-99E1-FE2B1746321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E8EA25-122C-4FFB-970B-873F3B2F97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FDD9F4-79B7-468B-88BC-4248FAC65E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AADF4-1950-4276-92AE-E2097B621C2C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4AFF319-D6B4-4BA7-940A-63349B80DF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2E1A5-D9DB-4408-8A83-F44E8CB404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8915E-E2A5-4C07-B62A-E31FADAEE2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66A46-35A7-4975-BC9D-7AD378C4AC85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51D3DB9-F6D6-43EE-8177-D1C5CAF2991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055E63-C816-4006-8925-CC09279BC4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8B77200-EE91-46EB-A67B-A72859654A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42F61-FEAD-4B01-8CD7-DE88EBD73B95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D0EC538-5CD3-4BC9-8198-01EC3DCA19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3FB5CB-3415-4523-95B4-5C05C08F9D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C66823-6E03-458C-BCAF-EFF43DF646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4198A-D3FC-49B2-9CB7-51C27BBEFAF7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4177981-F122-4C6F-BE78-0E6062D0AAB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7B8D39-B2A6-46F6-957A-4A92F9807C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AD55BB-278E-4BB4-AFAA-7482502453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C8254-9C80-46C8-8683-841E8AD026CB}" type="slidenum">
              <a:rPr lang="en-US" altLang="LID4096"/>
              <a:pPr/>
              <a:t>‹#›</a:t>
            </a:fld>
            <a:endParaRPr lang="en-US" altLang="LID4096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098B7A-D958-40EC-AA22-0E90374ECC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6053B1C-AD79-4BF0-BD05-7C3426C9EE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2D0E217-3C4C-4817-9B9A-C45B18BCC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9D964F0A-83E3-4F7E-B0B1-2D5A1C8B992B}" type="slidenum">
              <a:rPr lang="en-US" altLang="LID4096"/>
              <a:pPr/>
              <a:t>‹#›</a:t>
            </a:fld>
            <a:endParaRPr lang="en-US" altLang="LID4096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385BCBE-DB49-4EE9-B7F6-66BCECFCBB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3909" name="Rectangle 5">
              <a:extLst>
                <a:ext uri="{FF2B5EF4-FFF2-40B4-BE49-F238E27FC236}">
                  <a16:creationId xmlns:a16="http://schemas.microsoft.com/office/drawing/2014/main" id="{0110A8A3-9F7A-434A-A499-26B70ECC0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10" name="Rectangle 6">
              <a:extLst>
                <a:ext uri="{FF2B5EF4-FFF2-40B4-BE49-F238E27FC236}">
                  <a16:creationId xmlns:a16="http://schemas.microsoft.com/office/drawing/2014/main" id="{FCA654CD-9939-4239-A8E2-D86720F09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11" name="Rectangle 7">
              <a:extLst>
                <a:ext uri="{FF2B5EF4-FFF2-40B4-BE49-F238E27FC236}">
                  <a16:creationId xmlns:a16="http://schemas.microsoft.com/office/drawing/2014/main" id="{E241A1FF-1BAA-4834-8933-1A27A321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23912" name="Rectangle 8">
              <a:extLst>
                <a:ext uri="{FF2B5EF4-FFF2-40B4-BE49-F238E27FC236}">
                  <a16:creationId xmlns:a16="http://schemas.microsoft.com/office/drawing/2014/main" id="{59AAAB3B-E68C-44F3-A208-91A5E01E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23913" name="Rectangle 9">
              <a:extLst>
                <a:ext uri="{FF2B5EF4-FFF2-40B4-BE49-F238E27FC236}">
                  <a16:creationId xmlns:a16="http://schemas.microsoft.com/office/drawing/2014/main" id="{63AF018C-421A-44E9-BAAC-4746C08A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23914" name="Rectangle 10">
              <a:extLst>
                <a:ext uri="{FF2B5EF4-FFF2-40B4-BE49-F238E27FC236}">
                  <a16:creationId xmlns:a16="http://schemas.microsoft.com/office/drawing/2014/main" id="{BD17911D-89B1-4B73-AECE-051EE825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23915" name="Rectangle 11">
              <a:extLst>
                <a:ext uri="{FF2B5EF4-FFF2-40B4-BE49-F238E27FC236}">
                  <a16:creationId xmlns:a16="http://schemas.microsoft.com/office/drawing/2014/main" id="{35F0EA66-7F67-468C-BCA4-960A79E72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16" name="Rectangle 12">
              <a:extLst>
                <a:ext uri="{FF2B5EF4-FFF2-40B4-BE49-F238E27FC236}">
                  <a16:creationId xmlns:a16="http://schemas.microsoft.com/office/drawing/2014/main" id="{204994DF-DED3-46C3-A92C-D64FB9A99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23917" name="Rectangle 13">
              <a:extLst>
                <a:ext uri="{FF2B5EF4-FFF2-40B4-BE49-F238E27FC236}">
                  <a16:creationId xmlns:a16="http://schemas.microsoft.com/office/drawing/2014/main" id="{D135C765-11E7-474F-A568-4D7C8019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C22A64D8-DC60-48C4-99F9-C7F3964C5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40C8BD85-F95D-4036-A4A0-8E77FFB1C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text styles</a:t>
            </a:r>
          </a:p>
          <a:p>
            <a:pPr lvl="1"/>
            <a:r>
              <a:rPr lang="en-US" altLang="LID4096"/>
              <a:t>Second level</a:t>
            </a:r>
          </a:p>
          <a:p>
            <a:pPr lvl="2"/>
            <a:r>
              <a:rPr lang="en-US" altLang="LID4096"/>
              <a:t>Third level</a:t>
            </a:r>
          </a:p>
          <a:p>
            <a:pPr lvl="3"/>
            <a:r>
              <a:rPr lang="en-US" altLang="LID4096"/>
              <a:t>Fourth level</a:t>
            </a:r>
          </a:p>
          <a:p>
            <a:pPr lvl="4"/>
            <a:r>
              <a:rPr lang="en-US" altLang="LID4096"/>
              <a:t>Fifth level</a:t>
            </a:r>
          </a:p>
        </p:txBody>
      </p:sp>
      <p:sp>
        <p:nvSpPr>
          <p:cNvPr id="123920" name="Rectangle 16">
            <a:extLst>
              <a:ext uri="{FF2B5EF4-FFF2-40B4-BE49-F238E27FC236}">
                <a16:creationId xmlns:a16="http://schemas.microsoft.com/office/drawing/2014/main" id="{A8E1C8CF-F757-4E4C-AD64-D3528B7C87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5" Type="http://schemas.openxmlformats.org/officeDocument/2006/relationships/hyperlink" Target="http://www.pngall.com/computer-pc-png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javaandro.blogspot.com/2014/06/makalah-cache-memory.html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eruser.com/questions/196143/where-exactly-l1-l2-and-l3-caches-located-in-computer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fr.wikipedia.org/wiki/MCS-48" TargetMode="External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ATI_Radeon_HD_4770_Graphics_Card-oblique_vie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orldsbestever.com/category/gadgets/page/1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rdwarerecs.stackexchange.com/questions/561/computer-case-for-new-college-build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omputer_keyboar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privateinternetaccess.com/blog/2018/08/how-to-see-what-your-router-is-exposing-to-the-internet/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ypoint.net/2010/05/input-device-of-computer-system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805007F-CDB1-43AB-A3EB-4005BE5B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14400"/>
            <a:ext cx="8077200" cy="15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LID4096" sz="2500" dirty="0">
                <a:solidFill>
                  <a:srgbClr val="0033CC"/>
                </a:solidFill>
                <a:latin typeface="Arial Black" panose="020B0A04020102020204" pitchFamily="34" charset="0"/>
              </a:rPr>
              <a:t>Lesson 2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GB" altLang="LID4096" sz="2500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LID4096" sz="2500" dirty="0">
                <a:solidFill>
                  <a:srgbClr val="0033CC"/>
                </a:solidFill>
                <a:latin typeface="Arial Black" panose="020B0A04020102020204" pitchFamily="34" charset="0"/>
              </a:rPr>
              <a:t>Main Parts of a PC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8F3B7-966E-431E-BBD3-E0F956FC9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753"/>
          <a:stretch/>
        </p:blipFill>
        <p:spPr>
          <a:xfrm>
            <a:off x="3810000" y="762000"/>
            <a:ext cx="8258908" cy="644628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9C0C9B-755C-4A43-AC02-BE1BC3A5D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127009"/>
              </p:ext>
            </p:extLst>
          </p:nvPr>
        </p:nvGraphicFramePr>
        <p:xfrm>
          <a:off x="1125415" y="2751993"/>
          <a:ext cx="2328008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685"/>
    </mc:Choice>
    <mc:Fallback xmlns="">
      <p:transition advTm="131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2B11-D72A-4BCB-95F6-EC5BD697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066800"/>
          </a:xfrm>
        </p:spPr>
        <p:txBody>
          <a:bodyPr/>
          <a:lstStyle/>
          <a:p>
            <a:r>
              <a:rPr lang="en-US" dirty="0"/>
              <a:t>ROM, Cache Memory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C6640-2160-4A3C-B617-19E5DB248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400" y="1777886"/>
            <a:ext cx="3760056" cy="37600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47337A-7967-4266-9215-32502D65462B}"/>
              </a:ext>
            </a:extLst>
          </p:cNvPr>
          <p:cNvSpPr txBox="1"/>
          <p:nvPr/>
        </p:nvSpPr>
        <p:spPr>
          <a:xfrm>
            <a:off x="737341" y="553794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ROM (Read Only Memory)</a:t>
            </a:r>
            <a:endParaRPr lang="LID4096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3A5EA-23F9-48E4-A17C-31E8F7AEE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92828" y="2923208"/>
            <a:ext cx="5807306" cy="2614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BCC63C-21E4-4E20-9E36-CAEF4ECD855E}"/>
              </a:ext>
            </a:extLst>
          </p:cNvPr>
          <p:cNvSpPr txBox="1"/>
          <p:nvPr/>
        </p:nvSpPr>
        <p:spPr>
          <a:xfrm>
            <a:off x="5110285" y="5537941"/>
            <a:ext cx="557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Cache Memory</a:t>
            </a:r>
            <a:endParaRPr lang="LID4096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2C42C-D90C-4299-867E-E70CC0B02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32890" y="1630100"/>
            <a:ext cx="4791075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934A9D-515C-4DD5-820D-13108B603DF9}"/>
              </a:ext>
            </a:extLst>
          </p:cNvPr>
          <p:cNvSpPr txBox="1"/>
          <p:nvPr/>
        </p:nvSpPr>
        <p:spPr>
          <a:xfrm>
            <a:off x="5903325" y="3113708"/>
            <a:ext cx="4791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ID4096" sz="900">
                <a:hlinkClick r:id="rId8" tooltip="https://javaandro.blogspot.com/2014/06/makalah-cache-memory.html"/>
              </a:rPr>
              <a:t>This Photo</a:t>
            </a:r>
            <a:r>
              <a:rPr lang="LID4096" sz="900"/>
              <a:t> by Unknown Author is licensed under </a:t>
            </a:r>
            <a:r>
              <a:rPr lang="LID4096" sz="900">
                <a:hlinkClick r:id="rId9" tooltip="https://creativecommons.org/licenses/by/3.0/"/>
              </a:rPr>
              <a:t>CC BY</a:t>
            </a:r>
            <a:endParaRPr lang="LID4096" sz="900"/>
          </a:p>
        </p:txBody>
      </p:sp>
    </p:spTree>
    <p:extLst>
      <p:ext uri="{BB962C8B-B14F-4D97-AF65-F5344CB8AC3E}">
        <p14:creationId xmlns:p14="http://schemas.microsoft.com/office/powerpoint/2010/main" val="14208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96"/>
    </mc:Choice>
    <mc:Fallback xmlns="">
      <p:transition spd="slow" advTm="2072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3155-EE27-413B-A704-84269CC4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r>
              <a:rPr lang="en-US" dirty="0"/>
              <a:t>Computer Performance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5455-5A04-4C2F-B194-40504A73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5" y="1485900"/>
            <a:ext cx="10972800" cy="4914900"/>
          </a:xfrm>
        </p:spPr>
        <p:txBody>
          <a:bodyPr/>
          <a:lstStyle/>
          <a:p>
            <a:r>
              <a:rPr lang="en-US" dirty="0"/>
              <a:t>Factors affecting performance are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CPU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RAM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Graphics cards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Applications running and their number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617AF-097D-4414-93E3-C0EA0B10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05800" y="3810000"/>
            <a:ext cx="2446555" cy="18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81"/>
    </mc:Choice>
    <mc:Fallback xmlns="">
      <p:transition spd="slow" advTm="2517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E3C40B8-B947-43C4-98D1-FEA7AD916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26161"/>
            <a:ext cx="6553200" cy="22860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LID4096" sz="2400" dirty="0">
                <a:solidFill>
                  <a:srgbClr val="0033CC"/>
                </a:solidFill>
              </a:rPr>
              <a:t>System Unit/Case/Box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LID4096" sz="1400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LID4096" sz="2000" dirty="0"/>
              <a:t>It is a plastic or metal box.</a:t>
            </a:r>
          </a:p>
          <a:p>
            <a:pPr eaLnBrk="1" hangingPunct="1">
              <a:lnSpc>
                <a:spcPct val="80000"/>
              </a:lnSpc>
            </a:pPr>
            <a:endParaRPr lang="en-GB" altLang="LID4096" sz="1400" dirty="0"/>
          </a:p>
          <a:p>
            <a:pPr eaLnBrk="1" hangingPunct="1">
              <a:lnSpc>
                <a:spcPct val="80000"/>
              </a:lnSpc>
            </a:pPr>
            <a:r>
              <a:rPr lang="en-GB" altLang="LID4096" sz="2000" dirty="0"/>
              <a:t>Box has many other parts of the computer like CPU, Motherboard, Hard disk, CD-ROM.</a:t>
            </a:r>
          </a:p>
          <a:p>
            <a:pPr eaLnBrk="1" hangingPunct="1">
              <a:lnSpc>
                <a:spcPct val="80000"/>
              </a:lnSpc>
            </a:pPr>
            <a:endParaRPr lang="en-GB" altLang="LID4096" sz="1400" dirty="0"/>
          </a:p>
          <a:p>
            <a:pPr eaLnBrk="1" hangingPunct="1">
              <a:lnSpc>
                <a:spcPct val="80000"/>
              </a:lnSpc>
            </a:pPr>
            <a:r>
              <a:rPr lang="en-GB" altLang="LID4096" sz="2000" dirty="0"/>
              <a:t>Box may be Tower-top or Desk-top.</a:t>
            </a:r>
          </a:p>
          <a:p>
            <a:pPr eaLnBrk="1" hangingPunct="1">
              <a:lnSpc>
                <a:spcPct val="80000"/>
              </a:lnSpc>
            </a:pPr>
            <a:endParaRPr lang="en-GB" altLang="LID4096" sz="2000" dirty="0"/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DA3242B7-DBB1-40B5-B4F9-7DBCB70C8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1400" b="1">
                <a:solidFill>
                  <a:schemeClr val="bg1"/>
                </a:solidFill>
              </a:rPr>
              <a:t>Lesson 2 – Main Parts of a PC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57D0C2-BE35-4ABA-8D49-AA53A4FA4B64}"/>
              </a:ext>
            </a:extLst>
          </p:cNvPr>
          <p:cNvSpPr/>
          <p:nvPr/>
        </p:nvSpPr>
        <p:spPr>
          <a:xfrm>
            <a:off x="838200" y="4191000"/>
            <a:ext cx="62484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LID4096" sz="2000" dirty="0">
                <a:solidFill>
                  <a:srgbClr val="0033CC"/>
                </a:solidFill>
              </a:rPr>
              <a:t>Monitor / VDU (Video Display Unit)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LID4096" dirty="0"/>
          </a:p>
          <a:p>
            <a:pPr eaLnBrk="1" hangingPunct="1">
              <a:lnSpc>
                <a:spcPct val="80000"/>
              </a:lnSpc>
            </a:pPr>
            <a:r>
              <a:rPr lang="en-GB" altLang="LID4096" dirty="0"/>
              <a:t>It is used to view information or results from the computer.</a:t>
            </a:r>
          </a:p>
          <a:p>
            <a:pPr eaLnBrk="1" hangingPunct="1">
              <a:lnSpc>
                <a:spcPct val="80000"/>
              </a:lnSpc>
            </a:pPr>
            <a:endParaRPr lang="en-GB" altLang="LID4096" sz="1100" dirty="0"/>
          </a:p>
          <a:p>
            <a:pPr eaLnBrk="1" hangingPunct="1">
              <a:lnSpc>
                <a:spcPct val="80000"/>
              </a:lnSpc>
            </a:pPr>
            <a:r>
              <a:rPr lang="en-GB" altLang="LID4096" dirty="0"/>
              <a:t>Monitors are of many sizes and qualities.</a:t>
            </a:r>
          </a:p>
          <a:p>
            <a:pPr eaLnBrk="1" hangingPunct="1">
              <a:lnSpc>
                <a:spcPct val="80000"/>
              </a:lnSpc>
            </a:pPr>
            <a:endParaRPr lang="en-GB" altLang="LID4096" sz="1100" dirty="0"/>
          </a:p>
          <a:p>
            <a:pPr eaLnBrk="1" hangingPunct="1">
              <a:lnSpc>
                <a:spcPct val="80000"/>
              </a:lnSpc>
            </a:pPr>
            <a:r>
              <a:rPr lang="en-GB" altLang="LID4096" dirty="0"/>
              <a:t>LCDs are new shapes of monitors.</a:t>
            </a:r>
          </a:p>
          <a:p>
            <a:pPr eaLnBrk="1" hangingPunct="1">
              <a:lnSpc>
                <a:spcPct val="80000"/>
              </a:lnSpc>
            </a:pPr>
            <a:endParaRPr lang="en-GB" alt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77221-B50A-4DC2-A0B1-FECCA0A3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00" y="3659046"/>
            <a:ext cx="2927683" cy="2781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45B18-3B0A-468A-AF7C-F9AFABE5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610600" y="533400"/>
            <a:ext cx="3200400" cy="32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45"/>
    </mc:Choice>
    <mc:Fallback xmlns="">
      <p:transition spd="slow" advTm="1495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F4895FE-67AA-44A1-9315-C6BF17DCB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1" y="838200"/>
            <a:ext cx="9218614" cy="57912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 dirty="0">
                <a:solidFill>
                  <a:srgbClr val="0033CC"/>
                </a:solidFill>
              </a:rPr>
              <a:t>Keyboard</a:t>
            </a:r>
          </a:p>
          <a:p>
            <a:pPr eaLnBrk="1" hangingPunct="1"/>
            <a:r>
              <a:rPr lang="en-GB" altLang="LID4096" sz="2000" dirty="0"/>
              <a:t>It is used to enter information in the computer.</a:t>
            </a:r>
          </a:p>
          <a:p>
            <a:pPr eaLnBrk="1" hangingPunct="1"/>
            <a:endParaRPr lang="en-GB" altLang="LID4096" sz="1000" dirty="0"/>
          </a:p>
          <a:p>
            <a:pPr eaLnBrk="1" hangingPunct="1"/>
            <a:r>
              <a:rPr lang="en-GB" altLang="LID4096" sz="2000" dirty="0"/>
              <a:t>Its like a board having Keys (buttons)</a:t>
            </a:r>
          </a:p>
          <a:p>
            <a:pPr eaLnBrk="1" hangingPunct="1"/>
            <a:endParaRPr lang="en-GB" altLang="LID4096" sz="2000" dirty="0"/>
          </a:p>
          <a:p>
            <a:pPr eaLnBrk="1" hangingPunct="1"/>
            <a:endParaRPr lang="en-GB" altLang="LID4096" sz="2000" dirty="0"/>
          </a:p>
          <a:p>
            <a:pPr eaLnBrk="1" hangingPunct="1"/>
            <a:endParaRPr lang="en-GB" altLang="LID4096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 dirty="0">
                <a:solidFill>
                  <a:srgbClr val="0033CC"/>
                </a:solidFill>
              </a:rPr>
              <a:t>Mouse</a:t>
            </a:r>
          </a:p>
          <a:p>
            <a:pPr eaLnBrk="1" hangingPunct="1"/>
            <a:r>
              <a:rPr lang="en-GB" altLang="LID4096" sz="2000" dirty="0"/>
              <a:t>It is used to operate or control the computer.</a:t>
            </a:r>
          </a:p>
          <a:p>
            <a:pPr eaLnBrk="1" hangingPunct="1"/>
            <a:endParaRPr lang="en-GB" altLang="LID4096" sz="1000" dirty="0"/>
          </a:p>
          <a:p>
            <a:pPr eaLnBrk="1" hangingPunct="1"/>
            <a:r>
              <a:rPr lang="en-GB" altLang="LID4096" sz="2000" dirty="0"/>
              <a:t>When mouse is moved then a cursor is moved on the computer screen.</a:t>
            </a:r>
          </a:p>
          <a:p>
            <a:pPr eaLnBrk="1" hangingPunct="1"/>
            <a:endParaRPr lang="en-GB" altLang="LID4096" sz="1000" dirty="0"/>
          </a:p>
          <a:p>
            <a:pPr eaLnBrk="1" hangingPunct="1"/>
            <a:r>
              <a:rPr lang="en-GB" altLang="LID4096" sz="2000" dirty="0"/>
              <a:t>With mouse we can select menu options, </a:t>
            </a:r>
            <a:br>
              <a:rPr lang="en-GB" altLang="LID4096" sz="2000" dirty="0"/>
            </a:br>
            <a:r>
              <a:rPr lang="en-GB" altLang="LID4096" sz="2000" dirty="0"/>
              <a:t>drag &amp; drop and point &amp; click.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CDBE494D-1F6D-4DCA-9691-43F6E9FA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444655"/>
            <a:ext cx="19621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9609F863-47BC-4C8C-832F-901180BD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1400" b="1">
                <a:solidFill>
                  <a:schemeClr val="bg1"/>
                </a:solidFill>
              </a:rPr>
              <a:t>Lesson 2 – Main Parts of a PC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49A8B-B8AF-4755-848A-798C33F25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556"/>
          <a:stretch/>
        </p:blipFill>
        <p:spPr>
          <a:xfrm>
            <a:off x="6781800" y="1057138"/>
            <a:ext cx="4648199" cy="2599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39"/>
    </mc:Choice>
    <mc:Fallback>
      <p:transition spd="slow" advTm="1630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4AD7F22F-0450-4ADE-B22C-589D94962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685800"/>
            <a:ext cx="9218614" cy="57150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 dirty="0">
                <a:solidFill>
                  <a:srgbClr val="0033CC"/>
                </a:solidFill>
              </a:rPr>
              <a:t>DVD / CD-ROM Drive (CD-ROM)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ID4096" sz="14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LID4096" sz="2000" dirty="0"/>
              <a:t>In CD-ROM, a CD is used to read information.</a:t>
            </a:r>
          </a:p>
          <a:p>
            <a:pPr eaLnBrk="1" hangingPunct="1"/>
            <a:endParaRPr lang="en-GB" altLang="LID4096" sz="900" dirty="0"/>
          </a:p>
          <a:p>
            <a:pPr eaLnBrk="1" hangingPunct="1"/>
            <a:r>
              <a:rPr lang="en-GB" altLang="LID4096" sz="2000" dirty="0"/>
              <a:t>CD may contain computer software, data or music.</a:t>
            </a:r>
          </a:p>
          <a:p>
            <a:pPr eaLnBrk="1" hangingPunct="1"/>
            <a:endParaRPr lang="en-GB" altLang="LID4096" sz="900" dirty="0"/>
          </a:p>
          <a:p>
            <a:pPr eaLnBrk="1" hangingPunct="1"/>
            <a:r>
              <a:rPr lang="en-GB" altLang="LID4096" sz="2000" dirty="0"/>
              <a:t>We can also write data/information on Writeable CDs.</a:t>
            </a:r>
          </a:p>
          <a:p>
            <a:pPr eaLnBrk="1" hangingPunct="1"/>
            <a:endParaRPr lang="en-GB" altLang="LID4096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ID4096" sz="24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 dirty="0">
                <a:solidFill>
                  <a:srgbClr val="0033CC"/>
                </a:solidFill>
              </a:rPr>
              <a:t>Speakers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ID4096" sz="9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LID4096" sz="2000" dirty="0"/>
              <a:t>Speakers are used to play music or any audio.</a:t>
            </a:r>
          </a:p>
          <a:p>
            <a:pPr eaLnBrk="1" hangingPunct="1"/>
            <a:endParaRPr lang="en-GB" altLang="LID4096" sz="800" dirty="0"/>
          </a:p>
          <a:p>
            <a:pPr eaLnBrk="1" hangingPunct="1"/>
            <a:r>
              <a:rPr lang="en-GB" altLang="LID4096" sz="2000" dirty="0"/>
              <a:t>There are many types of speakers.</a:t>
            </a:r>
          </a:p>
          <a:p>
            <a:pPr eaLnBrk="1" hangingPunct="1"/>
            <a:endParaRPr lang="en-GB" altLang="LID4096" sz="2000" dirty="0"/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C0665E2B-8928-4703-9F71-4369DDA4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1400" b="1">
                <a:solidFill>
                  <a:schemeClr val="bg1"/>
                </a:solidFill>
              </a:rPr>
              <a:t>Lesson 2 – Main Parts of a PC</a:t>
            </a:r>
          </a:p>
        </p:txBody>
      </p:sp>
      <p:pic>
        <p:nvPicPr>
          <p:cNvPr id="22532" name="Picture 7" descr="30557956-300x300-0-0_Dell+DELL+Dell+24x+Notebook+CD+ROM+Drive+This+Dell">
            <a:extLst>
              <a:ext uri="{FF2B5EF4-FFF2-40B4-BE49-F238E27FC236}">
                <a16:creationId xmlns:a16="http://schemas.microsoft.com/office/drawing/2014/main" id="{964FA3E4-8477-40A5-943C-1FA05ED5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69" y="597471"/>
            <a:ext cx="2391102" cy="23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logitech_z-10_speakers">
            <a:extLst>
              <a:ext uri="{FF2B5EF4-FFF2-40B4-BE49-F238E27FC236}">
                <a16:creationId xmlns:a16="http://schemas.microsoft.com/office/drawing/2014/main" id="{C7A705D8-00CD-4386-AADA-AE07939C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962400"/>
            <a:ext cx="239110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2"/>
    </mc:Choice>
    <mc:Fallback xmlns="">
      <p:transition spd="slow" advTm="795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484DE4C-FA00-4AA0-AD0A-733459B7D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1" y="762000"/>
            <a:ext cx="7847013" cy="56388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>
                <a:solidFill>
                  <a:srgbClr val="0033CC"/>
                </a:solidFill>
              </a:rPr>
              <a:t>Hard Disk Drive (HDD)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ID4096" sz="1000"/>
          </a:p>
          <a:p>
            <a:pPr eaLnBrk="1" hangingPunct="1"/>
            <a:r>
              <a:rPr lang="en-GB" altLang="LID4096" sz="2000"/>
              <a:t>Hard disk is inside the computer box.</a:t>
            </a:r>
          </a:p>
          <a:p>
            <a:pPr eaLnBrk="1" hangingPunct="1"/>
            <a:endParaRPr lang="en-GB" altLang="LID4096" sz="800"/>
          </a:p>
          <a:p>
            <a:pPr eaLnBrk="1" hangingPunct="1"/>
            <a:r>
              <a:rPr lang="en-GB" altLang="LID4096" sz="2000"/>
              <a:t>It is used to store data and programs.</a:t>
            </a:r>
          </a:p>
          <a:p>
            <a:pPr eaLnBrk="1" hangingPunct="1"/>
            <a:endParaRPr lang="en-GB" altLang="LID4096" sz="900"/>
          </a:p>
          <a:p>
            <a:pPr eaLnBrk="1" hangingPunct="1"/>
            <a:r>
              <a:rPr lang="en-GB" altLang="LID4096" sz="2000"/>
              <a:t>Hard disk may be external or internal.</a:t>
            </a:r>
          </a:p>
          <a:p>
            <a:pPr eaLnBrk="1" hangingPunct="1"/>
            <a:endParaRPr lang="en-GB" altLang="LID4096" sz="2000"/>
          </a:p>
          <a:p>
            <a:pPr eaLnBrk="1" hangingPunct="1"/>
            <a:endParaRPr lang="en-GB" altLang="LID4096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>
                <a:solidFill>
                  <a:srgbClr val="0033CC"/>
                </a:solidFill>
              </a:rPr>
              <a:t>Floppy Disk Drive (FDD)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ID4096" sz="1200"/>
          </a:p>
          <a:p>
            <a:pPr eaLnBrk="1" hangingPunct="1"/>
            <a:r>
              <a:rPr lang="en-GB" altLang="LID4096" sz="2000"/>
              <a:t>Floppy disk is used to transfer the data from one computer to other computer.</a:t>
            </a:r>
          </a:p>
          <a:p>
            <a:pPr eaLnBrk="1" hangingPunct="1"/>
            <a:endParaRPr lang="en-GB" altLang="LID4096" sz="1000"/>
          </a:p>
          <a:p>
            <a:pPr eaLnBrk="1" hangingPunct="1"/>
            <a:r>
              <a:rPr lang="en-GB" altLang="LID4096" sz="2000"/>
              <a:t>New computers don’t have Floppy drives. Now we have Memory sticks/Flash drive.</a:t>
            </a:r>
          </a:p>
          <a:p>
            <a:pPr eaLnBrk="1" hangingPunct="1"/>
            <a:endParaRPr lang="en-GB" altLang="LID4096" sz="2000"/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228DB43D-77EA-486A-A9C0-F569D0DF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44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6FD87CB2-C974-4095-B8B8-2E23335F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7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>
            <a:extLst>
              <a:ext uri="{FF2B5EF4-FFF2-40B4-BE49-F238E27FC236}">
                <a16:creationId xmlns:a16="http://schemas.microsoft.com/office/drawing/2014/main" id="{1CA7D457-148B-4F0A-BCA6-50327D0B4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1400" b="1">
                <a:solidFill>
                  <a:schemeClr val="bg1"/>
                </a:solidFill>
              </a:rPr>
              <a:t>Lesson 2 – Main Parts of a PC</a:t>
            </a:r>
          </a:p>
        </p:txBody>
      </p:sp>
      <p:pic>
        <p:nvPicPr>
          <p:cNvPr id="21510" name="Picture 8" descr="floppy">
            <a:extLst>
              <a:ext uri="{FF2B5EF4-FFF2-40B4-BE49-F238E27FC236}">
                <a16:creationId xmlns:a16="http://schemas.microsoft.com/office/drawing/2014/main" id="{AFC56F84-A956-41C4-B023-C23C4B88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3"/>
          <a:stretch>
            <a:fillRect/>
          </a:stretch>
        </p:blipFill>
        <p:spPr bwMode="auto">
          <a:xfrm>
            <a:off x="6248400" y="5867400"/>
            <a:ext cx="1409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Hard-Disk-Drive">
            <a:extLst>
              <a:ext uri="{FF2B5EF4-FFF2-40B4-BE49-F238E27FC236}">
                <a16:creationId xmlns:a16="http://schemas.microsoft.com/office/drawing/2014/main" id="{A58C5F05-D3F6-4C82-B876-B5FF5C57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4350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7264652_c39e1995c2">
            <a:extLst>
              <a:ext uri="{FF2B5EF4-FFF2-40B4-BE49-F238E27FC236}">
                <a16:creationId xmlns:a16="http://schemas.microsoft.com/office/drawing/2014/main" id="{CEA5ED73-8829-4946-A738-0AA91C56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/>
          <a:stretch>
            <a:fillRect/>
          </a:stretch>
        </p:blipFill>
        <p:spPr bwMode="auto">
          <a:xfrm>
            <a:off x="7905750" y="1981201"/>
            <a:ext cx="1619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84"/>
    </mc:Choice>
    <mc:Fallback xmlns="">
      <p:transition spd="slow" advTm="2007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7F104A1-C655-4E4A-B75B-6C696D173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1" y="838201"/>
            <a:ext cx="7847013" cy="3533775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 dirty="0">
                <a:solidFill>
                  <a:srgbClr val="0033CC"/>
                </a:solidFill>
              </a:rPr>
              <a:t>Modem or Routers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LID4096" sz="900" dirty="0"/>
          </a:p>
          <a:p>
            <a:pPr eaLnBrk="1" hangingPunct="1"/>
            <a:r>
              <a:rPr lang="en-GB" altLang="LID4096" sz="2000" dirty="0"/>
              <a:t>Modem is used to connect to internet via a telephone line.</a:t>
            </a:r>
          </a:p>
          <a:p>
            <a:pPr eaLnBrk="1" hangingPunct="1"/>
            <a:endParaRPr lang="en-GB" altLang="LID4096" sz="1000" dirty="0"/>
          </a:p>
          <a:p>
            <a:pPr eaLnBrk="1" hangingPunct="1"/>
            <a:r>
              <a:rPr lang="en-GB" altLang="LID4096" sz="2000" dirty="0"/>
              <a:t>Modem can be internal or external.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2F0EF11F-9C0D-469D-A65A-67DE9660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1400" b="1">
                <a:solidFill>
                  <a:schemeClr val="bg1"/>
                </a:solidFill>
              </a:rPr>
              <a:t>Lesson 2 – Main Parts of a PC</a:t>
            </a:r>
          </a:p>
        </p:txBody>
      </p:sp>
      <p:pic>
        <p:nvPicPr>
          <p:cNvPr id="23556" name="Picture 6" descr="56K_Internal_Modem">
            <a:extLst>
              <a:ext uri="{FF2B5EF4-FFF2-40B4-BE49-F238E27FC236}">
                <a16:creationId xmlns:a16="http://schemas.microsoft.com/office/drawing/2014/main" id="{D47429EE-EDA0-47BE-BE73-E5B90D72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52" y="26050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external modem">
            <a:extLst>
              <a:ext uri="{FF2B5EF4-FFF2-40B4-BE49-F238E27FC236}">
                <a16:creationId xmlns:a16="http://schemas.microsoft.com/office/drawing/2014/main" id="{0B07AE40-12EF-4BFE-92E8-837112A8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7254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95A87-D723-4086-9570-B7FEE9FFC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24399" y="2824531"/>
            <a:ext cx="4572001" cy="2402086"/>
          </a:xfrm>
          <a:prstGeom prst="rect">
            <a:avLst/>
          </a:prstGeom>
        </p:spPr>
      </p:pic>
      <p:pic>
        <p:nvPicPr>
          <p:cNvPr id="1026" name="Picture 2" descr="HUAWEI HG8310M Fiber Optic Modem|Modem-Router Combos| - AliExpress">
            <a:extLst>
              <a:ext uri="{FF2B5EF4-FFF2-40B4-BE49-F238E27FC236}">
                <a16:creationId xmlns:a16="http://schemas.microsoft.com/office/drawing/2014/main" id="{FC7A4C43-8AA1-46D9-BB81-724914106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/>
          <a:stretch/>
        </p:blipFill>
        <p:spPr bwMode="auto">
          <a:xfrm>
            <a:off x="3574185" y="2746386"/>
            <a:ext cx="1538429" cy="12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94"/>
    </mc:Choice>
    <mc:Fallback xmlns="">
      <p:transition spd="slow" advTm="934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92A0E2E-3D6D-4806-8220-AFF2DF0A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016" y="685800"/>
            <a:ext cx="4343400" cy="57912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LID4096" sz="2400" b="1" dirty="0">
                <a:solidFill>
                  <a:srgbClr val="0033CC"/>
                </a:solidFill>
              </a:rPr>
              <a:t>Logical Parts of a PC</a:t>
            </a:r>
          </a:p>
          <a:p>
            <a:pPr eaLnBrk="1" hangingPunct="1"/>
            <a:r>
              <a:rPr lang="en-GB" altLang="LID4096" sz="2400" b="1" dirty="0"/>
              <a:t>CPU</a:t>
            </a:r>
          </a:p>
          <a:p>
            <a:pPr eaLnBrk="1" hangingPunct="1"/>
            <a:r>
              <a:rPr lang="en-GB" altLang="LID4096" sz="2400" b="1" dirty="0"/>
              <a:t>Memory (RAM) (Primary Memory)</a:t>
            </a:r>
            <a:endParaRPr lang="en-GB" altLang="LID4096" sz="2000" b="1" dirty="0"/>
          </a:p>
          <a:p>
            <a:pPr eaLnBrk="1" hangingPunct="1"/>
            <a:r>
              <a:rPr lang="en-GB" altLang="LID4096" sz="2400" b="1" dirty="0"/>
              <a:t>Storage (Secondary Memory)</a:t>
            </a:r>
          </a:p>
          <a:p>
            <a:pPr lvl="1" eaLnBrk="1" hangingPunct="1"/>
            <a:r>
              <a:rPr lang="en-GB" altLang="LID4096" sz="1800" b="1" dirty="0"/>
              <a:t>Hard Disk Drive</a:t>
            </a:r>
          </a:p>
          <a:p>
            <a:pPr lvl="1" eaLnBrk="1" hangingPunct="1"/>
            <a:r>
              <a:rPr lang="en-GB" altLang="LID4096" sz="1800" b="1" dirty="0"/>
              <a:t>DVD Drives</a:t>
            </a:r>
          </a:p>
          <a:p>
            <a:pPr lvl="1" eaLnBrk="1" hangingPunct="1"/>
            <a:r>
              <a:rPr lang="en-GB" altLang="LID4096" sz="1800" b="1" dirty="0"/>
              <a:t>Floppy Drives</a:t>
            </a:r>
          </a:p>
          <a:p>
            <a:pPr eaLnBrk="1" hangingPunct="1"/>
            <a:r>
              <a:rPr lang="en-GB" altLang="LID4096" sz="2400" b="1" dirty="0"/>
              <a:t>Input Devices</a:t>
            </a:r>
          </a:p>
          <a:p>
            <a:pPr lvl="1" eaLnBrk="1" hangingPunct="1"/>
            <a:r>
              <a:rPr lang="en-GB" altLang="LID4096" sz="1800" dirty="0"/>
              <a:t>Keyboard</a:t>
            </a:r>
          </a:p>
          <a:p>
            <a:pPr lvl="1" eaLnBrk="1" hangingPunct="1"/>
            <a:r>
              <a:rPr lang="en-GB" altLang="LID4096" sz="1800" dirty="0"/>
              <a:t>Mouse</a:t>
            </a:r>
          </a:p>
          <a:p>
            <a:pPr eaLnBrk="1" hangingPunct="1"/>
            <a:r>
              <a:rPr lang="en-GB" altLang="LID4096" sz="2400" b="1" dirty="0"/>
              <a:t>Output Devices</a:t>
            </a:r>
          </a:p>
          <a:p>
            <a:pPr lvl="1" eaLnBrk="1" hangingPunct="1"/>
            <a:r>
              <a:rPr lang="en-GB" altLang="LID4096" sz="1800" dirty="0"/>
              <a:t>Monitor</a:t>
            </a:r>
          </a:p>
          <a:p>
            <a:pPr lvl="1" eaLnBrk="1" hangingPunct="1"/>
            <a:r>
              <a:rPr lang="en-GB" altLang="LID4096" sz="1800" dirty="0"/>
              <a:t>Printer</a:t>
            </a:r>
          </a:p>
          <a:p>
            <a:pPr lvl="1" eaLnBrk="1" hangingPunct="1"/>
            <a:r>
              <a:rPr lang="en-GB" altLang="LID4096" sz="1800" dirty="0"/>
              <a:t>Speakers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F44BD57A-5BCE-458F-BB93-59C8C50B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LID4096" sz="1400" b="1">
                <a:solidFill>
                  <a:schemeClr val="bg1"/>
                </a:solidFill>
              </a:rPr>
              <a:t>Lesson 2 – Main Parts of a PC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A0BA19-918C-4C86-97B5-ACA5EC72B1B8}"/>
              </a:ext>
            </a:extLst>
          </p:cNvPr>
          <p:cNvGrpSpPr/>
          <p:nvPr/>
        </p:nvGrpSpPr>
        <p:grpSpPr>
          <a:xfrm>
            <a:off x="4706816" y="1371600"/>
            <a:ext cx="7104184" cy="4724400"/>
            <a:chOff x="4495801" y="1371600"/>
            <a:chExt cx="7104184" cy="4724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A122045-7B21-4606-8C9F-B3357D0C5A8D}"/>
                </a:ext>
              </a:extLst>
            </p:cNvPr>
            <p:cNvSpPr/>
            <p:nvPr/>
          </p:nvSpPr>
          <p:spPr>
            <a:xfrm>
              <a:off x="4495801" y="1371600"/>
              <a:ext cx="7104184" cy="4724400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156661-7236-4FC1-A14C-69F4D94677A7}"/>
                </a:ext>
              </a:extLst>
            </p:cNvPr>
            <p:cNvSpPr txBox="1"/>
            <p:nvPr/>
          </p:nvSpPr>
          <p:spPr>
            <a:xfrm>
              <a:off x="8610600" y="552156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Storage</a:t>
              </a:r>
              <a:endParaRPr lang="LID4096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98"/>
    </mc:Choice>
    <mc:Fallback xmlns="">
      <p:transition spd="slow" advTm="1144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C168-ACA6-4868-BD39-A4864BAD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can be viewed as made from:-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7330EF-3264-4D46-B58F-FFE52D0A5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489187"/>
              </p:ext>
            </p:extLst>
          </p:nvPr>
        </p:nvGraphicFramePr>
        <p:xfrm>
          <a:off x="1066800" y="1828800"/>
          <a:ext cx="10058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2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7"/>
    </mc:Choice>
    <mc:Fallback xmlns="">
      <p:transition spd="slow" advTm="1107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3AF-8D67-4693-BBFB-4CD0F7C2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r>
              <a:rPr lang="en-US" dirty="0"/>
              <a:t>Types of Memory based on Functionality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A6B4AA-1A97-4F8D-958E-B28E12CB1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292774"/>
              </p:ext>
            </p:extLst>
          </p:nvPr>
        </p:nvGraphicFramePr>
        <p:xfrm>
          <a:off x="609600" y="12954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2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68"/>
    </mc:Choice>
    <mc:Fallback xmlns="">
      <p:transition spd="slow" advTm="14366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.4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065564222AC44BDAA4E2750880D7C" ma:contentTypeVersion="9" ma:contentTypeDescription="Create a new document." ma:contentTypeScope="" ma:versionID="d33dbb3196d2f48964e476bdb9f2a710">
  <xsd:schema xmlns:xsd="http://www.w3.org/2001/XMLSchema" xmlns:xs="http://www.w3.org/2001/XMLSchema" xmlns:p="http://schemas.microsoft.com/office/2006/metadata/properties" xmlns:ns3="ca0a2f2e-760a-4855-b9b1-4693c74d8306" targetNamespace="http://schemas.microsoft.com/office/2006/metadata/properties" ma:root="true" ma:fieldsID="30c5d908754ad0df85bf63c71df5044e" ns3:_="">
    <xsd:import namespace="ca0a2f2e-760a-4855-b9b1-4693c74d83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a2f2e-760a-4855-b9b1-4693c74d8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1E4CE-5723-4346-9B5F-B1F8CE366019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ca0a2f2e-760a-4855-b9b1-4693c74d8306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8BF50E-6E08-40D8-9102-C0A796E23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a2f2e-760a-4855-b9b1-4693c74d8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5956E-72B1-4621-B371-43CB0ADE88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3023</TotalTime>
  <Words>466</Words>
  <Application>Microsoft Office PowerPoint</Application>
  <PresentationFormat>Widescreen</PresentationFormat>
  <Paragraphs>119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computer can be viewed as made from:-</vt:lpstr>
      <vt:lpstr>Types of Memory based on Functionality</vt:lpstr>
      <vt:lpstr>ROM, Cache Memory</vt:lpstr>
      <vt:lpstr>Computer Performance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ICDL - Module 1 Basic Concepts of Information Technology</dc:title>
  <dc:creator>User</dc:creator>
  <cp:lastModifiedBy>Ara Vartanian</cp:lastModifiedBy>
  <cp:revision>706</cp:revision>
  <dcterms:created xsi:type="dcterms:W3CDTF">2009-10-06T05:26:33Z</dcterms:created>
  <dcterms:modified xsi:type="dcterms:W3CDTF">2022-01-14T21:13:59Z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0x010100CEE065564222AC44BDAA4E2750880D7C</vt:lpwstr>
  </property>
</Properties>
</file>