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7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AE4F2"/>
    <a:srgbClr val="45441B"/>
    <a:srgbClr val="969696"/>
    <a:srgbClr val="663300"/>
    <a:srgbClr val="CC6600"/>
    <a:srgbClr val="003366"/>
    <a:srgbClr val="A6C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31" autoAdjust="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717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1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1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1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90BEC5-36D1-4B12-8D6F-5D123F4E28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49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3E13A8-516D-4A6D-A5F2-2F400B6329CE}" type="slidenum">
              <a:rPr lang="en-US"/>
              <a:pPr/>
              <a:t>1</a:t>
            </a:fld>
            <a:endParaRPr lang="en-US"/>
          </a:p>
        </p:txBody>
      </p:sp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194300"/>
            <a:ext cx="7467600" cy="914400"/>
          </a:xfrm>
        </p:spPr>
        <p:txBody>
          <a:bodyPr anchor="b"/>
          <a:lstStyle>
            <a:lvl1pPr algn="l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6032500"/>
            <a:ext cx="6400800" cy="7493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68644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686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686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fld id="{2C264FC2-3ABD-4777-9446-A15DDD7153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D251-ECA7-41E5-BA0C-A8B904C58D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1981200" cy="5867400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7912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CE510-2FBE-455C-BD4C-F04BA06747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3DC73-A2D9-4509-8096-9D6E207A0E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AD889-78D9-487F-8D6D-052E2E545E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801B3-9478-47AA-B48D-FD6659BA8B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CB317-0E8B-43D8-AEDB-4ADF789E9D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3EA64-F3DE-427D-A1F8-0720183477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63964-4B34-4009-AAB6-9017900B98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95BDBA-208E-4347-83AD-8FE3A9C430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5DDF6-25B7-41D4-AB82-466D0931EC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924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7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54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172200"/>
            <a:ext cx="408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67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97F9E9E9-4FE2-4208-B1EB-EC03739F5AC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Woodgrove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Bank Corp.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</a:t>
            </a:r>
            <a:r>
              <a:rPr lang="en-US" dirty="0" err="1" smtClean="0"/>
              <a:t>Woodgrove</a:t>
            </a:r>
            <a:r>
              <a:rPr lang="en-US" dirty="0" smtClean="0"/>
              <a:t> Bank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Established in 1950</a:t>
            </a:r>
          </a:p>
          <a:p>
            <a:r>
              <a:rPr lang="en-US" dirty="0" smtClean="0"/>
              <a:t>2,800 employees</a:t>
            </a:r>
          </a:p>
          <a:p>
            <a:r>
              <a:rPr lang="en-US" dirty="0" smtClean="0"/>
              <a:t>14 branches</a:t>
            </a:r>
          </a:p>
          <a:p>
            <a:r>
              <a:rPr lang="en-US" dirty="0" smtClean="0"/>
              <a:t>Locally owned</a:t>
            </a:r>
          </a:p>
          <a:p>
            <a:r>
              <a:rPr lang="en-US" dirty="0" smtClean="0"/>
              <a:t>Over $1 billion in assets</a:t>
            </a:r>
          </a:p>
        </p:txBody>
      </p:sp>
      <p:pic>
        <p:nvPicPr>
          <p:cNvPr id="373762" name="Picture 2" descr="C:\Documents and Settings\Tim Huddleston\My Documents\My Pictures\Microsoft Clip Organizer\PH02240J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447800"/>
            <a:ext cx="38862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</a:t>
            </a:r>
            <a:r>
              <a:rPr lang="en-US" baseline="0" dirty="0" smtClean="0"/>
              <a:t> Wanted</a:t>
            </a:r>
            <a:r>
              <a:rPr lang="en-US" dirty="0" smtClean="0"/>
              <a:t>: Tellers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face our clients see</a:t>
            </a:r>
          </a:p>
          <a:p>
            <a:r>
              <a:rPr lang="en-US" dirty="0" smtClean="0"/>
              <a:t>Handle most of our cash transactions</a:t>
            </a:r>
          </a:p>
          <a:p>
            <a:r>
              <a:rPr lang="en-US" dirty="0" smtClean="0"/>
              <a:t>Assist customers in opening accounts</a:t>
            </a:r>
          </a:p>
          <a:p>
            <a:r>
              <a:rPr lang="en-US" dirty="0" smtClean="0"/>
              <a:t>Answer customer questions</a:t>
            </a:r>
          </a:p>
          <a:p>
            <a:r>
              <a:rPr lang="en-US" dirty="0" smtClean="0"/>
              <a:t>Refer customers to managers for help with problems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B.A. in Business, Accounting, or Math preferred</a:t>
            </a:r>
          </a:p>
          <a:p>
            <a:r>
              <a:rPr lang="en-US" dirty="0" smtClean="0"/>
              <a:t>At least 2 years in a similar position</a:t>
            </a:r>
          </a:p>
          <a:p>
            <a:r>
              <a:rPr lang="en-US" dirty="0" smtClean="0"/>
              <a:t>Retail sales or customer service experience a plus</a:t>
            </a:r>
          </a:p>
          <a:p>
            <a:r>
              <a:rPr lang="en-US" dirty="0" smtClean="0"/>
              <a:t>Ongoing training and reimbursement for continuing education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Competitive salary</a:t>
            </a:r>
          </a:p>
          <a:p>
            <a:r>
              <a:rPr lang="en-US" dirty="0" smtClean="0"/>
              <a:t>Full company-sponsored insurance plans</a:t>
            </a:r>
          </a:p>
          <a:p>
            <a:r>
              <a:rPr lang="en-US" dirty="0" smtClean="0"/>
              <a:t>Retirement and 401(k) plans</a:t>
            </a:r>
          </a:p>
        </p:txBody>
      </p:sp>
      <p:pic>
        <p:nvPicPr>
          <p:cNvPr id="374787" name="Picture 3" descr="C:\Documents and Settings\Tim Huddleston\My Documents\My Pictures\Microsoft Clip Organizer\j040260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 l="32000"/>
          <a:stretch>
            <a:fillRect/>
          </a:stretch>
        </p:blipFill>
        <p:spPr bwMode="auto">
          <a:xfrm>
            <a:off x="4876800" y="1447800"/>
            <a:ext cx="3886200" cy="4571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66"/>
        </a:dk1>
        <a:lt1>
          <a:srgbClr val="FFFFFF"/>
        </a:lt1>
        <a:dk2>
          <a:srgbClr val="003366"/>
        </a:dk2>
        <a:lt2>
          <a:srgbClr val="FFFFFF"/>
        </a:lt2>
        <a:accent1>
          <a:srgbClr val="8EB3C8"/>
        </a:accent1>
        <a:accent2>
          <a:srgbClr val="6F97B3"/>
        </a:accent2>
        <a:accent3>
          <a:srgbClr val="AAADB8"/>
        </a:accent3>
        <a:accent4>
          <a:srgbClr val="DADADA"/>
        </a:accent4>
        <a:accent5>
          <a:srgbClr val="C6D6E0"/>
        </a:accent5>
        <a:accent6>
          <a:srgbClr val="6488A2"/>
        </a:accent6>
        <a:hlink>
          <a:srgbClr val="556575"/>
        </a:hlink>
        <a:folHlink>
          <a:srgbClr val="3D556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Central business district design template</Template>
  <TotalTime>52</TotalTime>
  <Words>102</Words>
  <Application>Microsoft Office PowerPoint</Application>
  <PresentationFormat>On-screen Show (4:3)</PresentationFormat>
  <Paragraphs>23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Central business district design template</vt:lpstr>
      <vt:lpstr>Woodgrove Bank Corp.</vt:lpstr>
      <vt:lpstr>About Woodgrove Bank</vt:lpstr>
      <vt:lpstr>Help Wanted: Tellers</vt:lpstr>
      <vt:lpstr>Qualifications</vt:lpstr>
      <vt:lpstr>The Package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Huddleston</dc:creator>
  <cp:lastModifiedBy>Page, Matthew</cp:lastModifiedBy>
  <cp:revision>14</cp:revision>
  <dcterms:created xsi:type="dcterms:W3CDTF">2006-09-27T20:00:24Z</dcterms:created>
  <dcterms:modified xsi:type="dcterms:W3CDTF">2014-04-04T13:32:07Z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TC011408041033</vt:lpwstr>
  </property>
</Properties>
</file>