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5744" y="3889611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Assis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>
                <a:solidFill>
                  <a:srgbClr val="C00000"/>
                </a:solidFill>
              </a:rPr>
              <a:t>Lecturer Hiba </a:t>
            </a:r>
            <a:r>
              <a:rPr lang="en-US" sz="2000" b="1" dirty="0" smtClean="0">
                <a:solidFill>
                  <a:srgbClr val="C00000"/>
                </a:solidFill>
              </a:rPr>
              <a:t>Sabah                                                            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Zeina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Dawoad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</a:t>
            </a:r>
            <a:r>
              <a:rPr lang="en-US" sz="2000" b="1" dirty="0" smtClean="0">
                <a:solidFill>
                  <a:srgbClr val="C00000"/>
                </a:solidFill>
              </a:rPr>
              <a:t>gm </a:t>
            </a:r>
            <a:r>
              <a:rPr lang="en-US" sz="2000" b="1" dirty="0">
                <a:solidFill>
                  <a:srgbClr val="C00000"/>
                </a:solidFill>
              </a:rPr>
              <a:t>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10-0.2=9.8gm water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/>
                <a:gridCol w="593972"/>
                <a:gridCol w="519731"/>
                <a:gridCol w="519726"/>
                <a:gridCol w="668219"/>
                <a:gridCol w="668219"/>
                <a:gridCol w="668219"/>
                <a:gridCol w="668214"/>
                <a:gridCol w="742466"/>
                <a:gridCol w="742471"/>
                <a:gridCol w="665983"/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</a:rPr>
              <a:t>phase rule </a:t>
            </a:r>
            <a:r>
              <a:rPr lang="en-US" u="sng" dirty="0" smtClean="0"/>
              <a:t>: </a:t>
            </a:r>
            <a:r>
              <a:rPr lang="en-US" dirty="0" smtClean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="1" u="sng" dirty="0" smtClean="0">
                <a:solidFill>
                  <a:srgbClr val="00B050"/>
                </a:solidFill>
              </a:rPr>
              <a:t>phase</a:t>
            </a:r>
            <a:r>
              <a:rPr lang="en-US" dirty="0" smtClean="0"/>
              <a:t> :-</a:t>
            </a:r>
            <a:r>
              <a:rPr lang="en-US" dirty="0" smtClean="0">
                <a:solidFill>
                  <a:srgbClr val="00206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 smtClean="0"/>
              <a:t>(e.g. </a:t>
            </a:r>
            <a:r>
              <a:rPr lang="en-US" b="1" dirty="0" smtClean="0">
                <a:solidFill>
                  <a:srgbClr val="C00000"/>
                </a:solidFill>
              </a:rPr>
              <a:t>water</a:t>
            </a:r>
            <a:r>
              <a:rPr lang="en-US" dirty="0" smtClean="0"/>
              <a:t> &amp;  its </a:t>
            </a:r>
            <a:r>
              <a:rPr lang="en-US" b="1" dirty="0" smtClean="0">
                <a:solidFill>
                  <a:srgbClr val="C00000"/>
                </a:solidFill>
              </a:rPr>
              <a:t>vapor</a:t>
            </a:r>
            <a:r>
              <a:rPr lang="en-US" dirty="0" smtClean="0"/>
              <a:t> is </a:t>
            </a:r>
            <a:r>
              <a:rPr lang="en-US" b="1" dirty="0" smtClean="0"/>
              <a:t>one component two phase system</a:t>
            </a:r>
            <a:r>
              <a:rPr lang="en-US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</a:t>
            </a:r>
            <a:r>
              <a:rPr lang="en-US" sz="2400" dirty="0" smtClean="0">
                <a:solidFill>
                  <a:srgbClr val="000000"/>
                </a:solidFill>
              </a:rPr>
              <a:t>equation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</a:t>
            </a:r>
            <a:r>
              <a:rPr lang="en-US" dirty="0" smtClean="0">
                <a:solidFill>
                  <a:srgbClr val="000000"/>
                </a:solidFill>
              </a:rPr>
              <a:t>% (w/w)% phenol in water, </a:t>
            </a:r>
            <a:r>
              <a:rPr lang="en-US" dirty="0">
                <a:solidFill>
                  <a:srgbClr val="000000"/>
                </a:solidFill>
              </a:rPr>
              <a:t>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</a:t>
            </a:r>
            <a:r>
              <a:rPr lang="en-US" b="1" u="sng" dirty="0" smtClean="0">
                <a:solidFill>
                  <a:srgbClr val="000000"/>
                </a:solidFill>
              </a:rPr>
              <a:t>gm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</a:t>
            </a:r>
            <a:r>
              <a:rPr lang="en-US" b="1" dirty="0" smtClean="0">
                <a:solidFill>
                  <a:srgbClr val="000000"/>
                </a:solidFill>
              </a:rPr>
              <a:t> =length </a:t>
            </a:r>
            <a:r>
              <a:rPr lang="en-US" b="1" dirty="0">
                <a:solidFill>
                  <a:srgbClr val="000000"/>
                </a:solidFill>
              </a:rPr>
              <a:t>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</a:t>
            </a:r>
            <a:r>
              <a:rPr lang="en-US" b="1" dirty="0" smtClean="0">
                <a:solidFill>
                  <a:srgbClr val="000000"/>
                </a:solidFill>
              </a:rPr>
              <a:t>length </a:t>
            </a:r>
            <a:r>
              <a:rPr lang="en-US" b="1" dirty="0">
                <a:solidFill>
                  <a:srgbClr val="000000"/>
                </a:solidFill>
              </a:rPr>
              <a:t>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10          </a:t>
            </a:r>
            <a:r>
              <a:rPr lang="en-US" b="1" dirty="0">
                <a:solidFill>
                  <a:srgbClr val="000000"/>
                </a:solidFill>
              </a:rPr>
              <a:t>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</a:t>
            </a:r>
            <a:r>
              <a:rPr lang="en-US" b="1" dirty="0" smtClean="0">
                <a:solidFill>
                  <a:srgbClr val="000000"/>
                </a:solidFill>
              </a:rPr>
              <a:t>phase A(water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of phase  </a:t>
            </a:r>
            <a:r>
              <a:rPr lang="en-US" b="1" dirty="0">
                <a:solidFill>
                  <a:srgbClr val="000000"/>
                </a:solidFill>
              </a:rPr>
              <a:t>B </a:t>
            </a:r>
            <a:r>
              <a:rPr lang="en-US" b="1" dirty="0" smtClean="0">
                <a:solidFill>
                  <a:srgbClr val="000000"/>
                </a:solidFill>
              </a:rPr>
              <a:t>(phenol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</a:t>
            </a:r>
            <a:r>
              <a:rPr lang="en-US" dirty="0" smtClean="0">
                <a:solidFill>
                  <a:srgbClr val="000000"/>
                </a:solidFill>
              </a:rPr>
              <a:t>phase(composition)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 smtClean="0">
                <a:solidFill>
                  <a:srgbClr val="000000"/>
                </a:solidFill>
              </a:rPr>
              <a:t>(water </a:t>
            </a:r>
            <a:r>
              <a:rPr lang="en-US" b="1" dirty="0" smtClean="0">
                <a:solidFill>
                  <a:srgbClr val="000000"/>
                </a:solidFill>
              </a:rPr>
              <a:t>rich layer)                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</a:t>
            </a:r>
            <a:r>
              <a:rPr lang="en-US" dirty="0" smtClean="0">
                <a:solidFill>
                  <a:srgbClr val="000000"/>
                </a:solidFill>
              </a:rPr>
              <a:t>0.33gm of </a:t>
            </a:r>
            <a:r>
              <a:rPr lang="en-US" dirty="0">
                <a:solidFill>
                  <a:srgbClr val="000000"/>
                </a:solidFill>
              </a:rPr>
              <a:t>phenol in </a:t>
            </a:r>
            <a:r>
              <a:rPr lang="en-US" dirty="0" smtClean="0">
                <a:solidFill>
                  <a:srgbClr val="000000"/>
                </a:solidFill>
              </a:rPr>
              <a:t>A               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</a:t>
            </a:r>
            <a:r>
              <a:rPr lang="en-US" dirty="0" smtClean="0">
                <a:solidFill>
                  <a:srgbClr val="000000"/>
                </a:solidFill>
              </a:rPr>
              <a:t>gm </a:t>
            </a:r>
            <a:r>
              <a:rPr lang="en-US" dirty="0">
                <a:solidFill>
                  <a:srgbClr val="000000"/>
                </a:solidFill>
              </a:rPr>
              <a:t>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For </a:t>
            </a:r>
            <a:r>
              <a:rPr lang="en-US" b="1" dirty="0">
                <a:solidFill>
                  <a:srgbClr val="000000"/>
                </a:solidFill>
              </a:rPr>
              <a:t>phase </a:t>
            </a:r>
            <a:r>
              <a:rPr lang="en-US" b="1" dirty="0" smtClean="0">
                <a:solidFill>
                  <a:srgbClr val="000000"/>
                </a:solidFill>
              </a:rPr>
              <a:t>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70         </a:t>
            </a:r>
            <a:r>
              <a:rPr lang="en-US" dirty="0" smtClean="0">
                <a:solidFill>
                  <a:srgbClr val="000000"/>
                </a:solidFill>
              </a:rPr>
              <a:t>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5.24- 3.6= </a:t>
            </a:r>
            <a:r>
              <a:rPr lang="en-US" dirty="0" smtClean="0">
                <a:solidFill>
                  <a:srgbClr val="000000"/>
                </a:solidFill>
              </a:rPr>
              <a:t>1.57gm  </a:t>
            </a:r>
            <a:r>
              <a:rPr lang="en-US" dirty="0">
                <a:solidFill>
                  <a:srgbClr val="000000"/>
                </a:solidFill>
              </a:rPr>
              <a:t>of water in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882</Words>
  <Application>Microsoft Office PowerPoint</Application>
  <PresentationFormat>Custom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DR.Ahmed Saker</cp:lastModifiedBy>
  <cp:revision>19</cp:revision>
  <dcterms:created xsi:type="dcterms:W3CDTF">2020-12-13T10:48:55Z</dcterms:created>
  <dcterms:modified xsi:type="dcterms:W3CDTF">2021-10-20T09:29:12Z</dcterms:modified>
</cp:coreProperties>
</file>