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57" r:id="rId3"/>
    <p:sldId id="258" r:id="rId4"/>
    <p:sldId id="275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59" r:id="rId15"/>
    <p:sldId id="274" r:id="rId16"/>
    <p:sldId id="261" r:id="rId17"/>
    <p:sldId id="273" r:id="rId18"/>
    <p:sldId id="272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3CA8F-E8F7-4A1F-8F06-1C148578EE0C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2E23766-BFEA-414E-AB2D-1ED33E5B7922}">
      <dgm:prSet phldrT="[Text]"/>
      <dgm:spPr/>
      <dgm:t>
        <a:bodyPr/>
        <a:lstStyle/>
        <a:p>
          <a:r>
            <a:rPr lang="en-US" dirty="0" smtClean="0"/>
            <a:t>Drying</a:t>
          </a:r>
          <a:endParaRPr lang="en-GB" dirty="0"/>
        </a:p>
      </dgm:t>
    </dgm:pt>
    <dgm:pt modelId="{2BE2BD1E-66E1-4B64-B005-3B7AFB4CDBB8}" type="parTrans" cxnId="{62B0451D-9562-4C0D-8E2F-158DA19D0F02}">
      <dgm:prSet/>
      <dgm:spPr/>
      <dgm:t>
        <a:bodyPr/>
        <a:lstStyle/>
        <a:p>
          <a:endParaRPr lang="en-GB"/>
        </a:p>
      </dgm:t>
    </dgm:pt>
    <dgm:pt modelId="{A0A6B1C6-3173-49D1-94AE-3167DF28DC63}" type="sibTrans" cxnId="{62B0451D-9562-4C0D-8E2F-158DA19D0F02}">
      <dgm:prSet/>
      <dgm:spPr/>
      <dgm:t>
        <a:bodyPr/>
        <a:lstStyle/>
        <a:p>
          <a:endParaRPr lang="en-GB"/>
        </a:p>
      </dgm:t>
    </dgm:pt>
    <dgm:pt modelId="{B79179CD-D443-4928-B922-1444CA78DFEC}">
      <dgm:prSet phldrT="[Text]"/>
      <dgm:spPr/>
      <dgm:t>
        <a:bodyPr/>
        <a:lstStyle/>
        <a:p>
          <a:r>
            <a:rPr lang="en-US" dirty="0" smtClean="0"/>
            <a:t>Drying :- is the removal of liquid from material by application of heat.</a:t>
          </a:r>
          <a:endParaRPr lang="en-GB" dirty="0"/>
        </a:p>
      </dgm:t>
    </dgm:pt>
    <dgm:pt modelId="{C1F7EB07-8D4F-468E-B620-F1A2F5429024}" type="parTrans" cxnId="{08A9C97B-03E7-471D-82BF-BEA66E572C49}">
      <dgm:prSet/>
      <dgm:spPr/>
      <dgm:t>
        <a:bodyPr/>
        <a:lstStyle/>
        <a:p>
          <a:endParaRPr lang="en-GB"/>
        </a:p>
      </dgm:t>
    </dgm:pt>
    <dgm:pt modelId="{21A39FFC-4CBF-4469-AA0A-A771F5DCC19D}" type="sibTrans" cxnId="{08A9C97B-03E7-471D-82BF-BEA66E572C49}">
      <dgm:prSet/>
      <dgm:spPr/>
      <dgm:t>
        <a:bodyPr/>
        <a:lstStyle/>
        <a:p>
          <a:endParaRPr lang="en-GB"/>
        </a:p>
      </dgm:t>
    </dgm:pt>
    <dgm:pt modelId="{EA07B12B-C2C5-471C-96CD-E9DB8F4F7BCC}">
      <dgm:prSet phldrT="[Text]"/>
      <dgm:spPr/>
      <dgm:t>
        <a:bodyPr/>
        <a:lstStyle/>
        <a:p>
          <a:r>
            <a:rPr lang="en-US" dirty="0" smtClean="0"/>
            <a:t>It is accomplished by</a:t>
          </a:r>
          <a:endParaRPr lang="en-GB" dirty="0"/>
        </a:p>
      </dgm:t>
    </dgm:pt>
    <dgm:pt modelId="{5239ADC1-ECB9-450F-9F21-C3C2ABB56911}" type="parTrans" cxnId="{0CF3FF54-D150-453A-92C5-8946EF432704}">
      <dgm:prSet/>
      <dgm:spPr/>
      <dgm:t>
        <a:bodyPr/>
        <a:lstStyle/>
        <a:p>
          <a:endParaRPr lang="en-GB"/>
        </a:p>
      </dgm:t>
    </dgm:pt>
    <dgm:pt modelId="{955D95C0-E41C-4958-96E4-A69E61227FEA}" type="sibTrans" cxnId="{0CF3FF54-D150-453A-92C5-8946EF432704}">
      <dgm:prSet/>
      <dgm:spPr/>
      <dgm:t>
        <a:bodyPr/>
        <a:lstStyle/>
        <a:p>
          <a:endParaRPr lang="en-GB"/>
        </a:p>
      </dgm:t>
    </dgm:pt>
    <dgm:pt modelId="{5FF2494D-1018-40BA-9B1F-E7AC690CC3B5}">
      <dgm:prSet phldrT="[Text]"/>
      <dgm:spPr/>
      <dgm:t>
        <a:bodyPr/>
        <a:lstStyle/>
        <a:p>
          <a:r>
            <a:rPr lang="en-US" dirty="0" smtClean="0"/>
            <a:t>transfer of a liquid from a surface into an unsaturated vapor phase.</a:t>
          </a:r>
          <a:endParaRPr lang="en-GB" dirty="0"/>
        </a:p>
      </dgm:t>
    </dgm:pt>
    <dgm:pt modelId="{2C417E26-5F1F-4CA5-988B-89BA1D021F16}" type="parTrans" cxnId="{5B8D6806-67FD-4C5C-8B7B-A7E3AC6620CE}">
      <dgm:prSet/>
      <dgm:spPr/>
      <dgm:t>
        <a:bodyPr/>
        <a:lstStyle/>
        <a:p>
          <a:endParaRPr lang="en-GB"/>
        </a:p>
      </dgm:t>
    </dgm:pt>
    <dgm:pt modelId="{A5F80F85-DAB7-4D5C-A190-5B0342D4CC58}" type="sibTrans" cxnId="{5B8D6806-67FD-4C5C-8B7B-A7E3AC6620CE}">
      <dgm:prSet/>
      <dgm:spPr/>
      <dgm:t>
        <a:bodyPr/>
        <a:lstStyle/>
        <a:p>
          <a:endParaRPr lang="en-GB"/>
        </a:p>
      </dgm:t>
    </dgm:pt>
    <dgm:pt modelId="{6F0CFCA6-C56E-45CD-851A-5F58D2BFDF7A}" type="pres">
      <dgm:prSet presAssocID="{5833CA8F-E8F7-4A1F-8F06-1C148578EE0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9B0637C-AFC1-4707-9D9D-1D6874D5E47C}" type="pres">
      <dgm:prSet presAssocID="{12E23766-BFEA-414E-AB2D-1ED33E5B7922}" presName="linNode" presStyleCnt="0"/>
      <dgm:spPr/>
    </dgm:pt>
    <dgm:pt modelId="{C9804FDB-593E-4F1A-84E3-C12B97113228}" type="pres">
      <dgm:prSet presAssocID="{12E23766-BFEA-414E-AB2D-1ED33E5B7922}" presName="parentShp" presStyleLbl="node1" presStyleIdx="0" presStyleCnt="2" custScaleX="1039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71C066-EB8E-4B89-B9F4-9A73290B42CD}" type="pres">
      <dgm:prSet presAssocID="{12E23766-BFEA-414E-AB2D-1ED33E5B792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7CE31D-B21E-47BB-B338-4D6C16404FF7}" type="pres">
      <dgm:prSet presAssocID="{A0A6B1C6-3173-49D1-94AE-3167DF28DC63}" presName="spacing" presStyleCnt="0"/>
      <dgm:spPr/>
    </dgm:pt>
    <dgm:pt modelId="{97B4295B-02B0-445B-9933-DFEF81440020}" type="pres">
      <dgm:prSet presAssocID="{EA07B12B-C2C5-471C-96CD-E9DB8F4F7BCC}" presName="linNode" presStyleCnt="0"/>
      <dgm:spPr/>
    </dgm:pt>
    <dgm:pt modelId="{512D85D4-624A-45C7-A881-A2B30DD67512}" type="pres">
      <dgm:prSet presAssocID="{EA07B12B-C2C5-471C-96CD-E9DB8F4F7BC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684158-C629-4D6C-827A-39B79D6E61D8}" type="pres">
      <dgm:prSet presAssocID="{EA07B12B-C2C5-471C-96CD-E9DB8F4F7BC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82BD31-E429-4929-8FC5-89C7E0CE0BF5}" type="presOf" srcId="{B79179CD-D443-4928-B922-1444CA78DFEC}" destId="{6071C066-EB8E-4B89-B9F4-9A73290B42CD}" srcOrd="0" destOrd="0" presId="urn:microsoft.com/office/officeart/2005/8/layout/vList6"/>
    <dgm:cxn modelId="{06D2F5B2-CA47-4A38-BE0C-24465102A943}" type="presOf" srcId="{5833CA8F-E8F7-4A1F-8F06-1C148578EE0C}" destId="{6F0CFCA6-C56E-45CD-851A-5F58D2BFDF7A}" srcOrd="0" destOrd="0" presId="urn:microsoft.com/office/officeart/2005/8/layout/vList6"/>
    <dgm:cxn modelId="{64BA3764-782C-4FAF-9EB1-54EE9C71139E}" type="presOf" srcId="{12E23766-BFEA-414E-AB2D-1ED33E5B7922}" destId="{C9804FDB-593E-4F1A-84E3-C12B97113228}" srcOrd="0" destOrd="0" presId="urn:microsoft.com/office/officeart/2005/8/layout/vList6"/>
    <dgm:cxn modelId="{50B982E9-4996-48C4-9A84-5A317EA4BFAD}" type="presOf" srcId="{EA07B12B-C2C5-471C-96CD-E9DB8F4F7BCC}" destId="{512D85D4-624A-45C7-A881-A2B30DD67512}" srcOrd="0" destOrd="0" presId="urn:microsoft.com/office/officeart/2005/8/layout/vList6"/>
    <dgm:cxn modelId="{62B0451D-9562-4C0D-8E2F-158DA19D0F02}" srcId="{5833CA8F-E8F7-4A1F-8F06-1C148578EE0C}" destId="{12E23766-BFEA-414E-AB2D-1ED33E5B7922}" srcOrd="0" destOrd="0" parTransId="{2BE2BD1E-66E1-4B64-B005-3B7AFB4CDBB8}" sibTransId="{A0A6B1C6-3173-49D1-94AE-3167DF28DC63}"/>
    <dgm:cxn modelId="{CCC292E0-3AA1-44F1-9F6E-E6890FD5BAF8}" type="presOf" srcId="{5FF2494D-1018-40BA-9B1F-E7AC690CC3B5}" destId="{BA684158-C629-4D6C-827A-39B79D6E61D8}" srcOrd="0" destOrd="0" presId="urn:microsoft.com/office/officeart/2005/8/layout/vList6"/>
    <dgm:cxn modelId="{5B8D6806-67FD-4C5C-8B7B-A7E3AC6620CE}" srcId="{EA07B12B-C2C5-471C-96CD-E9DB8F4F7BCC}" destId="{5FF2494D-1018-40BA-9B1F-E7AC690CC3B5}" srcOrd="0" destOrd="0" parTransId="{2C417E26-5F1F-4CA5-988B-89BA1D021F16}" sibTransId="{A5F80F85-DAB7-4D5C-A190-5B0342D4CC58}"/>
    <dgm:cxn modelId="{0CF3FF54-D150-453A-92C5-8946EF432704}" srcId="{5833CA8F-E8F7-4A1F-8F06-1C148578EE0C}" destId="{EA07B12B-C2C5-471C-96CD-E9DB8F4F7BCC}" srcOrd="1" destOrd="0" parTransId="{5239ADC1-ECB9-450F-9F21-C3C2ABB56911}" sibTransId="{955D95C0-E41C-4958-96E4-A69E61227FEA}"/>
    <dgm:cxn modelId="{08A9C97B-03E7-471D-82BF-BEA66E572C49}" srcId="{12E23766-BFEA-414E-AB2D-1ED33E5B7922}" destId="{B79179CD-D443-4928-B922-1444CA78DFEC}" srcOrd="0" destOrd="0" parTransId="{C1F7EB07-8D4F-468E-B620-F1A2F5429024}" sibTransId="{21A39FFC-4CBF-4469-AA0A-A771F5DCC19D}"/>
    <dgm:cxn modelId="{A66D86CB-A488-45D1-BB0D-3C40F25801A7}" type="presParOf" srcId="{6F0CFCA6-C56E-45CD-851A-5F58D2BFDF7A}" destId="{89B0637C-AFC1-4707-9D9D-1D6874D5E47C}" srcOrd="0" destOrd="0" presId="urn:microsoft.com/office/officeart/2005/8/layout/vList6"/>
    <dgm:cxn modelId="{CF970EBB-BCAD-4CA0-8C11-E49D37323FBF}" type="presParOf" srcId="{89B0637C-AFC1-4707-9D9D-1D6874D5E47C}" destId="{C9804FDB-593E-4F1A-84E3-C12B97113228}" srcOrd="0" destOrd="0" presId="urn:microsoft.com/office/officeart/2005/8/layout/vList6"/>
    <dgm:cxn modelId="{38375C4B-4ADA-4558-B590-A017977F72F4}" type="presParOf" srcId="{89B0637C-AFC1-4707-9D9D-1D6874D5E47C}" destId="{6071C066-EB8E-4B89-B9F4-9A73290B42CD}" srcOrd="1" destOrd="0" presId="urn:microsoft.com/office/officeart/2005/8/layout/vList6"/>
    <dgm:cxn modelId="{277681FB-53F8-4DF7-8374-05B4EBEB5501}" type="presParOf" srcId="{6F0CFCA6-C56E-45CD-851A-5F58D2BFDF7A}" destId="{5A7CE31D-B21E-47BB-B338-4D6C16404FF7}" srcOrd="1" destOrd="0" presId="urn:microsoft.com/office/officeart/2005/8/layout/vList6"/>
    <dgm:cxn modelId="{212A88E6-B2A8-4EDB-8E94-B37ACE07F26E}" type="presParOf" srcId="{6F0CFCA6-C56E-45CD-851A-5F58D2BFDF7A}" destId="{97B4295B-02B0-445B-9933-DFEF81440020}" srcOrd="2" destOrd="0" presId="urn:microsoft.com/office/officeart/2005/8/layout/vList6"/>
    <dgm:cxn modelId="{CE20BF78-E459-4F2D-BD2B-B7C9360C30C7}" type="presParOf" srcId="{97B4295B-02B0-445B-9933-DFEF81440020}" destId="{512D85D4-624A-45C7-A881-A2B30DD67512}" srcOrd="0" destOrd="0" presId="urn:microsoft.com/office/officeart/2005/8/layout/vList6"/>
    <dgm:cxn modelId="{67FAA721-3E66-434C-A196-E0ECE69E3B47}" type="presParOf" srcId="{97B4295B-02B0-445B-9933-DFEF81440020}" destId="{BA684158-C629-4D6C-827A-39B79D6E61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5B980-C0FC-4206-BD67-FE73667146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B3FE8A5-6851-470C-B676-F0F8CF9719D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1- Unit of process in pharmaceutical manufacturing </a:t>
          </a:r>
        </a:p>
        <a:p>
          <a:pPr rtl="0"/>
          <a:r>
            <a:rPr lang="en-US" b="1" dirty="0" smtClean="0">
              <a:solidFill>
                <a:schemeClr val="tx1"/>
              </a:solidFill>
            </a:rPr>
            <a:t>(e.g. preparation of granules then dispense as capsules or tablets).</a:t>
          </a:r>
          <a:endParaRPr lang="en-GB" b="1" dirty="0">
            <a:solidFill>
              <a:schemeClr val="tx1"/>
            </a:solidFill>
          </a:endParaRPr>
        </a:p>
      </dgm:t>
    </dgm:pt>
    <dgm:pt modelId="{1D9B34E6-3A86-4219-A386-F330C821B401}" type="parTrans" cxnId="{003A7F23-FD82-41FD-A2F0-6A3BD656A7C8}">
      <dgm:prSet/>
      <dgm:spPr/>
      <dgm:t>
        <a:bodyPr/>
        <a:lstStyle/>
        <a:p>
          <a:endParaRPr lang="en-GB"/>
        </a:p>
      </dgm:t>
    </dgm:pt>
    <dgm:pt modelId="{82D6C1A2-F8FA-4AFC-9347-7CBF8CAB97DE}" type="sibTrans" cxnId="{003A7F23-FD82-41FD-A2F0-6A3BD656A7C8}">
      <dgm:prSet/>
      <dgm:spPr/>
      <dgm:t>
        <a:bodyPr/>
        <a:lstStyle/>
        <a:p>
          <a:endParaRPr lang="en-GB"/>
        </a:p>
      </dgm:t>
    </dgm:pt>
    <dgm:pt modelId="{10BB154E-F5BF-4368-89E4-EE004D9DDAFE}">
      <dgm:prSet phldrT="[Text]"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2- Reduce bulk and weight        lower the cost of transportation and storage.</a:t>
          </a:r>
          <a:endParaRPr lang="en-GB" sz="1800" b="1" dirty="0">
            <a:solidFill>
              <a:schemeClr val="tx1"/>
            </a:solidFill>
          </a:endParaRPr>
        </a:p>
      </dgm:t>
    </dgm:pt>
    <dgm:pt modelId="{BBB51015-93DD-427C-BB27-F6D504B0AD30}" type="parTrans" cxnId="{CBB006A1-0E9E-4D80-9F60-6C21D6755DB0}">
      <dgm:prSet/>
      <dgm:spPr/>
      <dgm:t>
        <a:bodyPr/>
        <a:lstStyle/>
        <a:p>
          <a:endParaRPr lang="en-GB"/>
        </a:p>
      </dgm:t>
    </dgm:pt>
    <dgm:pt modelId="{6AD9C4CD-7AFD-4C6D-A385-B7325AEDE95C}" type="sibTrans" cxnId="{CBB006A1-0E9E-4D80-9F60-6C21D6755DB0}">
      <dgm:prSet/>
      <dgm:spPr/>
      <dgm:t>
        <a:bodyPr/>
        <a:lstStyle/>
        <a:p>
          <a:endParaRPr lang="en-GB"/>
        </a:p>
      </dgm:t>
    </dgm:pt>
    <dgm:pt modelId="{B7BE5680-6680-4C65-BFB9-D52EE7B58A48}">
      <dgm:prSet phldrT="[Text]"/>
      <dgm:spPr/>
      <dgm:t>
        <a:bodyPr/>
        <a:lstStyle/>
        <a:p>
          <a:pPr algn="just"/>
          <a:r>
            <a:rPr lang="en-US" b="1" dirty="0" smtClean="0">
              <a:solidFill>
                <a:schemeClr val="tx1"/>
              </a:solidFill>
            </a:rPr>
            <a:t>3- Aid in preservation of animal and vegetable drugs by minimizing mold and bacterial growth in moisture laden material </a:t>
          </a:r>
        </a:p>
      </dgm:t>
    </dgm:pt>
    <dgm:pt modelId="{A1195D89-ADFC-4B30-B455-9ED966394799}" type="parTrans" cxnId="{37A29E70-FDCF-46B6-B6BA-C45B81EC4D22}">
      <dgm:prSet/>
      <dgm:spPr/>
      <dgm:t>
        <a:bodyPr/>
        <a:lstStyle/>
        <a:p>
          <a:endParaRPr lang="en-GB"/>
        </a:p>
      </dgm:t>
    </dgm:pt>
    <dgm:pt modelId="{E8B5B4D3-35B1-43FC-BE3E-B3692F5F90F7}" type="sibTrans" cxnId="{37A29E70-FDCF-46B6-B6BA-C45B81EC4D22}">
      <dgm:prSet/>
      <dgm:spPr/>
      <dgm:t>
        <a:bodyPr/>
        <a:lstStyle/>
        <a:p>
          <a:endParaRPr lang="en-GB"/>
        </a:p>
      </dgm:t>
    </dgm:pt>
    <dgm:pt modelId="{2A4CB8F0-0810-4BC6-A03D-C47A9E30C40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4-  facilitate </a:t>
          </a:r>
          <a:r>
            <a:rPr lang="en-US" sz="1800" b="1" dirty="0" err="1" smtClean="0">
              <a:solidFill>
                <a:schemeClr val="tx1"/>
              </a:solidFill>
            </a:rPr>
            <a:t>comminution</a:t>
          </a:r>
          <a:r>
            <a:rPr lang="en-US" sz="1800" b="1" dirty="0" smtClean="0">
              <a:solidFill>
                <a:schemeClr val="tx1"/>
              </a:solidFill>
            </a:rPr>
            <a:t> by increasing friability.</a:t>
          </a:r>
          <a:endParaRPr lang="en-GB" sz="1800" b="1" dirty="0">
            <a:solidFill>
              <a:schemeClr val="tx1"/>
            </a:solidFill>
          </a:endParaRPr>
        </a:p>
      </dgm:t>
    </dgm:pt>
    <dgm:pt modelId="{EA823E11-F012-4873-BA7B-A4AD8842B988}" type="parTrans" cxnId="{3DAC09ED-94C4-4A8C-A1F8-680E07D14C37}">
      <dgm:prSet/>
      <dgm:spPr/>
      <dgm:t>
        <a:bodyPr/>
        <a:lstStyle/>
        <a:p>
          <a:endParaRPr lang="en-GB"/>
        </a:p>
      </dgm:t>
    </dgm:pt>
    <dgm:pt modelId="{0A2443C4-4021-4934-9338-7020319FDBBB}" type="sibTrans" cxnId="{3DAC09ED-94C4-4A8C-A1F8-680E07D14C37}">
      <dgm:prSet/>
      <dgm:spPr/>
      <dgm:t>
        <a:bodyPr/>
        <a:lstStyle/>
        <a:p>
          <a:endParaRPr lang="en-GB"/>
        </a:p>
      </dgm:t>
    </dgm:pt>
    <dgm:pt modelId="{4ADECEFF-6F0E-4AF3-A954-69D09DDB906D}" type="pres">
      <dgm:prSet presAssocID="{F765B980-C0FC-4206-BD67-FE73667146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3DA4175-B61B-48A0-98E1-511FB2B15A45}" type="pres">
      <dgm:prSet presAssocID="{F765B980-C0FC-4206-BD67-FE73667146C1}" presName="Name1" presStyleCnt="0"/>
      <dgm:spPr/>
    </dgm:pt>
    <dgm:pt modelId="{0AA16E0B-7414-4657-B2DA-1C5D2E11B31F}" type="pres">
      <dgm:prSet presAssocID="{F765B980-C0FC-4206-BD67-FE73667146C1}" presName="cycle" presStyleCnt="0"/>
      <dgm:spPr/>
    </dgm:pt>
    <dgm:pt modelId="{F5739DDB-0E0A-4FCA-A674-87B37CC4F039}" type="pres">
      <dgm:prSet presAssocID="{F765B980-C0FC-4206-BD67-FE73667146C1}" presName="srcNode" presStyleLbl="node1" presStyleIdx="0" presStyleCnt="4"/>
      <dgm:spPr/>
    </dgm:pt>
    <dgm:pt modelId="{2A372AF2-67C8-455B-A315-272263B4BA99}" type="pres">
      <dgm:prSet presAssocID="{F765B980-C0FC-4206-BD67-FE73667146C1}" presName="conn" presStyleLbl="parChTrans1D2" presStyleIdx="0" presStyleCnt="1"/>
      <dgm:spPr/>
      <dgm:t>
        <a:bodyPr/>
        <a:lstStyle/>
        <a:p>
          <a:endParaRPr lang="en-GB"/>
        </a:p>
      </dgm:t>
    </dgm:pt>
    <dgm:pt modelId="{BEC6BBE2-5893-44B4-B712-46378BD93F8B}" type="pres">
      <dgm:prSet presAssocID="{F765B980-C0FC-4206-BD67-FE73667146C1}" presName="extraNode" presStyleLbl="node1" presStyleIdx="0" presStyleCnt="4"/>
      <dgm:spPr/>
    </dgm:pt>
    <dgm:pt modelId="{8F2CFC65-F8E1-4B99-A03F-9B680B0C2B5F}" type="pres">
      <dgm:prSet presAssocID="{F765B980-C0FC-4206-BD67-FE73667146C1}" presName="dstNode" presStyleLbl="node1" presStyleIdx="0" presStyleCnt="4"/>
      <dgm:spPr/>
    </dgm:pt>
    <dgm:pt modelId="{581E7B27-1CA5-449A-8EB2-9A6FB5D68638}" type="pres">
      <dgm:prSet presAssocID="{2B3FE8A5-6851-470C-B676-F0F8CF9719D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920602-73F0-42EF-9756-F90CF002118E}" type="pres">
      <dgm:prSet presAssocID="{2B3FE8A5-6851-470C-B676-F0F8CF9719DC}" presName="accent_1" presStyleCnt="0"/>
      <dgm:spPr/>
    </dgm:pt>
    <dgm:pt modelId="{7B888524-0F75-404A-B3AB-BEC2F519040C}" type="pres">
      <dgm:prSet presAssocID="{2B3FE8A5-6851-470C-B676-F0F8CF9719DC}" presName="accentRepeatNode" presStyleLbl="solidFgAcc1" presStyleIdx="0" presStyleCnt="4"/>
      <dgm:spPr/>
    </dgm:pt>
    <dgm:pt modelId="{5965D5FB-7DF3-45ED-91AD-22250CF38070}" type="pres">
      <dgm:prSet presAssocID="{10BB154E-F5BF-4368-89E4-EE004D9DDA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835B53-74C3-47FC-ADE7-083146466951}" type="pres">
      <dgm:prSet presAssocID="{10BB154E-F5BF-4368-89E4-EE004D9DDAFE}" presName="accent_2" presStyleCnt="0"/>
      <dgm:spPr/>
    </dgm:pt>
    <dgm:pt modelId="{108E70EF-51DD-4A9F-9CEF-7E0EB0A07F57}" type="pres">
      <dgm:prSet presAssocID="{10BB154E-F5BF-4368-89E4-EE004D9DDAFE}" presName="accentRepeatNode" presStyleLbl="solidFgAcc1" presStyleIdx="1" presStyleCnt="4"/>
      <dgm:spPr/>
    </dgm:pt>
    <dgm:pt modelId="{94DE3676-B322-432E-9D3D-75C1880EAAEC}" type="pres">
      <dgm:prSet presAssocID="{B7BE5680-6680-4C65-BFB9-D52EE7B58A4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1FB30-3AE9-4776-9868-B65E39BF12F5}" type="pres">
      <dgm:prSet presAssocID="{B7BE5680-6680-4C65-BFB9-D52EE7B58A48}" presName="accent_3" presStyleCnt="0"/>
      <dgm:spPr/>
    </dgm:pt>
    <dgm:pt modelId="{8CD594D4-9A5E-45CB-8DAF-02CC25462991}" type="pres">
      <dgm:prSet presAssocID="{B7BE5680-6680-4C65-BFB9-D52EE7B58A48}" presName="accentRepeatNode" presStyleLbl="solidFgAcc1" presStyleIdx="2" presStyleCnt="4"/>
      <dgm:spPr/>
    </dgm:pt>
    <dgm:pt modelId="{D68EA05C-7FE8-4E07-8D8F-FCBB7B423793}" type="pres">
      <dgm:prSet presAssocID="{2A4CB8F0-0810-4BC6-A03D-C47A9E30C40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92CA65-243B-41A7-BE5B-C9E063A3EA0A}" type="pres">
      <dgm:prSet presAssocID="{2A4CB8F0-0810-4BC6-A03D-C47A9E30C405}" presName="accent_4" presStyleCnt="0"/>
      <dgm:spPr/>
    </dgm:pt>
    <dgm:pt modelId="{9AF14913-1E53-47D2-8029-EA938ABE917D}" type="pres">
      <dgm:prSet presAssocID="{2A4CB8F0-0810-4BC6-A03D-C47A9E30C405}" presName="accentRepeatNode" presStyleLbl="solidFgAcc1" presStyleIdx="3" presStyleCnt="4"/>
      <dgm:spPr/>
    </dgm:pt>
  </dgm:ptLst>
  <dgm:cxnLst>
    <dgm:cxn modelId="{CBB006A1-0E9E-4D80-9F60-6C21D6755DB0}" srcId="{F765B980-C0FC-4206-BD67-FE73667146C1}" destId="{10BB154E-F5BF-4368-89E4-EE004D9DDAFE}" srcOrd="1" destOrd="0" parTransId="{BBB51015-93DD-427C-BB27-F6D504B0AD30}" sibTransId="{6AD9C4CD-7AFD-4C6D-A385-B7325AEDE95C}"/>
    <dgm:cxn modelId="{37A29E70-FDCF-46B6-B6BA-C45B81EC4D22}" srcId="{F765B980-C0FC-4206-BD67-FE73667146C1}" destId="{B7BE5680-6680-4C65-BFB9-D52EE7B58A48}" srcOrd="2" destOrd="0" parTransId="{A1195D89-ADFC-4B30-B455-9ED966394799}" sibTransId="{E8B5B4D3-35B1-43FC-BE3E-B3692F5F90F7}"/>
    <dgm:cxn modelId="{A90FFDA9-D861-4F8F-8188-0E479EDDE4B6}" type="presOf" srcId="{82D6C1A2-F8FA-4AFC-9347-7CBF8CAB97DE}" destId="{2A372AF2-67C8-455B-A315-272263B4BA99}" srcOrd="0" destOrd="0" presId="urn:microsoft.com/office/officeart/2008/layout/VerticalCurvedList"/>
    <dgm:cxn modelId="{003A7F23-FD82-41FD-A2F0-6A3BD656A7C8}" srcId="{F765B980-C0FC-4206-BD67-FE73667146C1}" destId="{2B3FE8A5-6851-470C-B676-F0F8CF9719DC}" srcOrd="0" destOrd="0" parTransId="{1D9B34E6-3A86-4219-A386-F330C821B401}" sibTransId="{82D6C1A2-F8FA-4AFC-9347-7CBF8CAB97DE}"/>
    <dgm:cxn modelId="{54BAD977-B87B-4642-89C1-42CE0ACCE7B1}" type="presOf" srcId="{10BB154E-F5BF-4368-89E4-EE004D9DDAFE}" destId="{5965D5FB-7DF3-45ED-91AD-22250CF38070}" srcOrd="0" destOrd="0" presId="urn:microsoft.com/office/officeart/2008/layout/VerticalCurvedList"/>
    <dgm:cxn modelId="{ADA77DD3-2013-4BEF-BF9A-648981F481E9}" type="presOf" srcId="{2B3FE8A5-6851-470C-B676-F0F8CF9719DC}" destId="{581E7B27-1CA5-449A-8EB2-9A6FB5D68638}" srcOrd="0" destOrd="0" presId="urn:microsoft.com/office/officeart/2008/layout/VerticalCurvedList"/>
    <dgm:cxn modelId="{54E435E9-E118-4AC6-857F-917E3A516FBE}" type="presOf" srcId="{B7BE5680-6680-4C65-BFB9-D52EE7B58A48}" destId="{94DE3676-B322-432E-9D3D-75C1880EAAEC}" srcOrd="0" destOrd="0" presId="urn:microsoft.com/office/officeart/2008/layout/VerticalCurvedList"/>
    <dgm:cxn modelId="{9A38F139-E3DC-4B1E-9488-A795C60A41D4}" type="presOf" srcId="{2A4CB8F0-0810-4BC6-A03D-C47A9E30C405}" destId="{D68EA05C-7FE8-4E07-8D8F-FCBB7B423793}" srcOrd="0" destOrd="0" presId="urn:microsoft.com/office/officeart/2008/layout/VerticalCurvedList"/>
    <dgm:cxn modelId="{3DAC09ED-94C4-4A8C-A1F8-680E07D14C37}" srcId="{F765B980-C0FC-4206-BD67-FE73667146C1}" destId="{2A4CB8F0-0810-4BC6-A03D-C47A9E30C405}" srcOrd="3" destOrd="0" parTransId="{EA823E11-F012-4873-BA7B-A4AD8842B988}" sibTransId="{0A2443C4-4021-4934-9338-7020319FDBBB}"/>
    <dgm:cxn modelId="{2DDA35C3-7987-49B6-A043-58E86624F9A5}" type="presOf" srcId="{F765B980-C0FC-4206-BD67-FE73667146C1}" destId="{4ADECEFF-6F0E-4AF3-A954-69D09DDB906D}" srcOrd="0" destOrd="0" presId="urn:microsoft.com/office/officeart/2008/layout/VerticalCurvedList"/>
    <dgm:cxn modelId="{4A318338-2691-4E5B-BA7C-B37F15757567}" type="presParOf" srcId="{4ADECEFF-6F0E-4AF3-A954-69D09DDB906D}" destId="{33DA4175-B61B-48A0-98E1-511FB2B15A45}" srcOrd="0" destOrd="0" presId="urn:microsoft.com/office/officeart/2008/layout/VerticalCurvedList"/>
    <dgm:cxn modelId="{13297646-1527-42DE-9EA5-72D1CCE315EC}" type="presParOf" srcId="{33DA4175-B61B-48A0-98E1-511FB2B15A45}" destId="{0AA16E0B-7414-4657-B2DA-1C5D2E11B31F}" srcOrd="0" destOrd="0" presId="urn:microsoft.com/office/officeart/2008/layout/VerticalCurvedList"/>
    <dgm:cxn modelId="{58AEBEF4-6506-412E-867B-DDA12917A9FB}" type="presParOf" srcId="{0AA16E0B-7414-4657-B2DA-1C5D2E11B31F}" destId="{F5739DDB-0E0A-4FCA-A674-87B37CC4F039}" srcOrd="0" destOrd="0" presId="urn:microsoft.com/office/officeart/2008/layout/VerticalCurvedList"/>
    <dgm:cxn modelId="{39270E59-1B18-480A-96FA-3B65197C3AB2}" type="presParOf" srcId="{0AA16E0B-7414-4657-B2DA-1C5D2E11B31F}" destId="{2A372AF2-67C8-455B-A315-272263B4BA99}" srcOrd="1" destOrd="0" presId="urn:microsoft.com/office/officeart/2008/layout/VerticalCurvedList"/>
    <dgm:cxn modelId="{4F6A7BCB-B9E2-4E02-8AFB-935F536D1E1F}" type="presParOf" srcId="{0AA16E0B-7414-4657-B2DA-1C5D2E11B31F}" destId="{BEC6BBE2-5893-44B4-B712-46378BD93F8B}" srcOrd="2" destOrd="0" presId="urn:microsoft.com/office/officeart/2008/layout/VerticalCurvedList"/>
    <dgm:cxn modelId="{06189E37-B186-4A20-B222-9EF3EE107F6F}" type="presParOf" srcId="{0AA16E0B-7414-4657-B2DA-1C5D2E11B31F}" destId="{8F2CFC65-F8E1-4B99-A03F-9B680B0C2B5F}" srcOrd="3" destOrd="0" presId="urn:microsoft.com/office/officeart/2008/layout/VerticalCurvedList"/>
    <dgm:cxn modelId="{4191B336-B0C3-4EDC-AC29-6D7FD699436B}" type="presParOf" srcId="{33DA4175-B61B-48A0-98E1-511FB2B15A45}" destId="{581E7B27-1CA5-449A-8EB2-9A6FB5D68638}" srcOrd="1" destOrd="0" presId="urn:microsoft.com/office/officeart/2008/layout/VerticalCurvedList"/>
    <dgm:cxn modelId="{11905E03-0EDD-4B22-84EE-1B05AAA8D41A}" type="presParOf" srcId="{33DA4175-B61B-48A0-98E1-511FB2B15A45}" destId="{86920602-73F0-42EF-9756-F90CF002118E}" srcOrd="2" destOrd="0" presId="urn:microsoft.com/office/officeart/2008/layout/VerticalCurvedList"/>
    <dgm:cxn modelId="{058CFE37-161C-41C6-BE70-8BF0BADD4B7E}" type="presParOf" srcId="{86920602-73F0-42EF-9756-F90CF002118E}" destId="{7B888524-0F75-404A-B3AB-BEC2F519040C}" srcOrd="0" destOrd="0" presId="urn:microsoft.com/office/officeart/2008/layout/VerticalCurvedList"/>
    <dgm:cxn modelId="{2B88FAF5-0067-4618-AA37-C809F6DB08BD}" type="presParOf" srcId="{33DA4175-B61B-48A0-98E1-511FB2B15A45}" destId="{5965D5FB-7DF3-45ED-91AD-22250CF38070}" srcOrd="3" destOrd="0" presId="urn:microsoft.com/office/officeart/2008/layout/VerticalCurvedList"/>
    <dgm:cxn modelId="{AD9C29E7-7609-4A02-AC1F-A6585001F72E}" type="presParOf" srcId="{33DA4175-B61B-48A0-98E1-511FB2B15A45}" destId="{BC835B53-74C3-47FC-ADE7-083146466951}" srcOrd="4" destOrd="0" presId="urn:microsoft.com/office/officeart/2008/layout/VerticalCurvedList"/>
    <dgm:cxn modelId="{2C9F5DF7-F4DB-4DB2-8BA0-9EE15D3C05CE}" type="presParOf" srcId="{BC835B53-74C3-47FC-ADE7-083146466951}" destId="{108E70EF-51DD-4A9F-9CEF-7E0EB0A07F57}" srcOrd="0" destOrd="0" presId="urn:microsoft.com/office/officeart/2008/layout/VerticalCurvedList"/>
    <dgm:cxn modelId="{A13A9A83-46AC-4783-B885-AB0011D514D4}" type="presParOf" srcId="{33DA4175-B61B-48A0-98E1-511FB2B15A45}" destId="{94DE3676-B322-432E-9D3D-75C1880EAAEC}" srcOrd="5" destOrd="0" presId="urn:microsoft.com/office/officeart/2008/layout/VerticalCurvedList"/>
    <dgm:cxn modelId="{6B469CB6-EF71-4CE8-86DE-8C133C1A709C}" type="presParOf" srcId="{33DA4175-B61B-48A0-98E1-511FB2B15A45}" destId="{A2E1FB30-3AE9-4776-9868-B65E39BF12F5}" srcOrd="6" destOrd="0" presId="urn:microsoft.com/office/officeart/2008/layout/VerticalCurvedList"/>
    <dgm:cxn modelId="{32B372B9-BE83-478D-869A-E702CA815022}" type="presParOf" srcId="{A2E1FB30-3AE9-4776-9868-B65E39BF12F5}" destId="{8CD594D4-9A5E-45CB-8DAF-02CC25462991}" srcOrd="0" destOrd="0" presId="urn:microsoft.com/office/officeart/2008/layout/VerticalCurvedList"/>
    <dgm:cxn modelId="{5185F914-FEB7-4DC8-BD81-687BF284C268}" type="presParOf" srcId="{33DA4175-B61B-48A0-98E1-511FB2B15A45}" destId="{D68EA05C-7FE8-4E07-8D8F-FCBB7B423793}" srcOrd="7" destOrd="0" presId="urn:microsoft.com/office/officeart/2008/layout/VerticalCurvedList"/>
    <dgm:cxn modelId="{54C2D93D-BEC8-420E-A5CA-356D384D4E01}" type="presParOf" srcId="{33DA4175-B61B-48A0-98E1-511FB2B15A45}" destId="{DA92CA65-243B-41A7-BE5B-C9E063A3EA0A}" srcOrd="8" destOrd="0" presId="urn:microsoft.com/office/officeart/2008/layout/VerticalCurvedList"/>
    <dgm:cxn modelId="{D4112C52-1F44-4F43-89DB-67C047D82420}" type="presParOf" srcId="{DA92CA65-243B-41A7-BE5B-C9E063A3EA0A}" destId="{9AF14913-1E53-47D2-8029-EA938ABE91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A1A88-4556-402E-9364-3E6A945D884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218A01-1F6C-47DD-B6E5-F38CE3D2BFA0}">
      <dgm:prSet phldrT="[Text]"/>
      <dgm:spPr/>
      <dgm:t>
        <a:bodyPr/>
        <a:lstStyle/>
        <a:p>
          <a:r>
            <a:rPr lang="en-US" dirty="0" smtClean="0"/>
            <a:t>1-Drying temperature</a:t>
          </a:r>
          <a:endParaRPr lang="en-US" dirty="0"/>
        </a:p>
      </dgm:t>
    </dgm:pt>
    <dgm:pt modelId="{5FA08DC9-2201-46C0-A42F-6B17671AD800}" type="parTrans" cxnId="{304DDE1C-963E-4F22-85EA-1EB3387ADEA8}">
      <dgm:prSet/>
      <dgm:spPr/>
      <dgm:t>
        <a:bodyPr/>
        <a:lstStyle/>
        <a:p>
          <a:endParaRPr lang="en-US"/>
        </a:p>
      </dgm:t>
    </dgm:pt>
    <dgm:pt modelId="{7EE2D7EF-1C4A-43BE-B4E1-12A7D12353BB}" type="sibTrans" cxnId="{304DDE1C-963E-4F22-85EA-1EB3387ADEA8}">
      <dgm:prSet/>
      <dgm:spPr/>
      <dgm:t>
        <a:bodyPr/>
        <a:lstStyle/>
        <a:p>
          <a:endParaRPr lang="en-US"/>
        </a:p>
      </dgm:t>
    </dgm:pt>
    <dgm:pt modelId="{5D4EED97-2A0C-4147-A35D-4C570575566E}">
      <dgm:prSet phldrT="[Text]"/>
      <dgm:spPr/>
      <dgm:t>
        <a:bodyPr/>
        <a:lstStyle/>
        <a:p>
          <a:r>
            <a:rPr lang="en-US" dirty="0" smtClean="0"/>
            <a:t>4- Agitation of the sample bed</a:t>
          </a:r>
        </a:p>
      </dgm:t>
    </dgm:pt>
    <dgm:pt modelId="{5B5EDF16-A384-45FF-A622-DE81C1769FD2}" type="parTrans" cxnId="{5A9CD643-4CF3-44CE-A337-07DD6C42D882}">
      <dgm:prSet/>
      <dgm:spPr/>
      <dgm:t>
        <a:bodyPr/>
        <a:lstStyle/>
        <a:p>
          <a:endParaRPr lang="en-US"/>
        </a:p>
      </dgm:t>
    </dgm:pt>
    <dgm:pt modelId="{1F889A3D-AAC0-46D2-A40A-3FF59DC4D95E}" type="sibTrans" cxnId="{5A9CD643-4CF3-44CE-A337-07DD6C42D882}">
      <dgm:prSet/>
      <dgm:spPr/>
      <dgm:t>
        <a:bodyPr/>
        <a:lstStyle/>
        <a:p>
          <a:endParaRPr lang="en-US"/>
        </a:p>
      </dgm:t>
    </dgm:pt>
    <dgm:pt modelId="{3C478DB6-79AA-4145-B7E1-D6B0C37D6C63}">
      <dgm:prSet phldrT="[Text]"/>
      <dgm:spPr/>
      <dgm:t>
        <a:bodyPr/>
        <a:lstStyle/>
        <a:p>
          <a:r>
            <a:rPr lang="en-US" dirty="0" smtClean="0"/>
            <a:t>6- Type of the material</a:t>
          </a:r>
          <a:endParaRPr lang="en-US" dirty="0"/>
        </a:p>
      </dgm:t>
    </dgm:pt>
    <dgm:pt modelId="{1B097DC2-0A3E-4C68-B306-16A6D1922D33}" type="parTrans" cxnId="{71FE7D54-A101-4B66-BAF1-4E16B70D4829}">
      <dgm:prSet/>
      <dgm:spPr/>
      <dgm:t>
        <a:bodyPr/>
        <a:lstStyle/>
        <a:p>
          <a:endParaRPr lang="en-US"/>
        </a:p>
      </dgm:t>
    </dgm:pt>
    <dgm:pt modelId="{C17F8284-2913-4727-BAC4-BB4635829954}" type="sibTrans" cxnId="{71FE7D54-A101-4B66-BAF1-4E16B70D4829}">
      <dgm:prSet/>
      <dgm:spPr/>
      <dgm:t>
        <a:bodyPr/>
        <a:lstStyle/>
        <a:p>
          <a:endParaRPr lang="en-US"/>
        </a:p>
      </dgm:t>
    </dgm:pt>
    <dgm:pt modelId="{D327740F-5336-498A-BFE8-F6E3782ABE71}">
      <dgm:prSet phldrT="[Text]"/>
      <dgm:spPr/>
      <dgm:t>
        <a:bodyPr/>
        <a:lstStyle/>
        <a:p>
          <a:r>
            <a:rPr lang="en-US" dirty="0" smtClean="0"/>
            <a:t>2- Moisture content of the sample</a:t>
          </a:r>
          <a:endParaRPr lang="en-US" dirty="0"/>
        </a:p>
      </dgm:t>
    </dgm:pt>
    <dgm:pt modelId="{2025DF1A-CAEF-4B11-A34A-8D31AC6ED47E}" type="parTrans" cxnId="{D6C216AB-FA5B-4E68-8264-E086A142FDDC}">
      <dgm:prSet/>
      <dgm:spPr/>
      <dgm:t>
        <a:bodyPr/>
        <a:lstStyle/>
        <a:p>
          <a:endParaRPr lang="en-US"/>
        </a:p>
      </dgm:t>
    </dgm:pt>
    <dgm:pt modelId="{D7A72BFD-31B7-47E2-941D-656CCCD5CDD8}" type="sibTrans" cxnId="{D6C216AB-FA5B-4E68-8264-E086A142FDDC}">
      <dgm:prSet/>
      <dgm:spPr/>
      <dgm:t>
        <a:bodyPr/>
        <a:lstStyle/>
        <a:p>
          <a:endParaRPr lang="en-US"/>
        </a:p>
      </dgm:t>
    </dgm:pt>
    <dgm:pt modelId="{9EDAFB27-30A5-4370-804E-2591A7E6CF1F}">
      <dgm:prSet phldrT="[Text]"/>
      <dgm:spPr/>
      <dgm:t>
        <a:bodyPr/>
        <a:lstStyle/>
        <a:p>
          <a:r>
            <a:rPr lang="en-US" dirty="0" smtClean="0"/>
            <a:t>3- Air flow rate</a:t>
          </a:r>
          <a:endParaRPr lang="en-US" dirty="0"/>
        </a:p>
      </dgm:t>
    </dgm:pt>
    <dgm:pt modelId="{9A3A7709-AB54-4BBC-9269-A348E9D92A30}" type="parTrans" cxnId="{0C5ACB6B-D093-4F77-941B-4FC7673295F1}">
      <dgm:prSet/>
      <dgm:spPr/>
      <dgm:t>
        <a:bodyPr/>
        <a:lstStyle/>
        <a:p>
          <a:endParaRPr lang="en-US"/>
        </a:p>
      </dgm:t>
    </dgm:pt>
    <dgm:pt modelId="{38BBF869-7AA8-46A3-AA2D-5ABBDE0BE966}" type="sibTrans" cxnId="{0C5ACB6B-D093-4F77-941B-4FC7673295F1}">
      <dgm:prSet/>
      <dgm:spPr/>
      <dgm:t>
        <a:bodyPr/>
        <a:lstStyle/>
        <a:p>
          <a:endParaRPr lang="en-US"/>
        </a:p>
      </dgm:t>
    </dgm:pt>
    <dgm:pt modelId="{ADD9B720-56A1-45F2-996C-0BCCA671445F}">
      <dgm:prSet phldrT="[Text]"/>
      <dgm:spPr/>
      <dgm:t>
        <a:bodyPr/>
        <a:lstStyle/>
        <a:p>
          <a:r>
            <a:rPr lang="en-US" dirty="0" smtClean="0"/>
            <a:t>5- Layer thickness of the sample</a:t>
          </a:r>
        </a:p>
      </dgm:t>
    </dgm:pt>
    <dgm:pt modelId="{29FD2A7B-576A-44FF-81A6-D4E274756249}" type="parTrans" cxnId="{41041C20-1A25-4BCA-AAF7-8B27BA2BE555}">
      <dgm:prSet/>
      <dgm:spPr/>
      <dgm:t>
        <a:bodyPr/>
        <a:lstStyle/>
        <a:p>
          <a:endParaRPr lang="en-US"/>
        </a:p>
      </dgm:t>
    </dgm:pt>
    <dgm:pt modelId="{3C191F08-3603-441F-9434-0E8ED9733364}" type="sibTrans" cxnId="{41041C20-1A25-4BCA-AAF7-8B27BA2BE555}">
      <dgm:prSet/>
      <dgm:spPr/>
      <dgm:t>
        <a:bodyPr/>
        <a:lstStyle/>
        <a:p>
          <a:endParaRPr lang="en-US"/>
        </a:p>
      </dgm:t>
    </dgm:pt>
    <dgm:pt modelId="{561166C3-1B92-4BA8-8F2F-5C4C04418141}" type="pres">
      <dgm:prSet presAssocID="{509A1A88-4556-402E-9364-3E6A945D88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068AD1-1299-40E7-8601-97D8F224B128}" type="pres">
      <dgm:prSet presAssocID="{5B218A01-1F6C-47DD-B6E5-F38CE3D2BFA0}" presName="parentLin" presStyleCnt="0"/>
      <dgm:spPr/>
    </dgm:pt>
    <dgm:pt modelId="{040212BC-16AC-4BB8-BD56-C9A4B3E395DA}" type="pres">
      <dgm:prSet presAssocID="{5B218A01-1F6C-47DD-B6E5-F38CE3D2BFA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0F0C0AEB-9F35-4530-B47B-C88479ECCF47}" type="pres">
      <dgm:prSet presAssocID="{5B218A01-1F6C-47DD-B6E5-F38CE3D2BFA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C64B3-E3AC-4B80-BF52-F44A9B926DB3}" type="pres">
      <dgm:prSet presAssocID="{5B218A01-1F6C-47DD-B6E5-F38CE3D2BFA0}" presName="negativeSpace" presStyleCnt="0"/>
      <dgm:spPr/>
    </dgm:pt>
    <dgm:pt modelId="{B1D6E51F-B369-421B-98C1-9678F4616AD9}" type="pres">
      <dgm:prSet presAssocID="{5B218A01-1F6C-47DD-B6E5-F38CE3D2BFA0}" presName="childText" presStyleLbl="conFgAcc1" presStyleIdx="0" presStyleCnt="6">
        <dgm:presLayoutVars>
          <dgm:bulletEnabled val="1"/>
        </dgm:presLayoutVars>
      </dgm:prSet>
      <dgm:spPr/>
    </dgm:pt>
    <dgm:pt modelId="{45B86BBC-80A5-4A2E-B8A8-57ACFFEFB51E}" type="pres">
      <dgm:prSet presAssocID="{7EE2D7EF-1C4A-43BE-B4E1-12A7D12353BB}" presName="spaceBetweenRectangles" presStyleCnt="0"/>
      <dgm:spPr/>
    </dgm:pt>
    <dgm:pt modelId="{3B051478-C46D-4AC3-A226-B13C533FE44F}" type="pres">
      <dgm:prSet presAssocID="{D327740F-5336-498A-BFE8-F6E3782ABE71}" presName="parentLin" presStyleCnt="0"/>
      <dgm:spPr/>
    </dgm:pt>
    <dgm:pt modelId="{B88361D7-4EB1-49B1-ADF8-5E72093DAA66}" type="pres">
      <dgm:prSet presAssocID="{D327740F-5336-498A-BFE8-F6E3782ABE7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8D1D9CF-23F0-423C-B59D-52147B57D23D}" type="pres">
      <dgm:prSet presAssocID="{D327740F-5336-498A-BFE8-F6E3782ABE71}" presName="parentText" presStyleLbl="node1" presStyleIdx="1" presStyleCnt="6" custLinFactNeighborY="1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87142-A845-43E2-91F1-5B4E4A197497}" type="pres">
      <dgm:prSet presAssocID="{D327740F-5336-498A-BFE8-F6E3782ABE71}" presName="negativeSpace" presStyleCnt="0"/>
      <dgm:spPr/>
    </dgm:pt>
    <dgm:pt modelId="{953089A9-DE99-4190-B334-E4372739E55A}" type="pres">
      <dgm:prSet presAssocID="{D327740F-5336-498A-BFE8-F6E3782ABE71}" presName="childText" presStyleLbl="conFgAcc1" presStyleIdx="1" presStyleCnt="6">
        <dgm:presLayoutVars>
          <dgm:bulletEnabled val="1"/>
        </dgm:presLayoutVars>
      </dgm:prSet>
      <dgm:spPr/>
    </dgm:pt>
    <dgm:pt modelId="{B2490415-DBDC-40BA-AB4E-3CFC80579166}" type="pres">
      <dgm:prSet presAssocID="{D7A72BFD-31B7-47E2-941D-656CCCD5CDD8}" presName="spaceBetweenRectangles" presStyleCnt="0"/>
      <dgm:spPr/>
    </dgm:pt>
    <dgm:pt modelId="{DF8C8AAD-99B5-4DE3-ABFA-614F3DAD0373}" type="pres">
      <dgm:prSet presAssocID="{9EDAFB27-30A5-4370-804E-2591A7E6CF1F}" presName="parentLin" presStyleCnt="0"/>
      <dgm:spPr/>
    </dgm:pt>
    <dgm:pt modelId="{BE68EE05-93AC-450C-A318-1D3440FB6115}" type="pres">
      <dgm:prSet presAssocID="{9EDAFB27-30A5-4370-804E-2591A7E6CF1F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08B1F819-8330-42DA-B56C-F575F5891B7C}" type="pres">
      <dgm:prSet presAssocID="{9EDAFB27-30A5-4370-804E-2591A7E6CF1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05158-E0B7-4DC2-A0EB-7AD66275223D}" type="pres">
      <dgm:prSet presAssocID="{9EDAFB27-30A5-4370-804E-2591A7E6CF1F}" presName="negativeSpace" presStyleCnt="0"/>
      <dgm:spPr/>
    </dgm:pt>
    <dgm:pt modelId="{F04D1837-2D94-4E4D-8F07-4C0DC71A92EE}" type="pres">
      <dgm:prSet presAssocID="{9EDAFB27-30A5-4370-804E-2591A7E6CF1F}" presName="childText" presStyleLbl="conFgAcc1" presStyleIdx="2" presStyleCnt="6">
        <dgm:presLayoutVars>
          <dgm:bulletEnabled val="1"/>
        </dgm:presLayoutVars>
      </dgm:prSet>
      <dgm:spPr/>
    </dgm:pt>
    <dgm:pt modelId="{296DE233-770C-4A7B-AEAA-78B475BF07FE}" type="pres">
      <dgm:prSet presAssocID="{38BBF869-7AA8-46A3-AA2D-5ABBDE0BE966}" presName="spaceBetweenRectangles" presStyleCnt="0"/>
      <dgm:spPr/>
    </dgm:pt>
    <dgm:pt modelId="{0E07A7F2-B3F2-4684-8A72-CE9EBB17BE5E}" type="pres">
      <dgm:prSet presAssocID="{5D4EED97-2A0C-4147-A35D-4C570575566E}" presName="parentLin" presStyleCnt="0"/>
      <dgm:spPr/>
    </dgm:pt>
    <dgm:pt modelId="{0DE71587-7861-48F0-96D5-8AD7CFA92033}" type="pres">
      <dgm:prSet presAssocID="{5D4EED97-2A0C-4147-A35D-4C570575566E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C5B1DE49-8F21-48EF-8C78-E316C51C2499}" type="pres">
      <dgm:prSet presAssocID="{5D4EED97-2A0C-4147-A35D-4C570575566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6899A-76E4-48DF-A53A-902389FDBCE2}" type="pres">
      <dgm:prSet presAssocID="{5D4EED97-2A0C-4147-A35D-4C570575566E}" presName="negativeSpace" presStyleCnt="0"/>
      <dgm:spPr/>
    </dgm:pt>
    <dgm:pt modelId="{46484D9D-79F5-44D6-8393-01BCFD36A297}" type="pres">
      <dgm:prSet presAssocID="{5D4EED97-2A0C-4147-A35D-4C570575566E}" presName="childText" presStyleLbl="conFgAcc1" presStyleIdx="3" presStyleCnt="6">
        <dgm:presLayoutVars>
          <dgm:bulletEnabled val="1"/>
        </dgm:presLayoutVars>
      </dgm:prSet>
      <dgm:spPr/>
    </dgm:pt>
    <dgm:pt modelId="{AF631E39-3CC4-4FD3-A5BC-34C82E9B697C}" type="pres">
      <dgm:prSet presAssocID="{1F889A3D-AAC0-46D2-A40A-3FF59DC4D95E}" presName="spaceBetweenRectangles" presStyleCnt="0"/>
      <dgm:spPr/>
    </dgm:pt>
    <dgm:pt modelId="{E1997540-15F1-438F-A1F0-BE399E53BDFD}" type="pres">
      <dgm:prSet presAssocID="{ADD9B720-56A1-45F2-996C-0BCCA671445F}" presName="parentLin" presStyleCnt="0"/>
      <dgm:spPr/>
    </dgm:pt>
    <dgm:pt modelId="{F48D9576-FAE2-4862-B494-5FE08EE1292A}" type="pres">
      <dgm:prSet presAssocID="{ADD9B720-56A1-45F2-996C-0BCCA671445F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BE4B0ECC-F61D-4B68-A725-F2BDD27492BE}" type="pres">
      <dgm:prSet presAssocID="{ADD9B720-56A1-45F2-996C-0BCCA671445F}" presName="parentText" presStyleLbl="node1" presStyleIdx="4" presStyleCnt="6" custLinFactNeighborX="2262" custLinFactNeighborY="-63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24457-1073-4F6A-9F6F-4EC46F68A4B1}" type="pres">
      <dgm:prSet presAssocID="{ADD9B720-56A1-45F2-996C-0BCCA671445F}" presName="negativeSpace" presStyleCnt="0"/>
      <dgm:spPr/>
    </dgm:pt>
    <dgm:pt modelId="{D41A50E8-69CB-42D3-8D1B-E9C5D39C3FE7}" type="pres">
      <dgm:prSet presAssocID="{ADD9B720-56A1-45F2-996C-0BCCA671445F}" presName="childText" presStyleLbl="conFgAcc1" presStyleIdx="4" presStyleCnt="6">
        <dgm:presLayoutVars>
          <dgm:bulletEnabled val="1"/>
        </dgm:presLayoutVars>
      </dgm:prSet>
      <dgm:spPr/>
    </dgm:pt>
    <dgm:pt modelId="{0C7CEF50-6FE3-408A-80FF-FB193106B0FB}" type="pres">
      <dgm:prSet presAssocID="{3C191F08-3603-441F-9434-0E8ED9733364}" presName="spaceBetweenRectangles" presStyleCnt="0"/>
      <dgm:spPr/>
    </dgm:pt>
    <dgm:pt modelId="{E5CC092F-65C4-487A-B175-CFD4961A7113}" type="pres">
      <dgm:prSet presAssocID="{3C478DB6-79AA-4145-B7E1-D6B0C37D6C63}" presName="parentLin" presStyleCnt="0"/>
      <dgm:spPr/>
    </dgm:pt>
    <dgm:pt modelId="{276201FD-2E4E-4BEB-A8BB-38820AB1160A}" type="pres">
      <dgm:prSet presAssocID="{3C478DB6-79AA-4145-B7E1-D6B0C37D6C63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B60A6E45-5A68-417E-9404-3A256B35471B}" type="pres">
      <dgm:prSet presAssocID="{3C478DB6-79AA-4145-B7E1-D6B0C37D6C63}" presName="parentText" presStyleLbl="node1" presStyleIdx="5" presStyleCnt="6" custLinFactNeighborX="2262" custLinFactNeighborY="17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B2338-DE12-4F24-A14C-3AC63F1D7C00}" type="pres">
      <dgm:prSet presAssocID="{3C478DB6-79AA-4145-B7E1-D6B0C37D6C63}" presName="negativeSpace" presStyleCnt="0"/>
      <dgm:spPr/>
    </dgm:pt>
    <dgm:pt modelId="{FEDC1BCB-C180-4009-901E-AEFC326A8BA3}" type="pres">
      <dgm:prSet presAssocID="{3C478DB6-79AA-4145-B7E1-D6B0C37D6C6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24A5F28-92FB-4C25-A661-9B9B20D20D69}" type="presOf" srcId="{ADD9B720-56A1-45F2-996C-0BCCA671445F}" destId="{F48D9576-FAE2-4862-B494-5FE08EE1292A}" srcOrd="0" destOrd="0" presId="urn:microsoft.com/office/officeart/2005/8/layout/list1"/>
    <dgm:cxn modelId="{0C5ACB6B-D093-4F77-941B-4FC7673295F1}" srcId="{509A1A88-4556-402E-9364-3E6A945D884C}" destId="{9EDAFB27-30A5-4370-804E-2591A7E6CF1F}" srcOrd="2" destOrd="0" parTransId="{9A3A7709-AB54-4BBC-9269-A348E9D92A30}" sibTransId="{38BBF869-7AA8-46A3-AA2D-5ABBDE0BE966}"/>
    <dgm:cxn modelId="{8632F66B-92B6-4CD6-8655-AD0D205D6721}" type="presOf" srcId="{5D4EED97-2A0C-4147-A35D-4C570575566E}" destId="{0DE71587-7861-48F0-96D5-8AD7CFA92033}" srcOrd="0" destOrd="0" presId="urn:microsoft.com/office/officeart/2005/8/layout/list1"/>
    <dgm:cxn modelId="{225E7216-BE4E-425F-87D6-D839D0367814}" type="presOf" srcId="{3C478DB6-79AA-4145-B7E1-D6B0C37D6C63}" destId="{B60A6E45-5A68-417E-9404-3A256B35471B}" srcOrd="1" destOrd="0" presId="urn:microsoft.com/office/officeart/2005/8/layout/list1"/>
    <dgm:cxn modelId="{60AC8856-5C09-4D9B-826F-F348506B8F40}" type="presOf" srcId="{509A1A88-4556-402E-9364-3E6A945D884C}" destId="{561166C3-1B92-4BA8-8F2F-5C4C04418141}" srcOrd="0" destOrd="0" presId="urn:microsoft.com/office/officeart/2005/8/layout/list1"/>
    <dgm:cxn modelId="{304DDE1C-963E-4F22-85EA-1EB3387ADEA8}" srcId="{509A1A88-4556-402E-9364-3E6A945D884C}" destId="{5B218A01-1F6C-47DD-B6E5-F38CE3D2BFA0}" srcOrd="0" destOrd="0" parTransId="{5FA08DC9-2201-46C0-A42F-6B17671AD800}" sibTransId="{7EE2D7EF-1C4A-43BE-B4E1-12A7D12353BB}"/>
    <dgm:cxn modelId="{0A06B29D-F9EA-4DA3-889C-E7CEF6988A7B}" type="presOf" srcId="{9EDAFB27-30A5-4370-804E-2591A7E6CF1F}" destId="{BE68EE05-93AC-450C-A318-1D3440FB6115}" srcOrd="0" destOrd="0" presId="urn:microsoft.com/office/officeart/2005/8/layout/list1"/>
    <dgm:cxn modelId="{5462FF14-2B33-411B-BC5A-9F7C5F13C94C}" type="presOf" srcId="{ADD9B720-56A1-45F2-996C-0BCCA671445F}" destId="{BE4B0ECC-F61D-4B68-A725-F2BDD27492BE}" srcOrd="1" destOrd="0" presId="urn:microsoft.com/office/officeart/2005/8/layout/list1"/>
    <dgm:cxn modelId="{62CEED9B-146A-4966-A0EC-A7159D8EFB39}" type="presOf" srcId="{D327740F-5336-498A-BFE8-F6E3782ABE71}" destId="{B88361D7-4EB1-49B1-ADF8-5E72093DAA66}" srcOrd="0" destOrd="0" presId="urn:microsoft.com/office/officeart/2005/8/layout/list1"/>
    <dgm:cxn modelId="{A99762C4-CDE6-4626-A83B-6FDAF0DD785C}" type="presOf" srcId="{3C478DB6-79AA-4145-B7E1-D6B0C37D6C63}" destId="{276201FD-2E4E-4BEB-A8BB-38820AB1160A}" srcOrd="0" destOrd="0" presId="urn:microsoft.com/office/officeart/2005/8/layout/list1"/>
    <dgm:cxn modelId="{B0EDEDE6-FFDE-4ED8-9B6B-A0DA3959A79F}" type="presOf" srcId="{5B218A01-1F6C-47DD-B6E5-F38CE3D2BFA0}" destId="{040212BC-16AC-4BB8-BD56-C9A4B3E395DA}" srcOrd="0" destOrd="0" presId="urn:microsoft.com/office/officeart/2005/8/layout/list1"/>
    <dgm:cxn modelId="{3EED2640-E2E9-4611-B35B-A3C78BB6B78B}" type="presOf" srcId="{D327740F-5336-498A-BFE8-F6E3782ABE71}" destId="{F8D1D9CF-23F0-423C-B59D-52147B57D23D}" srcOrd="1" destOrd="0" presId="urn:microsoft.com/office/officeart/2005/8/layout/list1"/>
    <dgm:cxn modelId="{5A9CD643-4CF3-44CE-A337-07DD6C42D882}" srcId="{509A1A88-4556-402E-9364-3E6A945D884C}" destId="{5D4EED97-2A0C-4147-A35D-4C570575566E}" srcOrd="3" destOrd="0" parTransId="{5B5EDF16-A384-45FF-A622-DE81C1769FD2}" sibTransId="{1F889A3D-AAC0-46D2-A40A-3FF59DC4D95E}"/>
    <dgm:cxn modelId="{41041C20-1A25-4BCA-AAF7-8B27BA2BE555}" srcId="{509A1A88-4556-402E-9364-3E6A945D884C}" destId="{ADD9B720-56A1-45F2-996C-0BCCA671445F}" srcOrd="4" destOrd="0" parTransId="{29FD2A7B-576A-44FF-81A6-D4E274756249}" sibTransId="{3C191F08-3603-441F-9434-0E8ED9733364}"/>
    <dgm:cxn modelId="{005BF906-A262-4BF4-B5CB-6B29ED5D933C}" type="presOf" srcId="{9EDAFB27-30A5-4370-804E-2591A7E6CF1F}" destId="{08B1F819-8330-42DA-B56C-F575F5891B7C}" srcOrd="1" destOrd="0" presId="urn:microsoft.com/office/officeart/2005/8/layout/list1"/>
    <dgm:cxn modelId="{D6C216AB-FA5B-4E68-8264-E086A142FDDC}" srcId="{509A1A88-4556-402E-9364-3E6A945D884C}" destId="{D327740F-5336-498A-BFE8-F6E3782ABE71}" srcOrd="1" destOrd="0" parTransId="{2025DF1A-CAEF-4B11-A34A-8D31AC6ED47E}" sibTransId="{D7A72BFD-31B7-47E2-941D-656CCCD5CDD8}"/>
    <dgm:cxn modelId="{3105C79A-5E1F-4A80-96AA-E46584C793F2}" type="presOf" srcId="{5D4EED97-2A0C-4147-A35D-4C570575566E}" destId="{C5B1DE49-8F21-48EF-8C78-E316C51C2499}" srcOrd="1" destOrd="0" presId="urn:microsoft.com/office/officeart/2005/8/layout/list1"/>
    <dgm:cxn modelId="{142084A3-33A5-42FD-8E9B-830614883442}" type="presOf" srcId="{5B218A01-1F6C-47DD-B6E5-F38CE3D2BFA0}" destId="{0F0C0AEB-9F35-4530-B47B-C88479ECCF47}" srcOrd="1" destOrd="0" presId="urn:microsoft.com/office/officeart/2005/8/layout/list1"/>
    <dgm:cxn modelId="{71FE7D54-A101-4B66-BAF1-4E16B70D4829}" srcId="{509A1A88-4556-402E-9364-3E6A945D884C}" destId="{3C478DB6-79AA-4145-B7E1-D6B0C37D6C63}" srcOrd="5" destOrd="0" parTransId="{1B097DC2-0A3E-4C68-B306-16A6D1922D33}" sibTransId="{C17F8284-2913-4727-BAC4-BB4635829954}"/>
    <dgm:cxn modelId="{B0B62113-2E5A-45F7-A96A-EC71E794DED8}" type="presParOf" srcId="{561166C3-1B92-4BA8-8F2F-5C4C04418141}" destId="{75068AD1-1299-40E7-8601-97D8F224B128}" srcOrd="0" destOrd="0" presId="urn:microsoft.com/office/officeart/2005/8/layout/list1"/>
    <dgm:cxn modelId="{F63F0F3C-41AD-4179-8651-FC355446B131}" type="presParOf" srcId="{75068AD1-1299-40E7-8601-97D8F224B128}" destId="{040212BC-16AC-4BB8-BD56-C9A4B3E395DA}" srcOrd="0" destOrd="0" presId="urn:microsoft.com/office/officeart/2005/8/layout/list1"/>
    <dgm:cxn modelId="{93E5D600-DBFD-4098-B98B-469BF7E70861}" type="presParOf" srcId="{75068AD1-1299-40E7-8601-97D8F224B128}" destId="{0F0C0AEB-9F35-4530-B47B-C88479ECCF47}" srcOrd="1" destOrd="0" presId="urn:microsoft.com/office/officeart/2005/8/layout/list1"/>
    <dgm:cxn modelId="{7B26F953-8FDD-4C06-9E0A-E4B765E89684}" type="presParOf" srcId="{561166C3-1B92-4BA8-8F2F-5C4C04418141}" destId="{CE4C64B3-E3AC-4B80-BF52-F44A9B926DB3}" srcOrd="1" destOrd="0" presId="urn:microsoft.com/office/officeart/2005/8/layout/list1"/>
    <dgm:cxn modelId="{4687FE7A-3A07-4A04-ABD4-5D45807144C3}" type="presParOf" srcId="{561166C3-1B92-4BA8-8F2F-5C4C04418141}" destId="{B1D6E51F-B369-421B-98C1-9678F4616AD9}" srcOrd="2" destOrd="0" presId="urn:microsoft.com/office/officeart/2005/8/layout/list1"/>
    <dgm:cxn modelId="{22D30248-CE40-4B02-A51D-DFEE8C8BCA19}" type="presParOf" srcId="{561166C3-1B92-4BA8-8F2F-5C4C04418141}" destId="{45B86BBC-80A5-4A2E-B8A8-57ACFFEFB51E}" srcOrd="3" destOrd="0" presId="urn:microsoft.com/office/officeart/2005/8/layout/list1"/>
    <dgm:cxn modelId="{252D4A93-B510-4C28-B1C0-974F854BB29B}" type="presParOf" srcId="{561166C3-1B92-4BA8-8F2F-5C4C04418141}" destId="{3B051478-C46D-4AC3-A226-B13C533FE44F}" srcOrd="4" destOrd="0" presId="urn:microsoft.com/office/officeart/2005/8/layout/list1"/>
    <dgm:cxn modelId="{0B3A4EA7-993F-47B4-A262-E23EE7F093FF}" type="presParOf" srcId="{3B051478-C46D-4AC3-A226-B13C533FE44F}" destId="{B88361D7-4EB1-49B1-ADF8-5E72093DAA66}" srcOrd="0" destOrd="0" presId="urn:microsoft.com/office/officeart/2005/8/layout/list1"/>
    <dgm:cxn modelId="{02D81719-21FA-4BA6-94DB-7C3837374D39}" type="presParOf" srcId="{3B051478-C46D-4AC3-A226-B13C533FE44F}" destId="{F8D1D9CF-23F0-423C-B59D-52147B57D23D}" srcOrd="1" destOrd="0" presId="urn:microsoft.com/office/officeart/2005/8/layout/list1"/>
    <dgm:cxn modelId="{17D8FB0D-0A15-422B-9006-85802D675F5F}" type="presParOf" srcId="{561166C3-1B92-4BA8-8F2F-5C4C04418141}" destId="{97D87142-A845-43E2-91F1-5B4E4A197497}" srcOrd="5" destOrd="0" presId="urn:microsoft.com/office/officeart/2005/8/layout/list1"/>
    <dgm:cxn modelId="{9A62A77B-2D2E-47EB-B616-0D31B3668E35}" type="presParOf" srcId="{561166C3-1B92-4BA8-8F2F-5C4C04418141}" destId="{953089A9-DE99-4190-B334-E4372739E55A}" srcOrd="6" destOrd="0" presId="urn:microsoft.com/office/officeart/2005/8/layout/list1"/>
    <dgm:cxn modelId="{AACECD4E-3CF9-4704-8E4A-14F6DAA41DD9}" type="presParOf" srcId="{561166C3-1B92-4BA8-8F2F-5C4C04418141}" destId="{B2490415-DBDC-40BA-AB4E-3CFC80579166}" srcOrd="7" destOrd="0" presId="urn:microsoft.com/office/officeart/2005/8/layout/list1"/>
    <dgm:cxn modelId="{C85AFC5C-1FAD-4419-BCA8-DC4F1F4EEA8B}" type="presParOf" srcId="{561166C3-1B92-4BA8-8F2F-5C4C04418141}" destId="{DF8C8AAD-99B5-4DE3-ABFA-614F3DAD0373}" srcOrd="8" destOrd="0" presId="urn:microsoft.com/office/officeart/2005/8/layout/list1"/>
    <dgm:cxn modelId="{F5462628-377B-43E0-9194-341401671AF8}" type="presParOf" srcId="{DF8C8AAD-99B5-4DE3-ABFA-614F3DAD0373}" destId="{BE68EE05-93AC-450C-A318-1D3440FB6115}" srcOrd="0" destOrd="0" presId="urn:microsoft.com/office/officeart/2005/8/layout/list1"/>
    <dgm:cxn modelId="{4F0BAFEC-D84E-43E7-B034-9DE588B24AA1}" type="presParOf" srcId="{DF8C8AAD-99B5-4DE3-ABFA-614F3DAD0373}" destId="{08B1F819-8330-42DA-B56C-F575F5891B7C}" srcOrd="1" destOrd="0" presId="urn:microsoft.com/office/officeart/2005/8/layout/list1"/>
    <dgm:cxn modelId="{C514BA88-A7E9-4A8A-8F6C-7BC89FA145E9}" type="presParOf" srcId="{561166C3-1B92-4BA8-8F2F-5C4C04418141}" destId="{20F05158-E0B7-4DC2-A0EB-7AD66275223D}" srcOrd="9" destOrd="0" presId="urn:microsoft.com/office/officeart/2005/8/layout/list1"/>
    <dgm:cxn modelId="{28E64788-F289-4EAA-A8BF-0FCDCBE82C7E}" type="presParOf" srcId="{561166C3-1B92-4BA8-8F2F-5C4C04418141}" destId="{F04D1837-2D94-4E4D-8F07-4C0DC71A92EE}" srcOrd="10" destOrd="0" presId="urn:microsoft.com/office/officeart/2005/8/layout/list1"/>
    <dgm:cxn modelId="{FE33180A-2B14-4C5F-A178-1E209AA890D9}" type="presParOf" srcId="{561166C3-1B92-4BA8-8F2F-5C4C04418141}" destId="{296DE233-770C-4A7B-AEAA-78B475BF07FE}" srcOrd="11" destOrd="0" presId="urn:microsoft.com/office/officeart/2005/8/layout/list1"/>
    <dgm:cxn modelId="{E5F5EC02-EDC2-4E39-8836-6C17FC96BC6E}" type="presParOf" srcId="{561166C3-1B92-4BA8-8F2F-5C4C04418141}" destId="{0E07A7F2-B3F2-4684-8A72-CE9EBB17BE5E}" srcOrd="12" destOrd="0" presId="urn:microsoft.com/office/officeart/2005/8/layout/list1"/>
    <dgm:cxn modelId="{E5F2BCF4-924E-4342-BCE5-B25F8D968984}" type="presParOf" srcId="{0E07A7F2-B3F2-4684-8A72-CE9EBB17BE5E}" destId="{0DE71587-7861-48F0-96D5-8AD7CFA92033}" srcOrd="0" destOrd="0" presId="urn:microsoft.com/office/officeart/2005/8/layout/list1"/>
    <dgm:cxn modelId="{D1E5BEA7-45F9-40D4-B23A-F3DF95B5BCE5}" type="presParOf" srcId="{0E07A7F2-B3F2-4684-8A72-CE9EBB17BE5E}" destId="{C5B1DE49-8F21-48EF-8C78-E316C51C2499}" srcOrd="1" destOrd="0" presId="urn:microsoft.com/office/officeart/2005/8/layout/list1"/>
    <dgm:cxn modelId="{7D15517F-2C30-4314-B4AF-B6096B90535D}" type="presParOf" srcId="{561166C3-1B92-4BA8-8F2F-5C4C04418141}" destId="{FE36899A-76E4-48DF-A53A-902389FDBCE2}" srcOrd="13" destOrd="0" presId="urn:microsoft.com/office/officeart/2005/8/layout/list1"/>
    <dgm:cxn modelId="{9AB45A30-CE2B-4471-A595-5B0B68C4853A}" type="presParOf" srcId="{561166C3-1B92-4BA8-8F2F-5C4C04418141}" destId="{46484D9D-79F5-44D6-8393-01BCFD36A297}" srcOrd="14" destOrd="0" presId="urn:microsoft.com/office/officeart/2005/8/layout/list1"/>
    <dgm:cxn modelId="{ACE92B4D-03BC-4335-ACE8-66759D3A1632}" type="presParOf" srcId="{561166C3-1B92-4BA8-8F2F-5C4C04418141}" destId="{AF631E39-3CC4-4FD3-A5BC-34C82E9B697C}" srcOrd="15" destOrd="0" presId="urn:microsoft.com/office/officeart/2005/8/layout/list1"/>
    <dgm:cxn modelId="{3A395CCC-CE07-44A6-8471-09B4B8562593}" type="presParOf" srcId="{561166C3-1B92-4BA8-8F2F-5C4C04418141}" destId="{E1997540-15F1-438F-A1F0-BE399E53BDFD}" srcOrd="16" destOrd="0" presId="urn:microsoft.com/office/officeart/2005/8/layout/list1"/>
    <dgm:cxn modelId="{65188BCE-3C22-43C7-84AD-228DB69137E3}" type="presParOf" srcId="{E1997540-15F1-438F-A1F0-BE399E53BDFD}" destId="{F48D9576-FAE2-4862-B494-5FE08EE1292A}" srcOrd="0" destOrd="0" presId="urn:microsoft.com/office/officeart/2005/8/layout/list1"/>
    <dgm:cxn modelId="{928E09D2-DD23-4CF3-9646-5AE4CEDA9CFF}" type="presParOf" srcId="{E1997540-15F1-438F-A1F0-BE399E53BDFD}" destId="{BE4B0ECC-F61D-4B68-A725-F2BDD27492BE}" srcOrd="1" destOrd="0" presId="urn:microsoft.com/office/officeart/2005/8/layout/list1"/>
    <dgm:cxn modelId="{95D27B9A-F123-46E9-88B3-8637B6E12F97}" type="presParOf" srcId="{561166C3-1B92-4BA8-8F2F-5C4C04418141}" destId="{3B024457-1073-4F6A-9F6F-4EC46F68A4B1}" srcOrd="17" destOrd="0" presId="urn:microsoft.com/office/officeart/2005/8/layout/list1"/>
    <dgm:cxn modelId="{ED1B2CA8-28F3-4CDC-B50D-4EF250376D12}" type="presParOf" srcId="{561166C3-1B92-4BA8-8F2F-5C4C04418141}" destId="{D41A50E8-69CB-42D3-8D1B-E9C5D39C3FE7}" srcOrd="18" destOrd="0" presId="urn:microsoft.com/office/officeart/2005/8/layout/list1"/>
    <dgm:cxn modelId="{80B90EDE-63D4-464F-BCB1-0B938939C456}" type="presParOf" srcId="{561166C3-1B92-4BA8-8F2F-5C4C04418141}" destId="{0C7CEF50-6FE3-408A-80FF-FB193106B0FB}" srcOrd="19" destOrd="0" presId="urn:microsoft.com/office/officeart/2005/8/layout/list1"/>
    <dgm:cxn modelId="{E015F40D-C285-4756-BF22-565C51F8C648}" type="presParOf" srcId="{561166C3-1B92-4BA8-8F2F-5C4C04418141}" destId="{E5CC092F-65C4-487A-B175-CFD4961A7113}" srcOrd="20" destOrd="0" presId="urn:microsoft.com/office/officeart/2005/8/layout/list1"/>
    <dgm:cxn modelId="{FEA3443F-176F-4DB1-ACDF-907F3CB507B3}" type="presParOf" srcId="{E5CC092F-65C4-487A-B175-CFD4961A7113}" destId="{276201FD-2E4E-4BEB-A8BB-38820AB1160A}" srcOrd="0" destOrd="0" presId="urn:microsoft.com/office/officeart/2005/8/layout/list1"/>
    <dgm:cxn modelId="{95CDEED5-F683-486E-B9C4-FEEE6B0B0E43}" type="presParOf" srcId="{E5CC092F-65C4-487A-B175-CFD4961A7113}" destId="{B60A6E45-5A68-417E-9404-3A256B35471B}" srcOrd="1" destOrd="0" presId="urn:microsoft.com/office/officeart/2005/8/layout/list1"/>
    <dgm:cxn modelId="{842D0748-6B32-4CEC-8ED5-31343E01302A}" type="presParOf" srcId="{561166C3-1B92-4BA8-8F2F-5C4C04418141}" destId="{6FAB2338-DE12-4F24-A14C-3AC63F1D7C00}" srcOrd="21" destOrd="0" presId="urn:microsoft.com/office/officeart/2005/8/layout/list1"/>
    <dgm:cxn modelId="{4FE1F5F5-3C76-4FD0-B328-7869AE5A2340}" type="presParOf" srcId="{561166C3-1B92-4BA8-8F2F-5C4C04418141}" destId="{FEDC1BCB-C180-4009-901E-AEFC326A8BA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8A5E3-241D-4537-B759-B45262A0BA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8A342F-7EA6-4FA7-A5A8-87C7CD562153}">
      <dgm:prSet phldrT="[Text]" phldr="1"/>
      <dgm:spPr/>
      <dgm:t>
        <a:bodyPr/>
        <a:lstStyle/>
        <a:p>
          <a:endParaRPr lang="en-GB"/>
        </a:p>
      </dgm:t>
    </dgm:pt>
    <dgm:pt modelId="{D3073CF0-639D-4BD7-B66B-1A0F3226B891}" type="parTrans" cxnId="{43110667-063B-4AFC-804B-D3C63E05E2EC}">
      <dgm:prSet/>
      <dgm:spPr/>
      <dgm:t>
        <a:bodyPr/>
        <a:lstStyle/>
        <a:p>
          <a:endParaRPr lang="en-GB"/>
        </a:p>
      </dgm:t>
    </dgm:pt>
    <dgm:pt modelId="{FC59D2F9-ACE1-46F2-9E48-92318B3B593E}" type="sibTrans" cxnId="{43110667-063B-4AFC-804B-D3C63E05E2EC}">
      <dgm:prSet/>
      <dgm:spPr/>
      <dgm:t>
        <a:bodyPr/>
        <a:lstStyle/>
        <a:p>
          <a:endParaRPr lang="en-GB"/>
        </a:p>
      </dgm:t>
    </dgm:pt>
    <dgm:pt modelId="{879626B0-8335-4F49-8D10-C6E956BDC172}">
      <dgm:prSet phldrT="[Text]"/>
      <dgm:spPr/>
      <dgm:t>
        <a:bodyPr/>
        <a:lstStyle/>
        <a:p>
          <a:pPr rtl="0"/>
          <a:r>
            <a:rPr lang="en-US" dirty="0" smtClean="0"/>
            <a:t>1-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Granular or crystalline solids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(water is held in shallow and open surface pores as well as in interstitial spaces between particles that are easily accessible to the surface). </a:t>
          </a:r>
          <a:endParaRPr lang="en-GB" dirty="0">
            <a:solidFill>
              <a:schemeClr val="tx1"/>
            </a:solidFill>
          </a:endParaRPr>
        </a:p>
      </dgm:t>
    </dgm:pt>
    <dgm:pt modelId="{AD2C7AEA-C56D-495E-904B-207350B86D76}" type="parTrans" cxnId="{D7B8ACEF-1CC0-439A-A9A9-46224EC130AA}">
      <dgm:prSet/>
      <dgm:spPr/>
      <dgm:t>
        <a:bodyPr/>
        <a:lstStyle/>
        <a:p>
          <a:endParaRPr lang="en-GB"/>
        </a:p>
      </dgm:t>
    </dgm:pt>
    <dgm:pt modelId="{9EFE210E-B7D6-4F4E-AA46-3EFBEE62D9CB}" type="sibTrans" cxnId="{D7B8ACEF-1CC0-439A-A9A9-46224EC130AA}">
      <dgm:prSet/>
      <dgm:spPr/>
      <dgm:t>
        <a:bodyPr/>
        <a:lstStyle/>
        <a:p>
          <a:endParaRPr lang="en-GB"/>
        </a:p>
      </dgm:t>
    </dgm:pt>
    <dgm:pt modelId="{00471AA5-5A9B-44C5-8BEF-47919B87632F}">
      <dgm:prSet phldrT="[Text]" phldr="1"/>
      <dgm:spPr/>
      <dgm:t>
        <a:bodyPr/>
        <a:lstStyle/>
        <a:p>
          <a:endParaRPr lang="en-GB"/>
        </a:p>
      </dgm:t>
    </dgm:pt>
    <dgm:pt modelId="{45C8101F-DACE-44F6-88F9-EB5A08343B72}" type="parTrans" cxnId="{20FFFFF9-EF82-40AE-9763-2BC441DB5596}">
      <dgm:prSet/>
      <dgm:spPr/>
      <dgm:t>
        <a:bodyPr/>
        <a:lstStyle/>
        <a:p>
          <a:endParaRPr lang="en-GB"/>
        </a:p>
      </dgm:t>
    </dgm:pt>
    <dgm:pt modelId="{06445F8C-08EB-48BE-B1EB-6A2F692A8369}" type="sibTrans" cxnId="{20FFFFF9-EF82-40AE-9763-2BC441DB5596}">
      <dgm:prSet/>
      <dgm:spPr/>
      <dgm:t>
        <a:bodyPr/>
        <a:lstStyle/>
        <a:p>
          <a:endParaRPr lang="en-GB"/>
        </a:p>
      </dgm:t>
    </dgm:pt>
    <dgm:pt modelId="{F4925C89-3F41-4F0C-BC4F-95F772F1693F}">
      <dgm:prSet phldrT="[Text]"/>
      <dgm:spPr/>
      <dgm:t>
        <a:bodyPr/>
        <a:lstStyle/>
        <a:p>
          <a:pPr rtl="0"/>
          <a:r>
            <a:rPr lang="en-US" dirty="0" smtClean="0"/>
            <a:t>2-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Amorphous, fibrous or gelatinous solids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(moisture is an integral part of the molecular structure as well as being physically entrapped in fine capillaries and small interior pores). </a:t>
          </a:r>
          <a:endParaRPr lang="en-GB" dirty="0">
            <a:solidFill>
              <a:schemeClr val="tx1"/>
            </a:solidFill>
          </a:endParaRPr>
        </a:p>
      </dgm:t>
    </dgm:pt>
    <dgm:pt modelId="{EBF2CBF2-AFA5-40BC-B2A6-FF14F5D6F2A2}" type="parTrans" cxnId="{DE8EB920-928F-43B6-9737-46BBA8305D51}">
      <dgm:prSet/>
      <dgm:spPr/>
      <dgm:t>
        <a:bodyPr/>
        <a:lstStyle/>
        <a:p>
          <a:endParaRPr lang="en-GB"/>
        </a:p>
      </dgm:t>
    </dgm:pt>
    <dgm:pt modelId="{8609F8D7-0909-4B5A-93BA-A448FEA455E1}" type="sibTrans" cxnId="{DE8EB920-928F-43B6-9737-46BBA8305D51}">
      <dgm:prSet/>
      <dgm:spPr/>
      <dgm:t>
        <a:bodyPr/>
        <a:lstStyle/>
        <a:p>
          <a:endParaRPr lang="en-GB"/>
        </a:p>
      </dgm:t>
    </dgm:pt>
    <dgm:pt modelId="{C61AE227-DB11-418E-A9C0-7D33914BBE1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Ex: calcium sulfate, zinc oxide, magnesium oxide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7091E6-EF25-4374-AA86-C617F0BE6B24}" type="parTrans" cxnId="{8D51B779-F38A-41AA-9457-06975B6F6721}">
      <dgm:prSet/>
      <dgm:spPr/>
      <dgm:t>
        <a:bodyPr/>
        <a:lstStyle/>
        <a:p>
          <a:endParaRPr lang="en-GB"/>
        </a:p>
      </dgm:t>
    </dgm:pt>
    <dgm:pt modelId="{AD557319-D0BE-4D6F-B540-98A0063BAE1D}" type="sibTrans" cxnId="{8D51B779-F38A-41AA-9457-06975B6F6721}">
      <dgm:prSet/>
      <dgm:spPr/>
      <dgm:t>
        <a:bodyPr/>
        <a:lstStyle/>
        <a:p>
          <a:endParaRPr lang="en-GB"/>
        </a:p>
      </dgm:t>
    </dgm:pt>
    <dgm:pt modelId="{DEDFB663-9295-4C4E-84A4-6C67EFB492D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Ex: starch, insulin and aluminum hydroxide.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2B8C74-A629-4088-8C96-1AC9CA5F6FAF}" type="parTrans" cxnId="{F290AD0D-F0CE-4FF6-B36D-1A9E550104DB}">
      <dgm:prSet/>
      <dgm:spPr/>
      <dgm:t>
        <a:bodyPr/>
        <a:lstStyle/>
        <a:p>
          <a:endParaRPr lang="en-GB"/>
        </a:p>
      </dgm:t>
    </dgm:pt>
    <dgm:pt modelId="{9C1F7748-71D2-4CDA-A1AD-5B892CB6EEB2}" type="sibTrans" cxnId="{F290AD0D-F0CE-4FF6-B36D-1A9E550104DB}">
      <dgm:prSet/>
      <dgm:spPr/>
      <dgm:t>
        <a:bodyPr/>
        <a:lstStyle/>
        <a:p>
          <a:endParaRPr lang="en-GB"/>
        </a:p>
      </dgm:t>
    </dgm:pt>
    <dgm:pt modelId="{F066DF5A-78B5-4621-8042-DDCC78ABFC6C}" type="pres">
      <dgm:prSet presAssocID="{B378A5E3-241D-4537-B759-B45262A0BA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39CC4EA-06A3-4FAC-9F56-19F2E164A0E9}" type="pres">
      <dgm:prSet presAssocID="{9C8A342F-7EA6-4FA7-A5A8-87C7CD562153}" presName="composite" presStyleCnt="0"/>
      <dgm:spPr/>
    </dgm:pt>
    <dgm:pt modelId="{69C88724-9A22-4AEF-8E41-4C5DC8F923B3}" type="pres">
      <dgm:prSet presAssocID="{9C8A342F-7EA6-4FA7-A5A8-87C7CD56215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6FFA6-BB94-4A31-B7F5-527A684F546D}" type="pres">
      <dgm:prSet presAssocID="{9C8A342F-7EA6-4FA7-A5A8-87C7CD56215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1355C-8ABD-4C66-A1E8-5EB1C73728EF}" type="pres">
      <dgm:prSet presAssocID="{FC59D2F9-ACE1-46F2-9E48-92318B3B593E}" presName="sp" presStyleCnt="0"/>
      <dgm:spPr/>
    </dgm:pt>
    <dgm:pt modelId="{429BA121-4598-4170-8DC0-53C8ACF2D297}" type="pres">
      <dgm:prSet presAssocID="{00471AA5-5A9B-44C5-8BEF-47919B87632F}" presName="composite" presStyleCnt="0"/>
      <dgm:spPr/>
    </dgm:pt>
    <dgm:pt modelId="{F01F4594-9A25-49C5-ACD6-EDDBAE3A5903}" type="pres">
      <dgm:prSet presAssocID="{00471AA5-5A9B-44C5-8BEF-47919B87632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00FE82-DA6A-4DE5-A019-6C9EC246A01A}" type="pres">
      <dgm:prSet presAssocID="{00471AA5-5A9B-44C5-8BEF-47919B87632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8EB920-928F-43B6-9737-46BBA8305D51}" srcId="{00471AA5-5A9B-44C5-8BEF-47919B87632F}" destId="{F4925C89-3F41-4F0C-BC4F-95F772F1693F}" srcOrd="0" destOrd="0" parTransId="{EBF2CBF2-AFA5-40BC-B2A6-FF14F5D6F2A2}" sibTransId="{8609F8D7-0909-4B5A-93BA-A448FEA455E1}"/>
    <dgm:cxn modelId="{B353AA9A-7F06-423F-B9C3-34D77B5791D8}" type="presOf" srcId="{9C8A342F-7EA6-4FA7-A5A8-87C7CD562153}" destId="{69C88724-9A22-4AEF-8E41-4C5DC8F923B3}" srcOrd="0" destOrd="0" presId="urn:microsoft.com/office/officeart/2005/8/layout/chevron2"/>
    <dgm:cxn modelId="{FE4D3D30-0856-462A-8187-FD072C392F23}" type="presOf" srcId="{C61AE227-DB11-418E-A9C0-7D33914BBE19}" destId="{F676FFA6-BB94-4A31-B7F5-527A684F546D}" srcOrd="0" destOrd="1" presId="urn:microsoft.com/office/officeart/2005/8/layout/chevron2"/>
    <dgm:cxn modelId="{43110667-063B-4AFC-804B-D3C63E05E2EC}" srcId="{B378A5E3-241D-4537-B759-B45262A0BA81}" destId="{9C8A342F-7EA6-4FA7-A5A8-87C7CD562153}" srcOrd="0" destOrd="0" parTransId="{D3073CF0-639D-4BD7-B66B-1A0F3226B891}" sibTransId="{FC59D2F9-ACE1-46F2-9E48-92318B3B593E}"/>
    <dgm:cxn modelId="{5356A087-3AED-454D-AB53-551DB8A61A1A}" type="presOf" srcId="{F4925C89-3F41-4F0C-BC4F-95F772F1693F}" destId="{5900FE82-DA6A-4DE5-A019-6C9EC246A01A}" srcOrd="0" destOrd="0" presId="urn:microsoft.com/office/officeart/2005/8/layout/chevron2"/>
    <dgm:cxn modelId="{AACB10D6-8059-4D63-A1B8-AD111561310A}" type="presOf" srcId="{DEDFB663-9295-4C4E-84A4-6C67EFB492D7}" destId="{5900FE82-DA6A-4DE5-A019-6C9EC246A01A}" srcOrd="0" destOrd="1" presId="urn:microsoft.com/office/officeart/2005/8/layout/chevron2"/>
    <dgm:cxn modelId="{8D51B779-F38A-41AA-9457-06975B6F6721}" srcId="{9C8A342F-7EA6-4FA7-A5A8-87C7CD562153}" destId="{C61AE227-DB11-418E-A9C0-7D33914BBE19}" srcOrd="1" destOrd="0" parTransId="{137091E6-EF25-4374-AA86-C617F0BE6B24}" sibTransId="{AD557319-D0BE-4D6F-B540-98A0063BAE1D}"/>
    <dgm:cxn modelId="{F290AD0D-F0CE-4FF6-B36D-1A9E550104DB}" srcId="{00471AA5-5A9B-44C5-8BEF-47919B87632F}" destId="{DEDFB663-9295-4C4E-84A4-6C67EFB492D7}" srcOrd="1" destOrd="0" parTransId="{F02B8C74-A629-4088-8C96-1AC9CA5F6FAF}" sibTransId="{9C1F7748-71D2-4CDA-A1AD-5B892CB6EEB2}"/>
    <dgm:cxn modelId="{E24EDD75-25E6-4FA1-A8D0-0F01006F6AD8}" type="presOf" srcId="{879626B0-8335-4F49-8D10-C6E956BDC172}" destId="{F676FFA6-BB94-4A31-B7F5-527A684F546D}" srcOrd="0" destOrd="0" presId="urn:microsoft.com/office/officeart/2005/8/layout/chevron2"/>
    <dgm:cxn modelId="{D7B8ACEF-1CC0-439A-A9A9-46224EC130AA}" srcId="{9C8A342F-7EA6-4FA7-A5A8-87C7CD562153}" destId="{879626B0-8335-4F49-8D10-C6E956BDC172}" srcOrd="0" destOrd="0" parTransId="{AD2C7AEA-C56D-495E-904B-207350B86D76}" sibTransId="{9EFE210E-B7D6-4F4E-AA46-3EFBEE62D9CB}"/>
    <dgm:cxn modelId="{20FFFFF9-EF82-40AE-9763-2BC441DB5596}" srcId="{B378A5E3-241D-4537-B759-B45262A0BA81}" destId="{00471AA5-5A9B-44C5-8BEF-47919B87632F}" srcOrd="1" destOrd="0" parTransId="{45C8101F-DACE-44F6-88F9-EB5A08343B72}" sibTransId="{06445F8C-08EB-48BE-B1EB-6A2F692A8369}"/>
    <dgm:cxn modelId="{5F7F05F9-17DC-45FC-982F-DF1830152C85}" type="presOf" srcId="{B378A5E3-241D-4537-B759-B45262A0BA81}" destId="{F066DF5A-78B5-4621-8042-DDCC78ABFC6C}" srcOrd="0" destOrd="0" presId="urn:microsoft.com/office/officeart/2005/8/layout/chevron2"/>
    <dgm:cxn modelId="{353C8B49-CEDC-4079-A35B-9F817D8C4FC4}" type="presOf" srcId="{00471AA5-5A9B-44C5-8BEF-47919B87632F}" destId="{F01F4594-9A25-49C5-ACD6-EDDBAE3A5903}" srcOrd="0" destOrd="0" presId="urn:microsoft.com/office/officeart/2005/8/layout/chevron2"/>
    <dgm:cxn modelId="{73947FAF-926B-44B6-9F1A-5645EDFB4FAD}" type="presParOf" srcId="{F066DF5A-78B5-4621-8042-DDCC78ABFC6C}" destId="{839CC4EA-06A3-4FAC-9F56-19F2E164A0E9}" srcOrd="0" destOrd="0" presId="urn:microsoft.com/office/officeart/2005/8/layout/chevron2"/>
    <dgm:cxn modelId="{7292208D-6326-45C5-A4D5-5F19C491EA9A}" type="presParOf" srcId="{839CC4EA-06A3-4FAC-9F56-19F2E164A0E9}" destId="{69C88724-9A22-4AEF-8E41-4C5DC8F923B3}" srcOrd="0" destOrd="0" presId="urn:microsoft.com/office/officeart/2005/8/layout/chevron2"/>
    <dgm:cxn modelId="{FFE2C7C7-20B8-4222-BB72-CF3FD1E15F60}" type="presParOf" srcId="{839CC4EA-06A3-4FAC-9F56-19F2E164A0E9}" destId="{F676FFA6-BB94-4A31-B7F5-527A684F546D}" srcOrd="1" destOrd="0" presId="urn:microsoft.com/office/officeart/2005/8/layout/chevron2"/>
    <dgm:cxn modelId="{C4DF1ADA-BD66-45C0-8A50-DBD40197496E}" type="presParOf" srcId="{F066DF5A-78B5-4621-8042-DDCC78ABFC6C}" destId="{E591355C-8ABD-4C66-A1E8-5EB1C73728EF}" srcOrd="1" destOrd="0" presId="urn:microsoft.com/office/officeart/2005/8/layout/chevron2"/>
    <dgm:cxn modelId="{7654C867-BD33-4601-B55F-FD0D1C812E6D}" type="presParOf" srcId="{F066DF5A-78B5-4621-8042-DDCC78ABFC6C}" destId="{429BA121-4598-4170-8DC0-53C8ACF2D297}" srcOrd="2" destOrd="0" presId="urn:microsoft.com/office/officeart/2005/8/layout/chevron2"/>
    <dgm:cxn modelId="{536A0FCD-188C-4AE8-9C6B-4A510718F424}" type="presParOf" srcId="{429BA121-4598-4170-8DC0-53C8ACF2D297}" destId="{F01F4594-9A25-49C5-ACD6-EDDBAE3A5903}" srcOrd="0" destOrd="0" presId="urn:microsoft.com/office/officeart/2005/8/layout/chevron2"/>
    <dgm:cxn modelId="{E185AB83-C609-4138-AA31-CE583634E8A3}" type="presParOf" srcId="{429BA121-4598-4170-8DC0-53C8ACF2D297}" destId="{5900FE82-DA6A-4DE5-A019-6C9EC246A0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6BF3B2-68B7-43F4-B92C-5AFFAC7624A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BD7558C-D08F-442F-A4E2-C75F96BBDEE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+mn-lt"/>
            </a:rPr>
            <a:t>1- Static-bed dryers- systems </a:t>
          </a:r>
        </a:p>
        <a:p>
          <a:r>
            <a:rPr lang="en-US" sz="1800" b="1" dirty="0" smtClean="0">
              <a:solidFill>
                <a:schemeClr val="tx1"/>
              </a:solidFill>
              <a:effectLst/>
              <a:latin typeface="+mn-lt"/>
            </a:rPr>
            <a:t>A- tray and truck dryers</a:t>
          </a:r>
        </a:p>
        <a:p>
          <a:r>
            <a:rPr lang="en-US" sz="1800" b="1" dirty="0" smtClean="0">
              <a:solidFill>
                <a:schemeClr val="tx1"/>
              </a:solidFill>
              <a:effectLst/>
              <a:latin typeface="+mn-lt"/>
            </a:rPr>
            <a:t>B- tunnel and conveyor dryer</a:t>
          </a:r>
        </a:p>
        <a:p>
          <a:endParaRPr lang="en-GB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E180C5A7-B346-49A1-82A5-01EA2A77A393}" type="parTrans" cxnId="{E756FCF1-C3B2-4737-BB38-EC625AA36BC4}">
      <dgm:prSet/>
      <dgm:spPr/>
      <dgm:t>
        <a:bodyPr/>
        <a:lstStyle/>
        <a:p>
          <a:endParaRPr lang="en-GB"/>
        </a:p>
      </dgm:t>
    </dgm:pt>
    <dgm:pt modelId="{A3858BE2-F103-44C5-8DA2-04DF65B0A8D8}" type="sibTrans" cxnId="{E756FCF1-C3B2-4737-BB38-EC625AA36BC4}">
      <dgm:prSet/>
      <dgm:spPr/>
      <dgm:t>
        <a:bodyPr/>
        <a:lstStyle/>
        <a:p>
          <a:endParaRPr lang="en-GB"/>
        </a:p>
      </dgm:t>
    </dgm:pt>
    <dgm:pt modelId="{D8183C15-B3BD-4269-8A78-F3B7AE02186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2- moving-bed dryers-systems</a:t>
          </a:r>
        </a:p>
        <a:p>
          <a:r>
            <a:rPr lang="en-US" b="1" dirty="0" smtClean="0">
              <a:solidFill>
                <a:schemeClr val="tx1"/>
              </a:solidFill>
              <a:effectLst/>
            </a:rPr>
            <a:t>A. turbo-tray dryer</a:t>
          </a:r>
        </a:p>
        <a:p>
          <a:r>
            <a:rPr lang="en-US" b="1" dirty="0" smtClean="0">
              <a:solidFill>
                <a:schemeClr val="tx1"/>
              </a:solidFill>
              <a:effectLst/>
            </a:rPr>
            <a:t>B. pan dryer</a:t>
          </a:r>
          <a:endParaRPr lang="en-GB" b="1" dirty="0">
            <a:solidFill>
              <a:schemeClr val="tx1"/>
            </a:solidFill>
            <a:effectLst/>
          </a:endParaRPr>
        </a:p>
      </dgm:t>
    </dgm:pt>
    <dgm:pt modelId="{A73EBE6C-C5B9-4C63-BEBC-AF100DD0C6B6}" type="parTrans" cxnId="{67879490-AA62-460B-93E6-3EBDC92AEE2A}">
      <dgm:prSet/>
      <dgm:spPr/>
      <dgm:t>
        <a:bodyPr/>
        <a:lstStyle/>
        <a:p>
          <a:endParaRPr lang="en-GB"/>
        </a:p>
      </dgm:t>
    </dgm:pt>
    <dgm:pt modelId="{EC8E1CD3-0E0C-41F9-BFB8-23C935DB1756}" type="sibTrans" cxnId="{67879490-AA62-460B-93E6-3EBDC92AEE2A}">
      <dgm:prSet/>
      <dgm:spPr/>
      <dgm:t>
        <a:bodyPr/>
        <a:lstStyle/>
        <a:p>
          <a:endParaRPr lang="en-GB"/>
        </a:p>
      </dgm:t>
    </dgm:pt>
    <dgm:pt modelId="{5882D491-9FF3-45BE-AE79-687F545076F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3- fluidized - bed dryers systems</a:t>
          </a:r>
          <a:endParaRPr lang="en-GB" b="1" dirty="0">
            <a:solidFill>
              <a:schemeClr val="tx1"/>
            </a:solidFill>
          </a:endParaRPr>
        </a:p>
      </dgm:t>
    </dgm:pt>
    <dgm:pt modelId="{964C5A51-330F-40DE-B2D1-D5A96A650F3A}" type="parTrans" cxnId="{E82FB0CC-5B6E-4751-B022-9B4B96076BFE}">
      <dgm:prSet/>
      <dgm:spPr/>
      <dgm:t>
        <a:bodyPr/>
        <a:lstStyle/>
        <a:p>
          <a:endParaRPr lang="en-GB"/>
        </a:p>
      </dgm:t>
    </dgm:pt>
    <dgm:pt modelId="{1FB5E090-3DB9-42E2-A799-EC231303E15E}" type="sibTrans" cxnId="{E82FB0CC-5B6E-4751-B022-9B4B96076BFE}">
      <dgm:prSet/>
      <dgm:spPr/>
      <dgm:t>
        <a:bodyPr/>
        <a:lstStyle/>
        <a:p>
          <a:endParaRPr lang="en-GB"/>
        </a:p>
      </dgm:t>
    </dgm:pt>
    <dgm:pt modelId="{2711273A-41C7-461E-97C1-5A8AC8A2B8B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4- pneumatic dryers system</a:t>
          </a:r>
          <a:endParaRPr lang="en-GB" b="1" dirty="0">
            <a:solidFill>
              <a:schemeClr val="tx1"/>
            </a:solidFill>
          </a:endParaRPr>
        </a:p>
      </dgm:t>
    </dgm:pt>
    <dgm:pt modelId="{B6C7AEBA-EEE2-4719-9E00-D7312FA0B186}" type="parTrans" cxnId="{E59CD939-4617-4B3F-AD66-29AC5B25031E}">
      <dgm:prSet/>
      <dgm:spPr/>
      <dgm:t>
        <a:bodyPr/>
        <a:lstStyle/>
        <a:p>
          <a:endParaRPr lang="en-GB"/>
        </a:p>
      </dgm:t>
    </dgm:pt>
    <dgm:pt modelId="{116EDE29-7172-4430-9852-7F086BA2ABB8}" type="sibTrans" cxnId="{E59CD939-4617-4B3F-AD66-29AC5B25031E}">
      <dgm:prSet/>
      <dgm:spPr/>
      <dgm:t>
        <a:bodyPr/>
        <a:lstStyle/>
        <a:p>
          <a:endParaRPr lang="en-GB"/>
        </a:p>
      </dgm:t>
    </dgm:pt>
    <dgm:pt modelId="{31256193-7838-4195-9737-DC1F78E426E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5- specialized drying </a:t>
          </a:r>
          <a:r>
            <a:rPr lang="en-US" b="1" dirty="0" smtClean="0">
              <a:solidFill>
                <a:schemeClr val="tx1"/>
              </a:solidFill>
              <a:effectLst/>
            </a:rPr>
            <a:t>methods </a:t>
          </a:r>
        </a:p>
        <a:p>
          <a:r>
            <a:rPr lang="en-US" b="1" u="none" dirty="0" smtClean="0">
              <a:solidFill>
                <a:schemeClr val="tx1"/>
              </a:solidFill>
              <a:effectLst/>
            </a:rPr>
            <a:t>A- Freeze dryer</a:t>
          </a:r>
        </a:p>
        <a:p>
          <a:r>
            <a:rPr lang="en-US" b="1" dirty="0" smtClean="0">
              <a:solidFill>
                <a:schemeClr val="tx1"/>
              </a:solidFill>
            </a:rPr>
            <a:t>B- microwave drying</a:t>
          </a:r>
          <a:endParaRPr lang="en-GB" b="1" dirty="0">
            <a:solidFill>
              <a:schemeClr val="tx1"/>
            </a:solidFill>
          </a:endParaRPr>
        </a:p>
      </dgm:t>
    </dgm:pt>
    <dgm:pt modelId="{CCA544ED-5720-4602-B0EF-05F8E5B2065D}" type="parTrans" cxnId="{9424326A-8D20-4C10-A0A3-94B19C888CE8}">
      <dgm:prSet/>
      <dgm:spPr/>
      <dgm:t>
        <a:bodyPr/>
        <a:lstStyle/>
        <a:p>
          <a:endParaRPr lang="en-GB"/>
        </a:p>
      </dgm:t>
    </dgm:pt>
    <dgm:pt modelId="{DD91587B-C7DF-4C80-A2D4-6134D2009458}" type="sibTrans" cxnId="{9424326A-8D20-4C10-A0A3-94B19C888CE8}">
      <dgm:prSet/>
      <dgm:spPr/>
      <dgm:t>
        <a:bodyPr/>
        <a:lstStyle/>
        <a:p>
          <a:endParaRPr lang="en-GB"/>
        </a:p>
      </dgm:t>
    </dgm:pt>
    <dgm:pt modelId="{73C6BC12-F076-4F01-84A4-061DE34BD8EA}" type="pres">
      <dgm:prSet presAssocID="{556BF3B2-68B7-43F4-B92C-5AFFAC7624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A262C6-970D-4673-B5F2-A4F589BDABD4}" type="pres">
      <dgm:prSet presAssocID="{0BD7558C-D08F-442F-A4E2-C75F96BBDE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6442F4-287F-4EBC-875D-19AC40504FF8}" type="pres">
      <dgm:prSet presAssocID="{A3858BE2-F103-44C5-8DA2-04DF65B0A8D8}" presName="sibTrans" presStyleCnt="0"/>
      <dgm:spPr/>
    </dgm:pt>
    <dgm:pt modelId="{75C8B24A-2F86-4C68-AD49-08E4F7B32F59}" type="pres">
      <dgm:prSet presAssocID="{D8183C15-B3BD-4269-8A78-F3B7AE0218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B34310-BF21-4471-AEAF-2D0EF8CFBA4C}" type="pres">
      <dgm:prSet presAssocID="{EC8E1CD3-0E0C-41F9-BFB8-23C935DB1756}" presName="sibTrans" presStyleCnt="0"/>
      <dgm:spPr/>
    </dgm:pt>
    <dgm:pt modelId="{ABD692C0-9042-4ED5-B305-9E8D39B2A9D8}" type="pres">
      <dgm:prSet presAssocID="{5882D491-9FF3-45BE-AE79-687F545076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60EDBE-AF6F-4190-905E-BFD1DF8C59F7}" type="pres">
      <dgm:prSet presAssocID="{1FB5E090-3DB9-42E2-A799-EC231303E15E}" presName="sibTrans" presStyleCnt="0"/>
      <dgm:spPr/>
    </dgm:pt>
    <dgm:pt modelId="{E29CD90C-018A-481E-9D3D-BBE91A09311D}" type="pres">
      <dgm:prSet presAssocID="{2711273A-41C7-461E-97C1-5A8AC8A2B8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1E0238-8898-432B-A1FD-F9E0D81CECA2}" type="pres">
      <dgm:prSet presAssocID="{116EDE29-7172-4430-9852-7F086BA2ABB8}" presName="sibTrans" presStyleCnt="0"/>
      <dgm:spPr/>
    </dgm:pt>
    <dgm:pt modelId="{A89FA3AF-7D17-4364-86FC-E7903E97D3A5}" type="pres">
      <dgm:prSet presAssocID="{31256193-7838-4195-9737-DC1F78E426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70F170-4BAC-4EB2-832C-BCCE2297F561}" type="presOf" srcId="{2711273A-41C7-461E-97C1-5A8AC8A2B8B5}" destId="{E29CD90C-018A-481E-9D3D-BBE91A09311D}" srcOrd="0" destOrd="0" presId="urn:microsoft.com/office/officeart/2005/8/layout/default"/>
    <dgm:cxn modelId="{23D7DAA0-A63C-436C-AD49-620BCD196372}" type="presOf" srcId="{0BD7558C-D08F-442F-A4E2-C75F96BBDEED}" destId="{07A262C6-970D-4673-B5F2-A4F589BDABD4}" srcOrd="0" destOrd="0" presId="urn:microsoft.com/office/officeart/2005/8/layout/default"/>
    <dgm:cxn modelId="{E59CD939-4617-4B3F-AD66-29AC5B25031E}" srcId="{556BF3B2-68B7-43F4-B92C-5AFFAC7624A5}" destId="{2711273A-41C7-461E-97C1-5A8AC8A2B8B5}" srcOrd="3" destOrd="0" parTransId="{B6C7AEBA-EEE2-4719-9E00-D7312FA0B186}" sibTransId="{116EDE29-7172-4430-9852-7F086BA2ABB8}"/>
    <dgm:cxn modelId="{59CB7896-7280-40AB-A383-1FE97F0AF462}" type="presOf" srcId="{31256193-7838-4195-9737-DC1F78E426EB}" destId="{A89FA3AF-7D17-4364-86FC-E7903E97D3A5}" srcOrd="0" destOrd="0" presId="urn:microsoft.com/office/officeart/2005/8/layout/default"/>
    <dgm:cxn modelId="{E57C5D9D-1E99-43BC-BDE9-EB5808A5D81A}" type="presOf" srcId="{556BF3B2-68B7-43F4-B92C-5AFFAC7624A5}" destId="{73C6BC12-F076-4F01-84A4-061DE34BD8EA}" srcOrd="0" destOrd="0" presId="urn:microsoft.com/office/officeart/2005/8/layout/default"/>
    <dgm:cxn modelId="{9ACCA2C1-3DA4-4530-BD35-741CCF1EB9CE}" type="presOf" srcId="{5882D491-9FF3-45BE-AE79-687F545076FF}" destId="{ABD692C0-9042-4ED5-B305-9E8D39B2A9D8}" srcOrd="0" destOrd="0" presId="urn:microsoft.com/office/officeart/2005/8/layout/default"/>
    <dgm:cxn modelId="{21EE48D6-5CAD-4DD2-9572-0DFB733B7CA3}" type="presOf" srcId="{D8183C15-B3BD-4269-8A78-F3B7AE02186B}" destId="{75C8B24A-2F86-4C68-AD49-08E4F7B32F59}" srcOrd="0" destOrd="0" presId="urn:microsoft.com/office/officeart/2005/8/layout/default"/>
    <dgm:cxn modelId="{E82FB0CC-5B6E-4751-B022-9B4B96076BFE}" srcId="{556BF3B2-68B7-43F4-B92C-5AFFAC7624A5}" destId="{5882D491-9FF3-45BE-AE79-687F545076FF}" srcOrd="2" destOrd="0" parTransId="{964C5A51-330F-40DE-B2D1-D5A96A650F3A}" sibTransId="{1FB5E090-3DB9-42E2-A799-EC231303E15E}"/>
    <dgm:cxn modelId="{67879490-AA62-460B-93E6-3EBDC92AEE2A}" srcId="{556BF3B2-68B7-43F4-B92C-5AFFAC7624A5}" destId="{D8183C15-B3BD-4269-8A78-F3B7AE02186B}" srcOrd="1" destOrd="0" parTransId="{A73EBE6C-C5B9-4C63-BEBC-AF100DD0C6B6}" sibTransId="{EC8E1CD3-0E0C-41F9-BFB8-23C935DB1756}"/>
    <dgm:cxn modelId="{E756FCF1-C3B2-4737-BB38-EC625AA36BC4}" srcId="{556BF3B2-68B7-43F4-B92C-5AFFAC7624A5}" destId="{0BD7558C-D08F-442F-A4E2-C75F96BBDEED}" srcOrd="0" destOrd="0" parTransId="{E180C5A7-B346-49A1-82A5-01EA2A77A393}" sibTransId="{A3858BE2-F103-44C5-8DA2-04DF65B0A8D8}"/>
    <dgm:cxn modelId="{9424326A-8D20-4C10-A0A3-94B19C888CE8}" srcId="{556BF3B2-68B7-43F4-B92C-5AFFAC7624A5}" destId="{31256193-7838-4195-9737-DC1F78E426EB}" srcOrd="4" destOrd="0" parTransId="{CCA544ED-5720-4602-B0EF-05F8E5B2065D}" sibTransId="{DD91587B-C7DF-4C80-A2D4-6134D2009458}"/>
    <dgm:cxn modelId="{3184A26A-33D2-4504-B9F9-0270C3C3D23E}" type="presParOf" srcId="{73C6BC12-F076-4F01-84A4-061DE34BD8EA}" destId="{07A262C6-970D-4673-B5F2-A4F589BDABD4}" srcOrd="0" destOrd="0" presId="urn:microsoft.com/office/officeart/2005/8/layout/default"/>
    <dgm:cxn modelId="{48775DD2-C805-44EA-94BB-AD18D12A85C3}" type="presParOf" srcId="{73C6BC12-F076-4F01-84A4-061DE34BD8EA}" destId="{8A6442F4-287F-4EBC-875D-19AC40504FF8}" srcOrd="1" destOrd="0" presId="urn:microsoft.com/office/officeart/2005/8/layout/default"/>
    <dgm:cxn modelId="{9641EFC1-31D1-40B0-8653-42B400C216BD}" type="presParOf" srcId="{73C6BC12-F076-4F01-84A4-061DE34BD8EA}" destId="{75C8B24A-2F86-4C68-AD49-08E4F7B32F59}" srcOrd="2" destOrd="0" presId="urn:microsoft.com/office/officeart/2005/8/layout/default"/>
    <dgm:cxn modelId="{47619BF2-B0F5-4844-BB04-FD0421C42D02}" type="presParOf" srcId="{73C6BC12-F076-4F01-84A4-061DE34BD8EA}" destId="{D8B34310-BF21-4471-AEAF-2D0EF8CFBA4C}" srcOrd="3" destOrd="0" presId="urn:microsoft.com/office/officeart/2005/8/layout/default"/>
    <dgm:cxn modelId="{E49AC031-A260-4241-8419-592D8F2EC1BF}" type="presParOf" srcId="{73C6BC12-F076-4F01-84A4-061DE34BD8EA}" destId="{ABD692C0-9042-4ED5-B305-9E8D39B2A9D8}" srcOrd="4" destOrd="0" presId="urn:microsoft.com/office/officeart/2005/8/layout/default"/>
    <dgm:cxn modelId="{7172C50C-3D5C-4AC5-BC93-767CE52B4125}" type="presParOf" srcId="{73C6BC12-F076-4F01-84A4-061DE34BD8EA}" destId="{0A60EDBE-AF6F-4190-905E-BFD1DF8C59F7}" srcOrd="5" destOrd="0" presId="urn:microsoft.com/office/officeart/2005/8/layout/default"/>
    <dgm:cxn modelId="{5400877D-18F7-4265-88BD-59CA57A0A0B2}" type="presParOf" srcId="{73C6BC12-F076-4F01-84A4-061DE34BD8EA}" destId="{E29CD90C-018A-481E-9D3D-BBE91A09311D}" srcOrd="6" destOrd="0" presId="urn:microsoft.com/office/officeart/2005/8/layout/default"/>
    <dgm:cxn modelId="{FB5CEE96-73D6-4ADC-9198-ECCE3A955858}" type="presParOf" srcId="{73C6BC12-F076-4F01-84A4-061DE34BD8EA}" destId="{8D1E0238-8898-432B-A1FD-F9E0D81CECA2}" srcOrd="7" destOrd="0" presId="urn:microsoft.com/office/officeart/2005/8/layout/default"/>
    <dgm:cxn modelId="{DEF8DC0A-03DF-49F4-9047-87EADEC27422}" type="presParOf" srcId="{73C6BC12-F076-4F01-84A4-061DE34BD8EA}" destId="{A89FA3AF-7D17-4364-86FC-E7903E97D3A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0F7F6E-3A7D-48CD-A601-2373B5A4E75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2014B07-F377-4134-9D48-B1D5D603AB41}">
      <dgm:prSet phldrT="[Text]"/>
      <dgm:spPr/>
      <dgm:t>
        <a:bodyPr/>
        <a:lstStyle/>
        <a:p>
          <a:r>
            <a:rPr lang="en-US" dirty="0" smtClean="0"/>
            <a:t>The moisture in a solid can be expressed on a </a:t>
          </a:r>
          <a:r>
            <a:rPr lang="en-US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wet-weight</a:t>
          </a:r>
          <a:r>
            <a:rPr lang="en-US" dirty="0" smtClean="0"/>
            <a:t> or </a:t>
          </a:r>
          <a:r>
            <a:rPr lang="en-US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dry-weight</a:t>
          </a:r>
          <a:r>
            <a:rPr lang="en-US" dirty="0" smtClean="0"/>
            <a:t> basis.</a:t>
          </a:r>
          <a:endParaRPr lang="en-GB" dirty="0"/>
        </a:p>
      </dgm:t>
    </dgm:pt>
    <dgm:pt modelId="{4B20EF83-FD54-4BF7-BCBF-99081B08B678}" type="parTrans" cxnId="{1AE3E7C2-CC39-4C16-9EB3-B078AD271504}">
      <dgm:prSet/>
      <dgm:spPr/>
      <dgm:t>
        <a:bodyPr/>
        <a:lstStyle/>
        <a:p>
          <a:endParaRPr lang="en-GB"/>
        </a:p>
      </dgm:t>
    </dgm:pt>
    <dgm:pt modelId="{234C8790-DDBF-4AF4-91AC-0317393E0F73}" type="sibTrans" cxnId="{1AE3E7C2-CC39-4C16-9EB3-B078AD271504}">
      <dgm:prSet/>
      <dgm:spPr/>
      <dgm:t>
        <a:bodyPr/>
        <a:lstStyle/>
        <a:p>
          <a:endParaRPr lang="en-GB"/>
        </a:p>
      </dgm:t>
    </dgm:pt>
    <dgm:pt modelId="{901B82EA-6F42-4D68-85DF-3C2F3F3835B1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Wet-weight basis</a:t>
          </a:r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:  loss on drying </a:t>
          </a:r>
        </a:p>
        <a:p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   </a:t>
          </a:r>
        </a:p>
        <a:p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%LOD =    </a:t>
          </a:r>
          <a:r>
            <a:rPr lang="en-US" sz="20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wt. of water in sample </a:t>
          </a:r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× 100</a:t>
          </a:r>
        </a:p>
        <a:p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total wt. of wet sample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72B19C1-F8AB-46EB-9E2F-397CD84F694A}" type="parTrans" cxnId="{2599E1BD-3823-402B-A43D-4F1CEED8A121}">
      <dgm:prSet/>
      <dgm:spPr/>
      <dgm:t>
        <a:bodyPr/>
        <a:lstStyle/>
        <a:p>
          <a:endParaRPr lang="en-GB"/>
        </a:p>
      </dgm:t>
    </dgm:pt>
    <dgm:pt modelId="{9CE8C3B3-492D-43B8-BD18-962277FBAE0F}" type="sibTrans" cxnId="{2599E1BD-3823-402B-A43D-4F1CEED8A121}">
      <dgm:prSet/>
      <dgm:spPr/>
      <dgm:t>
        <a:bodyPr/>
        <a:lstStyle/>
        <a:p>
          <a:endParaRPr lang="en-GB"/>
        </a:p>
      </dgm:t>
    </dgm:pt>
    <dgm:pt modelId="{DFE4E98E-664B-4B56-9CDE-108B05551305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Dry-weight basis:</a:t>
          </a:r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 moisture content</a:t>
          </a:r>
        </a:p>
        <a:p>
          <a:endParaRPr lang="en-US" sz="20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%MC = </a:t>
          </a:r>
          <a:r>
            <a:rPr lang="en-US" sz="20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wt. of water in sample </a:t>
          </a:r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× 100</a:t>
          </a:r>
        </a:p>
        <a:p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wt. of dry sample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6710450-3E0B-4D59-81F5-17A8F1B08D66}" type="parTrans" cxnId="{13865D04-4E5E-4A47-A750-1B5B435A99CA}">
      <dgm:prSet/>
      <dgm:spPr/>
      <dgm:t>
        <a:bodyPr/>
        <a:lstStyle/>
        <a:p>
          <a:endParaRPr lang="en-GB"/>
        </a:p>
      </dgm:t>
    </dgm:pt>
    <dgm:pt modelId="{127D063B-1DF6-450C-B854-E29091D6C4C9}" type="sibTrans" cxnId="{13865D04-4E5E-4A47-A750-1B5B435A99CA}">
      <dgm:prSet/>
      <dgm:spPr/>
      <dgm:t>
        <a:bodyPr/>
        <a:lstStyle/>
        <a:p>
          <a:endParaRPr lang="en-GB"/>
        </a:p>
      </dgm:t>
    </dgm:pt>
    <dgm:pt modelId="{BFE49213-13DD-4E53-9662-7F6A865F14ED}" type="pres">
      <dgm:prSet presAssocID="{830F7F6E-3A7D-48CD-A601-2373B5A4E7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AFFBB91-AA4E-4B73-9DC9-6B686C5CF767}" type="pres">
      <dgm:prSet presAssocID="{72014B07-F377-4134-9D48-B1D5D603AB41}" presName="root1" presStyleCnt="0"/>
      <dgm:spPr/>
    </dgm:pt>
    <dgm:pt modelId="{EBC820C7-4225-47DF-A4FE-FA60AFDC9C96}" type="pres">
      <dgm:prSet presAssocID="{72014B07-F377-4134-9D48-B1D5D603AB41}" presName="LevelOneTextNode" presStyleLbl="node0" presStyleIdx="0" presStyleCnt="1" custLinFactNeighborX="-34304" custLinFactNeighborY="9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04AE37-DDAA-4169-9DC4-F09C2EE87228}" type="pres">
      <dgm:prSet presAssocID="{72014B07-F377-4134-9D48-B1D5D603AB41}" presName="level2hierChild" presStyleCnt="0"/>
      <dgm:spPr/>
    </dgm:pt>
    <dgm:pt modelId="{58513369-1606-4E84-AEDF-B6A592B7E4F0}" type="pres">
      <dgm:prSet presAssocID="{F72B19C1-F8AB-46EB-9E2F-397CD84F694A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259A8B20-97DA-4E7B-A0A2-DA0388F78936}" type="pres">
      <dgm:prSet presAssocID="{F72B19C1-F8AB-46EB-9E2F-397CD84F694A}" presName="connTx" presStyleLbl="parChTrans1D2" presStyleIdx="0" presStyleCnt="2"/>
      <dgm:spPr/>
      <dgm:t>
        <a:bodyPr/>
        <a:lstStyle/>
        <a:p>
          <a:endParaRPr lang="en-GB"/>
        </a:p>
      </dgm:t>
    </dgm:pt>
    <dgm:pt modelId="{75F2957F-34CA-4CE5-B9BD-99F8DE9EC9B2}" type="pres">
      <dgm:prSet presAssocID="{901B82EA-6F42-4D68-85DF-3C2F3F3835B1}" presName="root2" presStyleCnt="0"/>
      <dgm:spPr/>
    </dgm:pt>
    <dgm:pt modelId="{930B347E-A3A3-4ACA-88A8-40AA718E3404}" type="pres">
      <dgm:prSet presAssocID="{901B82EA-6F42-4D68-85DF-3C2F3F3835B1}" presName="LevelTwoTextNode" presStyleLbl="node2" presStyleIdx="0" presStyleCnt="2" custScaleX="208829" custScaleY="1793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421BCE-9425-42E2-B7DE-EAEE81F36D09}" type="pres">
      <dgm:prSet presAssocID="{901B82EA-6F42-4D68-85DF-3C2F3F3835B1}" presName="level3hierChild" presStyleCnt="0"/>
      <dgm:spPr/>
    </dgm:pt>
    <dgm:pt modelId="{E334E626-CB2F-4DE5-9483-899A1A190C41}" type="pres">
      <dgm:prSet presAssocID="{F6710450-3E0B-4D59-81F5-17A8F1B08D66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75329BD3-460B-459B-8ADE-B0E400A5328F}" type="pres">
      <dgm:prSet presAssocID="{F6710450-3E0B-4D59-81F5-17A8F1B08D66}" presName="connTx" presStyleLbl="parChTrans1D2" presStyleIdx="1" presStyleCnt="2"/>
      <dgm:spPr/>
      <dgm:t>
        <a:bodyPr/>
        <a:lstStyle/>
        <a:p>
          <a:endParaRPr lang="en-GB"/>
        </a:p>
      </dgm:t>
    </dgm:pt>
    <dgm:pt modelId="{C54ABF30-47B8-4355-AB9F-993D318DC477}" type="pres">
      <dgm:prSet presAssocID="{DFE4E98E-664B-4B56-9CDE-108B05551305}" presName="root2" presStyleCnt="0"/>
      <dgm:spPr/>
    </dgm:pt>
    <dgm:pt modelId="{BE4BB236-2412-4108-8305-4685D2249935}" type="pres">
      <dgm:prSet presAssocID="{DFE4E98E-664B-4B56-9CDE-108B05551305}" presName="LevelTwoTextNode" presStyleLbl="node2" presStyleIdx="1" presStyleCnt="2" custScaleX="208829" custScaleY="1793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30E5840-7854-4F03-B477-F10C39D43DE5}" type="pres">
      <dgm:prSet presAssocID="{DFE4E98E-664B-4B56-9CDE-108B05551305}" presName="level3hierChild" presStyleCnt="0"/>
      <dgm:spPr/>
    </dgm:pt>
  </dgm:ptLst>
  <dgm:cxnLst>
    <dgm:cxn modelId="{55E5FC60-2148-417C-908E-DB82E8CA9E3B}" type="presOf" srcId="{F72B19C1-F8AB-46EB-9E2F-397CD84F694A}" destId="{58513369-1606-4E84-AEDF-B6A592B7E4F0}" srcOrd="0" destOrd="0" presId="urn:microsoft.com/office/officeart/2008/layout/HorizontalMultiLevelHierarchy"/>
    <dgm:cxn modelId="{1AE3E7C2-CC39-4C16-9EB3-B078AD271504}" srcId="{830F7F6E-3A7D-48CD-A601-2373B5A4E75D}" destId="{72014B07-F377-4134-9D48-B1D5D603AB41}" srcOrd="0" destOrd="0" parTransId="{4B20EF83-FD54-4BF7-BCBF-99081B08B678}" sibTransId="{234C8790-DDBF-4AF4-91AC-0317393E0F73}"/>
    <dgm:cxn modelId="{6DC860E4-1834-4B4D-B87E-877E1E707D58}" type="presOf" srcId="{830F7F6E-3A7D-48CD-A601-2373B5A4E75D}" destId="{BFE49213-13DD-4E53-9662-7F6A865F14ED}" srcOrd="0" destOrd="0" presId="urn:microsoft.com/office/officeart/2008/layout/HorizontalMultiLevelHierarchy"/>
    <dgm:cxn modelId="{D73E64D9-2227-44EE-A8A8-E44551513EB2}" type="presOf" srcId="{F72B19C1-F8AB-46EB-9E2F-397CD84F694A}" destId="{259A8B20-97DA-4E7B-A0A2-DA0388F78936}" srcOrd="1" destOrd="0" presId="urn:microsoft.com/office/officeart/2008/layout/HorizontalMultiLevelHierarchy"/>
    <dgm:cxn modelId="{2599E1BD-3823-402B-A43D-4F1CEED8A121}" srcId="{72014B07-F377-4134-9D48-B1D5D603AB41}" destId="{901B82EA-6F42-4D68-85DF-3C2F3F3835B1}" srcOrd="0" destOrd="0" parTransId="{F72B19C1-F8AB-46EB-9E2F-397CD84F694A}" sibTransId="{9CE8C3B3-492D-43B8-BD18-962277FBAE0F}"/>
    <dgm:cxn modelId="{36783BAD-B84E-41C7-9833-70C33F3A887C}" type="presOf" srcId="{901B82EA-6F42-4D68-85DF-3C2F3F3835B1}" destId="{930B347E-A3A3-4ACA-88A8-40AA718E3404}" srcOrd="0" destOrd="0" presId="urn:microsoft.com/office/officeart/2008/layout/HorizontalMultiLevelHierarchy"/>
    <dgm:cxn modelId="{011E8B6E-EE2C-4141-B848-E766693957C7}" type="presOf" srcId="{F6710450-3E0B-4D59-81F5-17A8F1B08D66}" destId="{75329BD3-460B-459B-8ADE-B0E400A5328F}" srcOrd="1" destOrd="0" presId="urn:microsoft.com/office/officeart/2008/layout/HorizontalMultiLevelHierarchy"/>
    <dgm:cxn modelId="{13865D04-4E5E-4A47-A750-1B5B435A99CA}" srcId="{72014B07-F377-4134-9D48-B1D5D603AB41}" destId="{DFE4E98E-664B-4B56-9CDE-108B05551305}" srcOrd="1" destOrd="0" parTransId="{F6710450-3E0B-4D59-81F5-17A8F1B08D66}" sibTransId="{127D063B-1DF6-450C-B854-E29091D6C4C9}"/>
    <dgm:cxn modelId="{E9E0CEA4-F360-4A3A-8B43-DDFB2AF980C3}" type="presOf" srcId="{DFE4E98E-664B-4B56-9CDE-108B05551305}" destId="{BE4BB236-2412-4108-8305-4685D2249935}" srcOrd="0" destOrd="0" presId="urn:microsoft.com/office/officeart/2008/layout/HorizontalMultiLevelHierarchy"/>
    <dgm:cxn modelId="{B9F8EADC-3C47-4B68-B5E3-60822022C74C}" type="presOf" srcId="{72014B07-F377-4134-9D48-B1D5D603AB41}" destId="{EBC820C7-4225-47DF-A4FE-FA60AFDC9C96}" srcOrd="0" destOrd="0" presId="urn:microsoft.com/office/officeart/2008/layout/HorizontalMultiLevelHierarchy"/>
    <dgm:cxn modelId="{77B5EF8F-4300-4123-83D0-C86BAEB5CE32}" type="presOf" srcId="{F6710450-3E0B-4D59-81F5-17A8F1B08D66}" destId="{E334E626-CB2F-4DE5-9483-899A1A190C41}" srcOrd="0" destOrd="0" presId="urn:microsoft.com/office/officeart/2008/layout/HorizontalMultiLevelHierarchy"/>
    <dgm:cxn modelId="{A611586C-4385-4CD4-A324-427051A97A05}" type="presParOf" srcId="{BFE49213-13DD-4E53-9662-7F6A865F14ED}" destId="{0AFFBB91-AA4E-4B73-9DC9-6B686C5CF767}" srcOrd="0" destOrd="0" presId="urn:microsoft.com/office/officeart/2008/layout/HorizontalMultiLevelHierarchy"/>
    <dgm:cxn modelId="{D6BF4BC6-090B-4317-9FCE-7E46D0BCE8E2}" type="presParOf" srcId="{0AFFBB91-AA4E-4B73-9DC9-6B686C5CF767}" destId="{EBC820C7-4225-47DF-A4FE-FA60AFDC9C96}" srcOrd="0" destOrd="0" presId="urn:microsoft.com/office/officeart/2008/layout/HorizontalMultiLevelHierarchy"/>
    <dgm:cxn modelId="{4A2D08C3-0308-4CA8-ADF9-DF70DA93E1BC}" type="presParOf" srcId="{0AFFBB91-AA4E-4B73-9DC9-6B686C5CF767}" destId="{6504AE37-DDAA-4169-9DC4-F09C2EE87228}" srcOrd="1" destOrd="0" presId="urn:microsoft.com/office/officeart/2008/layout/HorizontalMultiLevelHierarchy"/>
    <dgm:cxn modelId="{77586AC9-5F76-47BF-A818-A7EF6759742A}" type="presParOf" srcId="{6504AE37-DDAA-4169-9DC4-F09C2EE87228}" destId="{58513369-1606-4E84-AEDF-B6A592B7E4F0}" srcOrd="0" destOrd="0" presId="urn:microsoft.com/office/officeart/2008/layout/HorizontalMultiLevelHierarchy"/>
    <dgm:cxn modelId="{C5EDDE2A-95E1-4A91-99DF-98C65E5515B1}" type="presParOf" srcId="{58513369-1606-4E84-AEDF-B6A592B7E4F0}" destId="{259A8B20-97DA-4E7B-A0A2-DA0388F78936}" srcOrd="0" destOrd="0" presId="urn:microsoft.com/office/officeart/2008/layout/HorizontalMultiLevelHierarchy"/>
    <dgm:cxn modelId="{C9477C3E-6F70-427A-B71B-765BAE5E4A5C}" type="presParOf" srcId="{6504AE37-DDAA-4169-9DC4-F09C2EE87228}" destId="{75F2957F-34CA-4CE5-B9BD-99F8DE9EC9B2}" srcOrd="1" destOrd="0" presId="urn:microsoft.com/office/officeart/2008/layout/HorizontalMultiLevelHierarchy"/>
    <dgm:cxn modelId="{9694AA6F-AFC9-40C6-AEB4-3A8DDAC7BA2B}" type="presParOf" srcId="{75F2957F-34CA-4CE5-B9BD-99F8DE9EC9B2}" destId="{930B347E-A3A3-4ACA-88A8-40AA718E3404}" srcOrd="0" destOrd="0" presId="urn:microsoft.com/office/officeart/2008/layout/HorizontalMultiLevelHierarchy"/>
    <dgm:cxn modelId="{6105CDBF-74B8-4132-89DC-BFC12EA20D1C}" type="presParOf" srcId="{75F2957F-34CA-4CE5-B9BD-99F8DE9EC9B2}" destId="{32421BCE-9425-42E2-B7DE-EAEE81F36D09}" srcOrd="1" destOrd="0" presId="urn:microsoft.com/office/officeart/2008/layout/HorizontalMultiLevelHierarchy"/>
    <dgm:cxn modelId="{80C15C16-BFE8-475A-B188-99EA3CCEA109}" type="presParOf" srcId="{6504AE37-DDAA-4169-9DC4-F09C2EE87228}" destId="{E334E626-CB2F-4DE5-9483-899A1A190C41}" srcOrd="2" destOrd="0" presId="urn:microsoft.com/office/officeart/2008/layout/HorizontalMultiLevelHierarchy"/>
    <dgm:cxn modelId="{10FA0F50-3B90-4B6E-8AB1-E95646DC76E0}" type="presParOf" srcId="{E334E626-CB2F-4DE5-9483-899A1A190C41}" destId="{75329BD3-460B-459B-8ADE-B0E400A5328F}" srcOrd="0" destOrd="0" presId="urn:microsoft.com/office/officeart/2008/layout/HorizontalMultiLevelHierarchy"/>
    <dgm:cxn modelId="{398B1527-A43F-4F91-B8AB-A43420926D15}" type="presParOf" srcId="{6504AE37-DDAA-4169-9DC4-F09C2EE87228}" destId="{C54ABF30-47B8-4355-AB9F-993D318DC477}" srcOrd="3" destOrd="0" presId="urn:microsoft.com/office/officeart/2008/layout/HorizontalMultiLevelHierarchy"/>
    <dgm:cxn modelId="{23B33136-17CD-400D-9CC7-5F39ACBB270E}" type="presParOf" srcId="{C54ABF30-47B8-4355-AB9F-993D318DC477}" destId="{BE4BB236-2412-4108-8305-4685D2249935}" srcOrd="0" destOrd="0" presId="urn:microsoft.com/office/officeart/2008/layout/HorizontalMultiLevelHierarchy"/>
    <dgm:cxn modelId="{8E9B9BA0-8B66-49DC-A93F-F0698A199979}" type="presParOf" srcId="{C54ABF30-47B8-4355-AB9F-993D318DC477}" destId="{D30E5840-7854-4F03-B477-F10C39D43DE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C066-EB8E-4B89-B9F4-9A73290B42CD}">
      <dsp:nvSpPr>
        <dsp:cNvPr id="0" name=""/>
        <dsp:cNvSpPr/>
      </dsp:nvSpPr>
      <dsp:spPr>
        <a:xfrm>
          <a:off x="3330992" y="553"/>
          <a:ext cx="4805858" cy="2159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Drying :- is the removal of liquid from material by application of heat.</a:t>
          </a:r>
          <a:endParaRPr lang="en-GB" sz="3100" kern="1200" dirty="0"/>
        </a:p>
      </dsp:txBody>
      <dsp:txXfrm>
        <a:off x="3330992" y="270517"/>
        <a:ext cx="3995966" cy="1619784"/>
      </dsp:txXfrm>
    </dsp:sp>
    <dsp:sp modelId="{C9804FDB-593E-4F1A-84E3-C12B97113228}">
      <dsp:nvSpPr>
        <dsp:cNvPr id="0" name=""/>
        <dsp:cNvSpPr/>
      </dsp:nvSpPr>
      <dsp:spPr>
        <a:xfrm>
          <a:off x="52" y="553"/>
          <a:ext cx="3330940" cy="2159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Drying</a:t>
          </a:r>
          <a:endParaRPr lang="en-GB" sz="3900" kern="1200" dirty="0"/>
        </a:p>
      </dsp:txBody>
      <dsp:txXfrm>
        <a:off x="105480" y="105981"/>
        <a:ext cx="3120084" cy="1948856"/>
      </dsp:txXfrm>
    </dsp:sp>
    <dsp:sp modelId="{BA684158-C629-4D6C-827A-39B79D6E61D8}">
      <dsp:nvSpPr>
        <dsp:cNvPr id="0" name=""/>
        <dsp:cNvSpPr/>
      </dsp:nvSpPr>
      <dsp:spPr>
        <a:xfrm>
          <a:off x="3254761" y="2376237"/>
          <a:ext cx="4882142" cy="2159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277117"/>
            <a:satOff val="-42615"/>
            <a:lumOff val="-134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277117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transfer of a liquid from a surface into an unsaturated vapor phase.</a:t>
          </a:r>
          <a:endParaRPr lang="en-GB" sz="3100" kern="1200" dirty="0"/>
        </a:p>
      </dsp:txBody>
      <dsp:txXfrm>
        <a:off x="3254761" y="2646201"/>
        <a:ext cx="4072250" cy="1619784"/>
      </dsp:txXfrm>
    </dsp:sp>
    <dsp:sp modelId="{512D85D4-624A-45C7-A881-A2B30DD67512}">
      <dsp:nvSpPr>
        <dsp:cNvPr id="0" name=""/>
        <dsp:cNvSpPr/>
      </dsp:nvSpPr>
      <dsp:spPr>
        <a:xfrm>
          <a:off x="0" y="2376237"/>
          <a:ext cx="3254761" cy="2159712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It is accomplished by</a:t>
          </a:r>
          <a:endParaRPr lang="en-GB" sz="3900" kern="1200" dirty="0"/>
        </a:p>
      </dsp:txBody>
      <dsp:txXfrm>
        <a:off x="105428" y="2481665"/>
        <a:ext cx="3043905" cy="1948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72AF2-67C8-455B-A315-272263B4BA99}">
      <dsp:nvSpPr>
        <dsp:cNvPr id="0" name=""/>
        <dsp:cNvSpPr/>
      </dsp:nvSpPr>
      <dsp:spPr>
        <a:xfrm>
          <a:off x="-6187701" y="-946641"/>
          <a:ext cx="7365619" cy="7365619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E7B27-1CA5-449A-8EB2-9A6FB5D68638}">
      <dsp:nvSpPr>
        <dsp:cNvPr id="0" name=""/>
        <dsp:cNvSpPr/>
      </dsp:nvSpPr>
      <dsp:spPr>
        <a:xfrm>
          <a:off x="616462" y="420713"/>
          <a:ext cx="8162769" cy="841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3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1- Unit of process in pharmaceutical manufacturing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(e.g. preparation of granules then dispense as capsules or tablets).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616462" y="420713"/>
        <a:ext cx="8162769" cy="841864"/>
      </dsp:txXfrm>
    </dsp:sp>
    <dsp:sp modelId="{7B888524-0F75-404A-B3AB-BEC2F519040C}">
      <dsp:nvSpPr>
        <dsp:cNvPr id="0" name=""/>
        <dsp:cNvSpPr/>
      </dsp:nvSpPr>
      <dsp:spPr>
        <a:xfrm>
          <a:off x="90297" y="315480"/>
          <a:ext cx="1052330" cy="1052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5D5FB-7DF3-45ED-91AD-22250CF38070}">
      <dsp:nvSpPr>
        <dsp:cNvPr id="0" name=""/>
        <dsp:cNvSpPr/>
      </dsp:nvSpPr>
      <dsp:spPr>
        <a:xfrm>
          <a:off x="1099122" y="1683728"/>
          <a:ext cx="7680109" cy="841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3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2- Reduce bulk and weight        lower the cost of transportation and storage.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1099122" y="1683728"/>
        <a:ext cx="7680109" cy="841864"/>
      </dsp:txXfrm>
    </dsp:sp>
    <dsp:sp modelId="{108E70EF-51DD-4A9F-9CEF-7E0EB0A07F57}">
      <dsp:nvSpPr>
        <dsp:cNvPr id="0" name=""/>
        <dsp:cNvSpPr/>
      </dsp:nvSpPr>
      <dsp:spPr>
        <a:xfrm>
          <a:off x="572957" y="1578495"/>
          <a:ext cx="1052330" cy="1052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E3676-B322-432E-9D3D-75C1880EAAEC}">
      <dsp:nvSpPr>
        <dsp:cNvPr id="0" name=""/>
        <dsp:cNvSpPr/>
      </dsp:nvSpPr>
      <dsp:spPr>
        <a:xfrm>
          <a:off x="1099122" y="2946743"/>
          <a:ext cx="7680109" cy="8418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3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3- Aid in preservation of animal and vegetable drugs by minimizing mold and bacterial growth in moisture laden material </a:t>
          </a:r>
        </a:p>
      </dsp:txBody>
      <dsp:txXfrm>
        <a:off x="1099122" y="2946743"/>
        <a:ext cx="7680109" cy="841864"/>
      </dsp:txXfrm>
    </dsp:sp>
    <dsp:sp modelId="{8CD594D4-9A5E-45CB-8DAF-02CC25462991}">
      <dsp:nvSpPr>
        <dsp:cNvPr id="0" name=""/>
        <dsp:cNvSpPr/>
      </dsp:nvSpPr>
      <dsp:spPr>
        <a:xfrm>
          <a:off x="572957" y="2841510"/>
          <a:ext cx="1052330" cy="1052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EA05C-7FE8-4E07-8D8F-FCBB7B423793}">
      <dsp:nvSpPr>
        <dsp:cNvPr id="0" name=""/>
        <dsp:cNvSpPr/>
      </dsp:nvSpPr>
      <dsp:spPr>
        <a:xfrm>
          <a:off x="616462" y="4209758"/>
          <a:ext cx="8162769" cy="841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3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4-  facilitate </a:t>
          </a:r>
          <a:r>
            <a:rPr lang="en-US" sz="1800" b="1" kern="1200" dirty="0" err="1" smtClean="0">
              <a:solidFill>
                <a:schemeClr val="tx1"/>
              </a:solidFill>
            </a:rPr>
            <a:t>comminution</a:t>
          </a:r>
          <a:r>
            <a:rPr lang="en-US" sz="1800" b="1" kern="1200" dirty="0" smtClean="0">
              <a:solidFill>
                <a:schemeClr val="tx1"/>
              </a:solidFill>
            </a:rPr>
            <a:t> by increasing friability.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616462" y="4209758"/>
        <a:ext cx="8162769" cy="841864"/>
      </dsp:txXfrm>
    </dsp:sp>
    <dsp:sp modelId="{9AF14913-1E53-47D2-8029-EA938ABE917D}">
      <dsp:nvSpPr>
        <dsp:cNvPr id="0" name=""/>
        <dsp:cNvSpPr/>
      </dsp:nvSpPr>
      <dsp:spPr>
        <a:xfrm>
          <a:off x="90297" y="4104525"/>
          <a:ext cx="1052330" cy="1052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6E51F-B369-421B-98C1-9678F4616AD9}">
      <dsp:nvSpPr>
        <dsp:cNvPr id="0" name=""/>
        <dsp:cNvSpPr/>
      </dsp:nvSpPr>
      <dsp:spPr>
        <a:xfrm>
          <a:off x="0" y="396551"/>
          <a:ext cx="9144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C0AEB-9F35-4530-B47B-C88479ECCF47}">
      <dsp:nvSpPr>
        <dsp:cNvPr id="0" name=""/>
        <dsp:cNvSpPr/>
      </dsp:nvSpPr>
      <dsp:spPr>
        <a:xfrm>
          <a:off x="457200" y="116111"/>
          <a:ext cx="640080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1-Drying temperature</a:t>
          </a:r>
          <a:endParaRPr lang="en-US" sz="1900" kern="1200" dirty="0"/>
        </a:p>
      </dsp:txBody>
      <dsp:txXfrm>
        <a:off x="484580" y="143491"/>
        <a:ext cx="6346040" cy="506120"/>
      </dsp:txXfrm>
    </dsp:sp>
    <dsp:sp modelId="{953089A9-DE99-4190-B334-E4372739E55A}">
      <dsp:nvSpPr>
        <dsp:cNvPr id="0" name=""/>
        <dsp:cNvSpPr/>
      </dsp:nvSpPr>
      <dsp:spPr>
        <a:xfrm>
          <a:off x="0" y="1258391"/>
          <a:ext cx="9144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549268"/>
              <a:satOff val="-9762"/>
              <a:lumOff val="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1D9CF-23F0-423C-B59D-52147B57D23D}">
      <dsp:nvSpPr>
        <dsp:cNvPr id="0" name=""/>
        <dsp:cNvSpPr/>
      </dsp:nvSpPr>
      <dsp:spPr>
        <a:xfrm>
          <a:off x="457200" y="987003"/>
          <a:ext cx="6400800" cy="560880"/>
        </a:xfrm>
        <a:prstGeom prst="roundRect">
          <a:avLst/>
        </a:prstGeom>
        <a:solidFill>
          <a:schemeClr val="accent2">
            <a:hueOff val="549268"/>
            <a:satOff val="-9762"/>
            <a:lumOff val="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2- Moisture content of the sample</a:t>
          </a:r>
          <a:endParaRPr lang="en-US" sz="1900" kern="1200" dirty="0"/>
        </a:p>
      </dsp:txBody>
      <dsp:txXfrm>
        <a:off x="484580" y="1014383"/>
        <a:ext cx="6346040" cy="506120"/>
      </dsp:txXfrm>
    </dsp:sp>
    <dsp:sp modelId="{F04D1837-2D94-4E4D-8F07-4C0DC71A92EE}">
      <dsp:nvSpPr>
        <dsp:cNvPr id="0" name=""/>
        <dsp:cNvSpPr/>
      </dsp:nvSpPr>
      <dsp:spPr>
        <a:xfrm>
          <a:off x="0" y="2120231"/>
          <a:ext cx="9144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098536"/>
              <a:satOff val="-19523"/>
              <a:lumOff val="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1F819-8330-42DA-B56C-F575F5891B7C}">
      <dsp:nvSpPr>
        <dsp:cNvPr id="0" name=""/>
        <dsp:cNvSpPr/>
      </dsp:nvSpPr>
      <dsp:spPr>
        <a:xfrm>
          <a:off x="457200" y="1839791"/>
          <a:ext cx="6400800" cy="560880"/>
        </a:xfrm>
        <a:prstGeom prst="roundRect">
          <a:avLst/>
        </a:prstGeom>
        <a:solidFill>
          <a:schemeClr val="accent2">
            <a:hueOff val="1098536"/>
            <a:satOff val="-19523"/>
            <a:lumOff val="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3- Air flow rate</a:t>
          </a:r>
          <a:endParaRPr lang="en-US" sz="1900" kern="1200" dirty="0"/>
        </a:p>
      </dsp:txBody>
      <dsp:txXfrm>
        <a:off x="484580" y="1867171"/>
        <a:ext cx="6346040" cy="506120"/>
      </dsp:txXfrm>
    </dsp:sp>
    <dsp:sp modelId="{46484D9D-79F5-44D6-8393-01BCFD36A297}">
      <dsp:nvSpPr>
        <dsp:cNvPr id="0" name=""/>
        <dsp:cNvSpPr/>
      </dsp:nvSpPr>
      <dsp:spPr>
        <a:xfrm>
          <a:off x="0" y="2982071"/>
          <a:ext cx="9144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647804"/>
              <a:satOff val="-29285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1DE49-8F21-48EF-8C78-E316C51C2499}">
      <dsp:nvSpPr>
        <dsp:cNvPr id="0" name=""/>
        <dsp:cNvSpPr/>
      </dsp:nvSpPr>
      <dsp:spPr>
        <a:xfrm>
          <a:off x="457200" y="2701631"/>
          <a:ext cx="6400800" cy="560880"/>
        </a:xfrm>
        <a:prstGeom prst="roundRect">
          <a:avLst/>
        </a:prstGeom>
        <a:solidFill>
          <a:schemeClr val="accent2">
            <a:hueOff val="1647804"/>
            <a:satOff val="-29285"/>
            <a:lumOff val="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4- Agitation of the sample bed</a:t>
          </a:r>
        </a:p>
      </dsp:txBody>
      <dsp:txXfrm>
        <a:off x="484580" y="2729011"/>
        <a:ext cx="6346040" cy="506120"/>
      </dsp:txXfrm>
    </dsp:sp>
    <dsp:sp modelId="{D41A50E8-69CB-42D3-8D1B-E9C5D39C3FE7}">
      <dsp:nvSpPr>
        <dsp:cNvPr id="0" name=""/>
        <dsp:cNvSpPr/>
      </dsp:nvSpPr>
      <dsp:spPr>
        <a:xfrm>
          <a:off x="0" y="3843911"/>
          <a:ext cx="9144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197072"/>
              <a:satOff val="-39046"/>
              <a:lumOff val="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B0ECC-F61D-4B68-A725-F2BDD27492BE}">
      <dsp:nvSpPr>
        <dsp:cNvPr id="0" name=""/>
        <dsp:cNvSpPr/>
      </dsp:nvSpPr>
      <dsp:spPr>
        <a:xfrm>
          <a:off x="467541" y="3527843"/>
          <a:ext cx="6400800" cy="560880"/>
        </a:xfrm>
        <a:prstGeom prst="roundRect">
          <a:avLst/>
        </a:prstGeom>
        <a:solidFill>
          <a:schemeClr val="accent2">
            <a:hueOff val="2197072"/>
            <a:satOff val="-39046"/>
            <a:lumOff val="12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5- Layer thickness of the sample</a:t>
          </a:r>
        </a:p>
      </dsp:txBody>
      <dsp:txXfrm>
        <a:off x="494921" y="3555223"/>
        <a:ext cx="6346040" cy="506120"/>
      </dsp:txXfrm>
    </dsp:sp>
    <dsp:sp modelId="{FEDC1BCB-C180-4009-901E-AEFC326A8BA3}">
      <dsp:nvSpPr>
        <dsp:cNvPr id="0" name=""/>
        <dsp:cNvSpPr/>
      </dsp:nvSpPr>
      <dsp:spPr>
        <a:xfrm>
          <a:off x="0" y="4705751"/>
          <a:ext cx="9144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A6E45-5A68-417E-9404-3A256B35471B}">
      <dsp:nvSpPr>
        <dsp:cNvPr id="0" name=""/>
        <dsp:cNvSpPr/>
      </dsp:nvSpPr>
      <dsp:spPr>
        <a:xfrm>
          <a:off x="467541" y="4434974"/>
          <a:ext cx="6400800" cy="56088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6- Type of the material</a:t>
          </a:r>
          <a:endParaRPr lang="en-US" sz="1900" kern="1200" dirty="0"/>
        </a:p>
      </dsp:txBody>
      <dsp:txXfrm>
        <a:off x="494921" y="4462354"/>
        <a:ext cx="634604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88724-9A22-4AEF-8E41-4C5DC8F923B3}">
      <dsp:nvSpPr>
        <dsp:cNvPr id="0" name=""/>
        <dsp:cNvSpPr/>
      </dsp:nvSpPr>
      <dsp:spPr>
        <a:xfrm rot="5400000">
          <a:off x="-309779" y="310952"/>
          <a:ext cx="2065197" cy="1445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500" kern="1200"/>
        </a:p>
      </dsp:txBody>
      <dsp:txXfrm rot="-5400000">
        <a:off x="1" y="723991"/>
        <a:ext cx="1445638" cy="619559"/>
      </dsp:txXfrm>
    </dsp:sp>
    <dsp:sp modelId="{F676FFA6-BB94-4A31-B7F5-527A684F546D}">
      <dsp:nvSpPr>
        <dsp:cNvPr id="0" name=""/>
        <dsp:cNvSpPr/>
      </dsp:nvSpPr>
      <dsp:spPr>
        <a:xfrm rot="5400000">
          <a:off x="4498217" y="-3051405"/>
          <a:ext cx="1342378" cy="7447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1- </a:t>
          </a: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Granular or crystalline solids </a:t>
          </a: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(water is held in shallow and open surface pores as well as in interstitial spaces between particles that are easily accessible to the surface). 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Ex: calcium sulfate, zinc oxide, magnesium oxide</a:t>
          </a:r>
          <a:endParaRPr lang="en-US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45639" y="66702"/>
        <a:ext cx="7382007" cy="1211320"/>
      </dsp:txXfrm>
    </dsp:sp>
    <dsp:sp modelId="{F01F4594-9A25-49C5-ACD6-EDDBAE3A5903}">
      <dsp:nvSpPr>
        <dsp:cNvPr id="0" name=""/>
        <dsp:cNvSpPr/>
      </dsp:nvSpPr>
      <dsp:spPr>
        <a:xfrm rot="5400000">
          <a:off x="-309779" y="2088431"/>
          <a:ext cx="2065197" cy="1445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500" kern="1200"/>
        </a:p>
      </dsp:txBody>
      <dsp:txXfrm rot="-5400000">
        <a:off x="1" y="2501470"/>
        <a:ext cx="1445638" cy="619559"/>
      </dsp:txXfrm>
    </dsp:sp>
    <dsp:sp modelId="{5900FE82-DA6A-4DE5-A019-6C9EC246A01A}">
      <dsp:nvSpPr>
        <dsp:cNvPr id="0" name=""/>
        <dsp:cNvSpPr/>
      </dsp:nvSpPr>
      <dsp:spPr>
        <a:xfrm rot="5400000">
          <a:off x="4498217" y="-1273926"/>
          <a:ext cx="1342378" cy="7447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2- </a:t>
          </a: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Amorphous, fibrous or gelatinous solids </a:t>
          </a: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(moisture is an integral part of the molecular structure as well as being physically entrapped in fine capillaries and small interior pores). 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Ex: starch, insulin and aluminum hydroxide.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45639" y="1844181"/>
        <a:ext cx="7382007" cy="1211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262C6-970D-4673-B5F2-A4F589BDABD4}">
      <dsp:nvSpPr>
        <dsp:cNvPr id="0" name=""/>
        <dsp:cNvSpPr/>
      </dsp:nvSpPr>
      <dsp:spPr>
        <a:xfrm>
          <a:off x="0" y="851069"/>
          <a:ext cx="2823904" cy="16943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+mn-lt"/>
            </a:rPr>
            <a:t>1- Static-bed dryers- systems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/>
              <a:latin typeface="+mn-lt"/>
            </a:rPr>
            <a:t>A- tray and truck dryers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/>
              <a:latin typeface="+mn-lt"/>
            </a:rPr>
            <a:t>B- tunnel and conveyor dryer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0" y="851069"/>
        <a:ext cx="2823904" cy="1694343"/>
      </dsp:txXfrm>
    </dsp:sp>
    <dsp:sp modelId="{75C8B24A-2F86-4C68-AD49-08E4F7B32F59}">
      <dsp:nvSpPr>
        <dsp:cNvPr id="0" name=""/>
        <dsp:cNvSpPr/>
      </dsp:nvSpPr>
      <dsp:spPr>
        <a:xfrm>
          <a:off x="3106295" y="851069"/>
          <a:ext cx="2823904" cy="16943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2- moving-bed dryers-systems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effectLst/>
            </a:rPr>
            <a:t>A. turbo-tray dryer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effectLst/>
            </a:rPr>
            <a:t>B. pan dryer</a:t>
          </a:r>
          <a:endParaRPr lang="en-GB" sz="2300" b="1" kern="1200" dirty="0">
            <a:solidFill>
              <a:schemeClr val="tx1"/>
            </a:solidFill>
            <a:effectLst/>
          </a:endParaRPr>
        </a:p>
      </dsp:txBody>
      <dsp:txXfrm>
        <a:off x="3106295" y="851069"/>
        <a:ext cx="2823904" cy="1694343"/>
      </dsp:txXfrm>
    </dsp:sp>
    <dsp:sp modelId="{ABD692C0-9042-4ED5-B305-9E8D39B2A9D8}">
      <dsp:nvSpPr>
        <dsp:cNvPr id="0" name=""/>
        <dsp:cNvSpPr/>
      </dsp:nvSpPr>
      <dsp:spPr>
        <a:xfrm>
          <a:off x="6212590" y="851069"/>
          <a:ext cx="2823904" cy="16943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3- fluidized - bed dryers systems</a:t>
          </a:r>
          <a:endParaRPr lang="en-GB" sz="2300" b="1" kern="1200" dirty="0">
            <a:solidFill>
              <a:schemeClr val="tx1"/>
            </a:solidFill>
          </a:endParaRPr>
        </a:p>
      </dsp:txBody>
      <dsp:txXfrm>
        <a:off x="6212590" y="851069"/>
        <a:ext cx="2823904" cy="1694343"/>
      </dsp:txXfrm>
    </dsp:sp>
    <dsp:sp modelId="{E29CD90C-018A-481E-9D3D-BBE91A09311D}">
      <dsp:nvSpPr>
        <dsp:cNvPr id="0" name=""/>
        <dsp:cNvSpPr/>
      </dsp:nvSpPr>
      <dsp:spPr>
        <a:xfrm>
          <a:off x="1553147" y="2827803"/>
          <a:ext cx="2823904" cy="1694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4- pneumatic dryers system</a:t>
          </a:r>
          <a:endParaRPr lang="en-GB" sz="2300" b="1" kern="1200" dirty="0">
            <a:solidFill>
              <a:schemeClr val="tx1"/>
            </a:solidFill>
          </a:endParaRPr>
        </a:p>
      </dsp:txBody>
      <dsp:txXfrm>
        <a:off x="1553147" y="2827803"/>
        <a:ext cx="2823904" cy="1694343"/>
      </dsp:txXfrm>
    </dsp:sp>
    <dsp:sp modelId="{A89FA3AF-7D17-4364-86FC-E7903E97D3A5}">
      <dsp:nvSpPr>
        <dsp:cNvPr id="0" name=""/>
        <dsp:cNvSpPr/>
      </dsp:nvSpPr>
      <dsp:spPr>
        <a:xfrm>
          <a:off x="4659443" y="2827803"/>
          <a:ext cx="2823904" cy="16943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5- specialized drying </a:t>
          </a:r>
          <a:r>
            <a:rPr lang="en-US" sz="2300" b="1" kern="1200" dirty="0" smtClean="0">
              <a:solidFill>
                <a:schemeClr val="tx1"/>
              </a:solidFill>
              <a:effectLst/>
            </a:rPr>
            <a:t>methods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>
              <a:solidFill>
                <a:schemeClr val="tx1"/>
              </a:solidFill>
              <a:effectLst/>
            </a:rPr>
            <a:t>A- Freeze dryer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B- microwave drying</a:t>
          </a:r>
          <a:endParaRPr lang="en-GB" sz="2300" b="1" kern="1200" dirty="0">
            <a:solidFill>
              <a:schemeClr val="tx1"/>
            </a:solidFill>
          </a:endParaRPr>
        </a:p>
      </dsp:txBody>
      <dsp:txXfrm>
        <a:off x="4659443" y="2827803"/>
        <a:ext cx="2823904" cy="16943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4E626-CB2F-4DE5-9483-899A1A190C41}">
      <dsp:nvSpPr>
        <dsp:cNvPr id="0" name=""/>
        <dsp:cNvSpPr/>
      </dsp:nvSpPr>
      <dsp:spPr>
        <a:xfrm>
          <a:off x="1690379" y="2117136"/>
          <a:ext cx="800607" cy="814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0303" y="0"/>
              </a:lnTo>
              <a:lnTo>
                <a:pt x="400303" y="814666"/>
              </a:lnTo>
              <a:lnTo>
                <a:pt x="800607" y="81466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62128" y="2495914"/>
        <a:ext cx="57110" cy="57110"/>
      </dsp:txXfrm>
    </dsp:sp>
    <dsp:sp modelId="{58513369-1606-4E84-AEDF-B6A592B7E4F0}">
      <dsp:nvSpPr>
        <dsp:cNvPr id="0" name=""/>
        <dsp:cNvSpPr/>
      </dsp:nvSpPr>
      <dsp:spPr>
        <a:xfrm>
          <a:off x="1690379" y="1294221"/>
          <a:ext cx="800607" cy="822915"/>
        </a:xfrm>
        <a:custGeom>
          <a:avLst/>
          <a:gdLst/>
          <a:ahLst/>
          <a:cxnLst/>
          <a:rect l="0" t="0" r="0" b="0"/>
          <a:pathLst>
            <a:path>
              <a:moveTo>
                <a:pt x="0" y="822915"/>
              </a:moveTo>
              <a:lnTo>
                <a:pt x="400303" y="822915"/>
              </a:lnTo>
              <a:lnTo>
                <a:pt x="400303" y="0"/>
              </a:lnTo>
              <a:lnTo>
                <a:pt x="800607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61980" y="1676976"/>
        <a:ext cx="57405" cy="57405"/>
      </dsp:txXfrm>
    </dsp:sp>
    <dsp:sp modelId="{EBC820C7-4225-47DF-A4FE-FA60AFDC9C96}">
      <dsp:nvSpPr>
        <dsp:cNvPr id="0" name=""/>
        <dsp:cNvSpPr/>
      </dsp:nvSpPr>
      <dsp:spPr>
        <a:xfrm rot="16200000">
          <a:off x="-819195" y="1716448"/>
          <a:ext cx="4217774" cy="801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moisture in a solid can be expressed on a </a:t>
          </a: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wet-weight</a:t>
          </a:r>
          <a:r>
            <a:rPr lang="en-US" sz="2000" kern="1200" dirty="0" smtClean="0"/>
            <a:t> or </a:t>
          </a: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dry-weight</a:t>
          </a:r>
          <a:r>
            <a:rPr lang="en-US" sz="2000" kern="1200" dirty="0" smtClean="0"/>
            <a:t> basis.</a:t>
          </a:r>
          <a:endParaRPr lang="en-GB" sz="2000" kern="1200" dirty="0"/>
        </a:p>
      </dsp:txBody>
      <dsp:txXfrm>
        <a:off x="-819195" y="1716448"/>
        <a:ext cx="4217774" cy="801377"/>
      </dsp:txXfrm>
    </dsp:sp>
    <dsp:sp modelId="{930B347E-A3A3-4ACA-88A8-40AA718E3404}">
      <dsp:nvSpPr>
        <dsp:cNvPr id="0" name=""/>
        <dsp:cNvSpPr/>
      </dsp:nvSpPr>
      <dsp:spPr>
        <a:xfrm>
          <a:off x="2490987" y="575602"/>
          <a:ext cx="5489105" cy="14372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Wet-weight basis</a:t>
          </a: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:  loss on drying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%LOD =    </a:t>
          </a:r>
          <a:r>
            <a:rPr lang="en-US" sz="2000" b="1" u="sng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wt. of water in sample </a:t>
          </a: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× 100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total wt. of wet sample</a:t>
          </a:r>
          <a:endParaRPr lang="en-GB" sz="2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490987" y="575602"/>
        <a:ext cx="5489105" cy="1437237"/>
      </dsp:txXfrm>
    </dsp:sp>
    <dsp:sp modelId="{BE4BB236-2412-4108-8305-4685D2249935}">
      <dsp:nvSpPr>
        <dsp:cNvPr id="0" name=""/>
        <dsp:cNvSpPr/>
      </dsp:nvSpPr>
      <dsp:spPr>
        <a:xfrm>
          <a:off x="2490987" y="2213184"/>
          <a:ext cx="5489105" cy="14372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Dry-weight basis:</a:t>
          </a: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 moisture content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%MC = </a:t>
          </a:r>
          <a:r>
            <a:rPr lang="en-US" sz="2000" b="1" u="sng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wt. of water in sample </a:t>
          </a: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× 100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wt. of dry sample</a:t>
          </a:r>
          <a:endParaRPr lang="en-GB" sz="2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490987" y="2213184"/>
        <a:ext cx="5489105" cy="1437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09/10/1442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09/10/1442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09/10/1442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09/10/1442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09/10/1442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09/10/1442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09/10/1442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09/10/1442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8ABB09-4A1D-463E-8065-109CC2B7EFAA}" type="datetimeFigureOut">
              <a:rPr lang="ar-SA" smtClean="0"/>
              <a:t>09/10/1442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09/10/1442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KHkpgVZog" TargetMode="External"/><Relationship Id="rId2" Type="http://schemas.openxmlformats.org/officeDocument/2006/relationships/hyperlink" Target="https://www.youtube.com/watch?v=VkVu5qDgs_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8227640" cy="58674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     Lab -5-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17180"/>
            <a:ext cx="6696744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408788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odoni MT Black" pitchFamily="18" charset="0"/>
              </a:rPr>
              <a:t>DRYING</a:t>
            </a:r>
            <a:endParaRPr lang="en-GB" sz="4400" dirty="0"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3- fluidized - bed dryers systems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3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particles are partially suspended in upward moving gas steam. </a:t>
            </a:r>
          </a:p>
          <a:p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34072"/>
            <a:ext cx="4776192" cy="358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4- pneumatic dryers system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spray drier, where the drying 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particles are entrained and conveyed in a high velocity gas stream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only used for drying of fluid materials like paste and slurries.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3" y="3625007"/>
            <a:ext cx="3627366" cy="297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20777"/>
            <a:ext cx="38385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5- specialized drying methods </a:t>
            </a:r>
            <a:endParaRPr lang="en-US" b="1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0"/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Freeze dryer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triple_point_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8" y="2420888"/>
            <a:ext cx="4545182" cy="3914775"/>
          </a:xfrm>
          <a:prstGeom prst="rect">
            <a:avLst/>
          </a:prstGeom>
        </p:spPr>
      </p:pic>
      <p:pic>
        <p:nvPicPr>
          <p:cNvPr id="5" name="Content Placeholder 3" descr="lyophi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3" y="1484784"/>
            <a:ext cx="4644008" cy="2304256"/>
          </a:xfrm>
          <a:prstGeom prst="rect">
            <a:avLst/>
          </a:prstGeom>
        </p:spPr>
      </p:pic>
      <p:pic>
        <p:nvPicPr>
          <p:cNvPr id="6" name="Content Placeholder 3" descr="laboratory-freeze-dryers-4436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49080"/>
            <a:ext cx="442337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5- specialized drying methods </a:t>
            </a:r>
            <a:endParaRPr lang="en-US" b="1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Microwave drying:- </a:t>
            </a:r>
            <a:r>
              <a:rPr lang="en-US" sz="3200" dirty="0"/>
              <a:t>here instead of applying heat externally to material, energy in form of microwaves is converted into internal heat by interaction with material itself</a:t>
            </a:r>
          </a:p>
          <a:p>
            <a:pPr lvl="0"/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4896544" cy="34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Solids drying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18539159"/>
              </p:ext>
            </p:extLst>
          </p:nvPr>
        </p:nvGraphicFramePr>
        <p:xfrm>
          <a:off x="0" y="1219200"/>
          <a:ext cx="9144000" cy="422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Sequential Access Storage 4"/>
          <p:cNvSpPr/>
          <p:nvPr/>
        </p:nvSpPr>
        <p:spPr>
          <a:xfrm>
            <a:off x="251520" y="5301208"/>
            <a:ext cx="8280920" cy="144016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5517232"/>
            <a:ext cx="84249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 smtClean="0"/>
          </a:p>
          <a:p>
            <a:pPr algn="ctr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Note</a:t>
            </a:r>
            <a:r>
              <a:rPr lang="en-US" sz="2000" b="1" dirty="0" smtClean="0"/>
              <a:t>: MC can be measured by using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moisture analyzer </a:t>
            </a:r>
            <a:r>
              <a:rPr lang="en-US" sz="2000" b="1" dirty="0" smtClean="0"/>
              <a:t>or by using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oven &amp; balance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412776"/>
                <a:ext cx="9144000" cy="5445224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1- </a:t>
                </a:r>
                <a:r>
                  <a:rPr lang="en-US" sz="2800" dirty="0" smtClean="0"/>
                  <a:t>Weight a specific amount of the moist material (wet weight </a:t>
                </a:r>
                <a:r>
                  <a:rPr lang="en-US" sz="2800" dirty="0" err="1" smtClean="0"/>
                  <a:t>Ww</a:t>
                </a:r>
                <a:r>
                  <a:rPr lang="en-US" sz="2800" dirty="0" smtClean="0"/>
                  <a:t>), which depends on particle size (less weight for </a:t>
                </a:r>
                <a:r>
                  <a:rPr lang="en-US" sz="2800" dirty="0"/>
                  <a:t>smaller </a:t>
                </a:r>
                <a:r>
                  <a:rPr lang="en-US" sz="2800" dirty="0" smtClean="0"/>
                  <a:t>particles) and on the moisture level (less weight for high moisture level).</a:t>
                </a:r>
              </a:p>
              <a:p>
                <a:pPr marL="0" indent="0" algn="just">
                  <a:buNone/>
                </a:pPr>
                <a:r>
                  <a:rPr lang="en-US" sz="2800" dirty="0" smtClean="0"/>
                  <a:t>2- Place the wet sample in oven for a certain period (until no further change in the weight is observed).</a:t>
                </a:r>
              </a:p>
              <a:p>
                <a:pPr marL="0" indent="0" algn="just">
                  <a:buNone/>
                </a:pPr>
                <a:r>
                  <a:rPr lang="en-US" sz="2800" dirty="0" smtClean="0"/>
                  <a:t>3- Place the dried sample in a desiccator (to reach the room temperature and avoid the absorption of atmospheric moisture).</a:t>
                </a:r>
              </a:p>
              <a:p>
                <a:pPr marL="0" indent="0" algn="just">
                  <a:buNone/>
                </a:pPr>
                <a:r>
                  <a:rPr lang="en-US" sz="2800" dirty="0" smtClean="0"/>
                  <a:t>4- weight the dry sample (dry weight </a:t>
                </a:r>
                <a:r>
                  <a:rPr lang="en-US" sz="2800" dirty="0" err="1" smtClean="0"/>
                  <a:t>Dw</a:t>
                </a:r>
                <a:r>
                  <a:rPr lang="en-US" sz="2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5- Calculate the %MC and % LOD using the following equations </a:t>
                </a:r>
              </a:p>
              <a:p>
                <a:pPr marL="0" indent="0" algn="ctr">
                  <a:buNone/>
                </a:pPr>
                <a:r>
                  <a:rPr lang="en-US" sz="2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MC </a:t>
                </a:r>
                <a:r>
                  <a:rPr lang="en-US" sz="26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𝑾𝒘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𝑫𝒘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𝑫𝒘</m:t>
                        </m:r>
                      </m:den>
                    </m:f>
                  </m:oMath>
                </a14:m>
                <a:endParaRPr lang="en-US" sz="2600" b="1" dirty="0" smtClean="0"/>
              </a:p>
              <a:p>
                <a:pPr marL="0" indent="0" algn="ctr">
                  <a:buNone/>
                </a:pPr>
                <a:r>
                  <a:rPr lang="en-US" sz="2600" b="1" dirty="0" smtClean="0"/>
                  <a:t> </a:t>
                </a:r>
                <a:r>
                  <a:rPr lang="en-US" sz="2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LOD </a:t>
                </a:r>
                <a:r>
                  <a:rPr lang="en-US" sz="26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𝑾𝒘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𝑫𝒘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412776"/>
                <a:ext cx="9144000" cy="5445224"/>
              </a:xfrm>
              <a:blipFill rotWithShape="0">
                <a:blip r:embed="rId2"/>
                <a:stretch>
                  <a:fillRect l="-1267" t="-1120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6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odoni MT Black" pitchFamily="18" charset="0"/>
              </a:rPr>
              <a:t>Example</a:t>
            </a:r>
            <a:endParaRPr lang="en-GB" dirty="0">
              <a:latin typeface="Bodoni MT Black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1600200"/>
                <a:ext cx="8856984" cy="514116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If </a:t>
                </a:r>
                <a:r>
                  <a:rPr lang="en-US" dirty="0"/>
                  <a:t>exactly </a:t>
                </a:r>
                <a:r>
                  <a:rPr lang="en-US" dirty="0" smtClean="0"/>
                  <a:t>7 </a:t>
                </a:r>
                <a:r>
                  <a:rPr lang="en-US" dirty="0"/>
                  <a:t>g of moist solid is brought to a constant dry weight of </a:t>
                </a:r>
                <a:r>
                  <a:rPr lang="en-US" dirty="0" smtClean="0"/>
                  <a:t>5 </a:t>
                </a:r>
                <a:r>
                  <a:rPr lang="en-US" dirty="0"/>
                  <a:t>g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MC </a:t>
                </a:r>
                <a:r>
                  <a:rPr lang="en-US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𝑾𝒘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𝑫𝒘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𝑫𝒘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MC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x 100 = </a:t>
                </a:r>
                <a:r>
                  <a:rPr lang="en-US" dirty="0" smtClean="0"/>
                  <a:t>40%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Whereas </a:t>
                </a:r>
                <a:endParaRPr lang="en-US" dirty="0" smtClean="0"/>
              </a:p>
              <a:p>
                <a:r>
                  <a:rPr lang="en-US" sz="3200" b="1" dirty="0"/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LOD </a:t>
                </a:r>
                <a:r>
                  <a:rPr lang="en-US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𝑾𝒘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𝑫𝒘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𝑾𝒘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LOD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x 100 = </a:t>
                </a:r>
                <a:r>
                  <a:rPr lang="en-US" dirty="0" smtClean="0"/>
                  <a:t>28.57%</a:t>
                </a:r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1600200"/>
                <a:ext cx="8856984" cy="5141168"/>
              </a:xfrm>
              <a:blipFill rotWithShape="0">
                <a:blip r:embed="rId2"/>
                <a:stretch>
                  <a:fillRect l="-1445" t="-1186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8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 more information you can follow these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36912"/>
            <a:ext cx="8153400" cy="345908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https://www.youtube.com/watch?v=VkVu5qDgs_Q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www.youtube.com/watch?v=MEKHkpgVZog</a:t>
            </a:r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68504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odoni MT Black" pitchFamily="18" charset="0"/>
              </a:rPr>
              <a:t>Drying</a:t>
            </a:r>
            <a:endParaRPr lang="en-GB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0659096"/>
              </p:ext>
            </p:extLst>
          </p:nvPr>
        </p:nvGraphicFramePr>
        <p:xfrm>
          <a:off x="611560" y="1556792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627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96364856"/>
              </p:ext>
            </p:extLst>
          </p:nvPr>
        </p:nvGraphicFramePr>
        <p:xfrm>
          <a:off x="179388" y="1196752"/>
          <a:ext cx="8856662" cy="547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doni MT Black" pitchFamily="18" charset="0"/>
              </a:rPr>
              <a:t>Purposes of drying:</a:t>
            </a:r>
            <a:endParaRPr lang="en-GB" dirty="0">
              <a:latin typeface="Bodoni MT Black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80489" y="3212976"/>
            <a:ext cx="432048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5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74576"/>
          </a:xfrm>
        </p:spPr>
        <p:txBody>
          <a:bodyPr/>
          <a:lstStyle/>
          <a:p>
            <a:pPr algn="ctr"/>
            <a:r>
              <a:rPr lang="en-US" dirty="0" smtClean="0"/>
              <a:t>Factors affecting drying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52389867"/>
              </p:ext>
            </p:extLst>
          </p:nvPr>
        </p:nvGraphicFramePr>
        <p:xfrm>
          <a:off x="0" y="1557338"/>
          <a:ext cx="9144000" cy="530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doni MT Black" pitchFamily="18" charset="0"/>
              </a:rPr>
              <a:t>Classification of solids on drying behavior</a:t>
            </a:r>
            <a:endParaRPr lang="en-GB" dirty="0">
              <a:latin typeface="Bodoni MT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8089628"/>
              </p:ext>
            </p:extLst>
          </p:nvPr>
        </p:nvGraphicFramePr>
        <p:xfrm>
          <a:off x="250825" y="1600201"/>
          <a:ext cx="8893175" cy="384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07504" y="5472608"/>
            <a:ext cx="8856984" cy="12687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5661248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/>
              <a:t>Amorphous solids are difficult to dry than granular or crystalline solids.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0729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odoni MT Black" pitchFamily="18" charset="0"/>
              </a:rPr>
              <a:t>Classification of </a:t>
            </a:r>
            <a:r>
              <a:rPr lang="en-US" b="1" dirty="0" smtClean="0">
                <a:latin typeface="Bodoni MT Black" pitchFamily="18" charset="0"/>
              </a:rPr>
              <a:t>dryers based on solid </a:t>
            </a:r>
            <a:r>
              <a:rPr lang="en-US" b="1" dirty="0" err="1" smtClean="0">
                <a:latin typeface="Bodoni MT Black" pitchFamily="18" charset="0"/>
              </a:rPr>
              <a:t>handeling</a:t>
            </a:r>
            <a:endParaRPr lang="en-GB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17535063"/>
              </p:ext>
            </p:extLst>
          </p:nvPr>
        </p:nvGraphicFramePr>
        <p:xfrm>
          <a:off x="107504" y="1484784"/>
          <a:ext cx="903649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4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1- Static-bed dryers- systems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tray and truck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dryers: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consist from cabinet in which the material dried is spread on tiers of trays 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283968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225"/>
            <a:ext cx="3816424" cy="36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2343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1- Static-bed dryers- systems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0"/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tunnel and conveyor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dryer: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 of truck dryer for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drying.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248472" cy="30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5968"/>
            <a:ext cx="4182810" cy="306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43745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2- moving-bed dryers-systems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drying particles are partially separated so that they flow over each other. </a:t>
            </a:r>
          </a:p>
          <a:p>
            <a:pPr marL="0" lvl="0" indent="0">
              <a:buNone/>
            </a:pPr>
            <a:endParaRPr lang="en-US" b="1" dirty="0"/>
          </a:p>
          <a:p>
            <a:pPr lvl="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turbo-tray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dryer</a:t>
            </a:r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marL="0" lvl="0" indent="0">
              <a:buNone/>
            </a:pPr>
            <a:endParaRPr lang="en-US" b="1" dirty="0"/>
          </a:p>
          <a:p>
            <a:pPr lvl="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dryer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(generally 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for small patches of 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pastes and slurries)</a:t>
            </a:r>
          </a:p>
          <a:p>
            <a:pPr lvl="0"/>
            <a:endParaRPr lang="en-US" b="1" dirty="0"/>
          </a:p>
          <a:p>
            <a:pPr lvl="0"/>
            <a:endParaRPr lang="en-GB" b="1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38561"/>
            <a:ext cx="4752528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90838"/>
            <a:ext cx="4104456" cy="21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1014</TotalTime>
  <Words>684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Bodoni MT Black</vt:lpstr>
      <vt:lpstr>Cambria Math</vt:lpstr>
      <vt:lpstr>Tw Cen MT</vt:lpstr>
      <vt:lpstr>Wingdings</vt:lpstr>
      <vt:lpstr>Wingdings 2</vt:lpstr>
      <vt:lpstr>Median</vt:lpstr>
      <vt:lpstr>                    </vt:lpstr>
      <vt:lpstr>Drying</vt:lpstr>
      <vt:lpstr>Purposes of drying:</vt:lpstr>
      <vt:lpstr>Factors affecting drying</vt:lpstr>
      <vt:lpstr>Classification of solids on drying behavior</vt:lpstr>
      <vt:lpstr>Classification of dryers based on solid handeling</vt:lpstr>
      <vt:lpstr>1- Static-bed dryers- systems  </vt:lpstr>
      <vt:lpstr>1- Static-bed dryers- systems</vt:lpstr>
      <vt:lpstr>2- moving-bed dryers-systems</vt:lpstr>
      <vt:lpstr>3- fluidized - bed dryers systems</vt:lpstr>
      <vt:lpstr>4- pneumatic dryers system</vt:lpstr>
      <vt:lpstr>5- specialized drying methods </vt:lpstr>
      <vt:lpstr>5- specialized drying methods </vt:lpstr>
      <vt:lpstr>Solids drying</vt:lpstr>
      <vt:lpstr>Procedure</vt:lpstr>
      <vt:lpstr>Example</vt:lpstr>
      <vt:lpstr>For more information you can follow these links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Drying</dc:title>
  <dc:creator>User</dc:creator>
  <cp:lastModifiedBy>Microsoft account</cp:lastModifiedBy>
  <cp:revision>37</cp:revision>
  <dcterms:created xsi:type="dcterms:W3CDTF">2018-03-12T09:06:04Z</dcterms:created>
  <dcterms:modified xsi:type="dcterms:W3CDTF">2021-05-20T10:33:59Z</dcterms:modified>
</cp:coreProperties>
</file>