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63" r:id="rId11"/>
    <p:sldId id="264" r:id="rId12"/>
    <p:sldId id="274" r:id="rId13"/>
    <p:sldId id="265" r:id="rId14"/>
    <p:sldId id="277" r:id="rId15"/>
    <p:sldId id="267" r:id="rId16"/>
    <p:sldId id="268" r:id="rId17"/>
    <p:sldId id="269" r:id="rId18"/>
    <p:sldId id="270" r:id="rId19"/>
    <p:sldId id="271" r:id="rId20"/>
    <p:sldId id="282" r:id="rId21"/>
    <p:sldId id="272" r:id="rId22"/>
    <p:sldId id="278" r:id="rId23"/>
    <p:sldId id="27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F6975-A3E4-4AE5-BBA2-D2E714AB7FC7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F29B0719-0E90-4D85-A388-6C350CB32517}">
      <dgm:prSet phldrT="[Text]" custT="1"/>
      <dgm:spPr/>
      <dgm:t>
        <a:bodyPr/>
        <a:lstStyle/>
        <a:p>
          <a:pPr algn="r"/>
          <a:r>
            <a:rPr lang="en-US" sz="3700" dirty="0" smtClean="0"/>
            <a:t>   </a:t>
          </a:r>
          <a:r>
            <a:rPr lang="en-US" sz="2800" dirty="0" smtClean="0"/>
            <a:t>Hard gelatin capsule (HGC)</a:t>
          </a:r>
          <a:endParaRPr lang="en-GB" sz="2800" dirty="0"/>
        </a:p>
      </dgm:t>
    </dgm:pt>
    <dgm:pt modelId="{383B938A-E23C-4100-92CF-BEBA715FAA88}" type="parTrans" cxnId="{98603774-306E-4499-8722-C2C6171233EB}">
      <dgm:prSet/>
      <dgm:spPr/>
      <dgm:t>
        <a:bodyPr/>
        <a:lstStyle/>
        <a:p>
          <a:endParaRPr lang="en-GB"/>
        </a:p>
      </dgm:t>
    </dgm:pt>
    <dgm:pt modelId="{9E7FDA5A-0D86-49A1-B0AF-FFC440853697}" type="sibTrans" cxnId="{98603774-306E-4499-8722-C2C6171233EB}">
      <dgm:prSet/>
      <dgm:spPr/>
      <dgm:t>
        <a:bodyPr/>
        <a:lstStyle/>
        <a:p>
          <a:endParaRPr lang="en-GB"/>
        </a:p>
      </dgm:t>
    </dgm:pt>
    <dgm:pt modelId="{35BBE626-E457-47BA-B0E1-9260C280C182}">
      <dgm:prSet phldrT="[Text]" custT="1"/>
      <dgm:spPr/>
      <dgm:t>
        <a:bodyPr/>
        <a:lstStyle/>
        <a:p>
          <a:pPr algn="just"/>
          <a:r>
            <a:rPr lang="en-US" sz="2800" dirty="0" smtClean="0"/>
            <a:t>Which consist of body and cap that filled with powder.</a:t>
          </a:r>
          <a:endParaRPr lang="en-GB" sz="2800" dirty="0"/>
        </a:p>
      </dgm:t>
    </dgm:pt>
    <dgm:pt modelId="{DB56C4C6-6C95-4F30-B902-C3012517DF8A}" type="parTrans" cxnId="{F71E59C1-8B26-4BA9-9A0E-BF18256BF069}">
      <dgm:prSet/>
      <dgm:spPr/>
      <dgm:t>
        <a:bodyPr/>
        <a:lstStyle/>
        <a:p>
          <a:endParaRPr lang="en-GB"/>
        </a:p>
      </dgm:t>
    </dgm:pt>
    <dgm:pt modelId="{1A33E509-7495-4868-A9B5-8F325D455BC7}" type="sibTrans" cxnId="{F71E59C1-8B26-4BA9-9A0E-BF18256BF069}">
      <dgm:prSet/>
      <dgm:spPr/>
      <dgm:t>
        <a:bodyPr/>
        <a:lstStyle/>
        <a:p>
          <a:endParaRPr lang="en-GB"/>
        </a:p>
      </dgm:t>
    </dgm:pt>
    <dgm:pt modelId="{75376A07-0EC6-4078-82EE-CDF32AB46607}">
      <dgm:prSet phldrT="[Text]" custT="1"/>
      <dgm:spPr/>
      <dgm:t>
        <a:bodyPr/>
        <a:lstStyle/>
        <a:p>
          <a:pPr algn="r"/>
          <a:r>
            <a:rPr lang="en-US" sz="2800" dirty="0" smtClean="0"/>
            <a:t>    Soft gelatin capsule (SGC)</a:t>
          </a:r>
          <a:endParaRPr lang="en-GB" sz="2800" dirty="0"/>
        </a:p>
      </dgm:t>
    </dgm:pt>
    <dgm:pt modelId="{E2A0389C-4937-4901-9574-95F7307F9279}" type="parTrans" cxnId="{1CD271F4-01BF-40F6-9D2A-A6E81CB33EBA}">
      <dgm:prSet/>
      <dgm:spPr/>
      <dgm:t>
        <a:bodyPr/>
        <a:lstStyle/>
        <a:p>
          <a:endParaRPr lang="en-GB"/>
        </a:p>
      </dgm:t>
    </dgm:pt>
    <dgm:pt modelId="{07CEFCFF-9512-4EDC-9989-D80267EF0224}" type="sibTrans" cxnId="{1CD271F4-01BF-40F6-9D2A-A6E81CB33EBA}">
      <dgm:prSet/>
      <dgm:spPr/>
      <dgm:t>
        <a:bodyPr/>
        <a:lstStyle/>
        <a:p>
          <a:endParaRPr lang="en-GB"/>
        </a:p>
      </dgm:t>
    </dgm:pt>
    <dgm:pt modelId="{E12E3B51-D4EC-47CB-A618-109C62BB3FC4}">
      <dgm:prSet phldrT="[Text]" custT="1"/>
      <dgm:spPr/>
      <dgm:t>
        <a:bodyPr/>
        <a:lstStyle/>
        <a:p>
          <a:pPr algn="just"/>
          <a:r>
            <a:rPr lang="en-US" sz="2800" dirty="0" smtClean="0"/>
            <a:t>Which consist of one piece that is filled with liquid.</a:t>
          </a:r>
          <a:endParaRPr lang="en-GB" sz="2800" dirty="0"/>
        </a:p>
      </dgm:t>
    </dgm:pt>
    <dgm:pt modelId="{3C4F7A2A-B53F-418D-A445-12C369615BF9}" type="parTrans" cxnId="{E1CB020B-37C8-4A98-835C-231E690F3026}">
      <dgm:prSet/>
      <dgm:spPr/>
      <dgm:t>
        <a:bodyPr/>
        <a:lstStyle/>
        <a:p>
          <a:endParaRPr lang="en-GB"/>
        </a:p>
      </dgm:t>
    </dgm:pt>
    <dgm:pt modelId="{87F9B03E-0515-4B10-B5D5-A78F3360CA3F}" type="sibTrans" cxnId="{E1CB020B-37C8-4A98-835C-231E690F3026}">
      <dgm:prSet/>
      <dgm:spPr/>
      <dgm:t>
        <a:bodyPr/>
        <a:lstStyle/>
        <a:p>
          <a:endParaRPr lang="en-GB"/>
        </a:p>
      </dgm:t>
    </dgm:pt>
    <dgm:pt modelId="{38D97D01-FB19-4A0C-A92B-48010C5933F2}" type="pres">
      <dgm:prSet presAssocID="{D96F6975-A3E4-4AE5-BBA2-D2E714AB7F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C78D2D-276E-4E8A-B9FB-412EC8815A90}" type="pres">
      <dgm:prSet presAssocID="{F29B0719-0E90-4D85-A388-6C350CB32517}" presName="linNode" presStyleCnt="0"/>
      <dgm:spPr/>
    </dgm:pt>
    <dgm:pt modelId="{B7041F7C-C123-49CF-93B6-B9CE70120792}" type="pres">
      <dgm:prSet presAssocID="{F29B0719-0E90-4D85-A388-6C350CB32517}" presName="parentShp" presStyleLbl="node1" presStyleIdx="0" presStyleCnt="2" custScaleX="112704" custLinFactNeighborX="-43" custLinFactNeighborY="-1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6FA45-0C30-43F3-90D1-4581D834897F}" type="pres">
      <dgm:prSet presAssocID="{F29B0719-0E90-4D85-A388-6C350CB32517}" presName="childShp" presStyleLbl="bgAccFollowNode1" presStyleIdx="0" presStyleCnt="2" custLinFactNeighborX="10247" custLinFactNeighborY="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09BB0-3C1E-45F9-8CBB-57B809C6372D}" type="pres">
      <dgm:prSet presAssocID="{9E7FDA5A-0D86-49A1-B0AF-FFC440853697}" presName="spacing" presStyleCnt="0"/>
      <dgm:spPr/>
    </dgm:pt>
    <dgm:pt modelId="{125F651C-027D-4D9B-8CF2-074AB2B19D77}" type="pres">
      <dgm:prSet presAssocID="{75376A07-0EC6-4078-82EE-CDF32AB46607}" presName="linNode" presStyleCnt="0"/>
      <dgm:spPr/>
    </dgm:pt>
    <dgm:pt modelId="{8B404674-1317-44FE-97BA-2722AEFE0886}" type="pres">
      <dgm:prSet presAssocID="{75376A07-0EC6-4078-82EE-CDF32AB46607}" presName="parentShp" presStyleLbl="node1" presStyleIdx="1" presStyleCnt="2" custScaleX="108198" custLinFactNeighborX="-42" custLinFactNeighborY="-27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19104-EB30-472A-96F4-64F4A8589FD2}" type="pres">
      <dgm:prSet presAssocID="{75376A07-0EC6-4078-82EE-CDF32AB46607}" presName="childShp" presStyleLbl="bgAccFollowNode1" presStyleIdx="1" presStyleCnt="2" custLinFactNeighborX="14344" custLinFactNeighborY="-19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603774-306E-4499-8722-C2C6171233EB}" srcId="{D96F6975-A3E4-4AE5-BBA2-D2E714AB7FC7}" destId="{F29B0719-0E90-4D85-A388-6C350CB32517}" srcOrd="0" destOrd="0" parTransId="{383B938A-E23C-4100-92CF-BEBA715FAA88}" sibTransId="{9E7FDA5A-0D86-49A1-B0AF-FFC440853697}"/>
    <dgm:cxn modelId="{E1CB020B-37C8-4A98-835C-231E690F3026}" srcId="{75376A07-0EC6-4078-82EE-CDF32AB46607}" destId="{E12E3B51-D4EC-47CB-A618-109C62BB3FC4}" srcOrd="0" destOrd="0" parTransId="{3C4F7A2A-B53F-418D-A445-12C369615BF9}" sibTransId="{87F9B03E-0515-4B10-B5D5-A78F3360CA3F}"/>
    <dgm:cxn modelId="{1CD271F4-01BF-40F6-9D2A-A6E81CB33EBA}" srcId="{D96F6975-A3E4-4AE5-BBA2-D2E714AB7FC7}" destId="{75376A07-0EC6-4078-82EE-CDF32AB46607}" srcOrd="1" destOrd="0" parTransId="{E2A0389C-4937-4901-9574-95F7307F9279}" sibTransId="{07CEFCFF-9512-4EDC-9989-D80267EF0224}"/>
    <dgm:cxn modelId="{984468E2-5532-45B7-9CB9-66EBCA33E6E4}" type="presOf" srcId="{75376A07-0EC6-4078-82EE-CDF32AB46607}" destId="{8B404674-1317-44FE-97BA-2722AEFE0886}" srcOrd="0" destOrd="0" presId="urn:microsoft.com/office/officeart/2005/8/layout/vList6"/>
    <dgm:cxn modelId="{04CCC0E2-A83C-4C49-B83E-6FE47C9F1970}" type="presOf" srcId="{E12E3B51-D4EC-47CB-A618-109C62BB3FC4}" destId="{9A419104-EB30-472A-96F4-64F4A8589FD2}" srcOrd="0" destOrd="0" presId="urn:microsoft.com/office/officeart/2005/8/layout/vList6"/>
    <dgm:cxn modelId="{F71E59C1-8B26-4BA9-9A0E-BF18256BF069}" srcId="{F29B0719-0E90-4D85-A388-6C350CB32517}" destId="{35BBE626-E457-47BA-B0E1-9260C280C182}" srcOrd="0" destOrd="0" parTransId="{DB56C4C6-6C95-4F30-B902-C3012517DF8A}" sibTransId="{1A33E509-7495-4868-A9B5-8F325D455BC7}"/>
    <dgm:cxn modelId="{C6D5B075-EB29-4B13-BE17-019EA526336E}" type="presOf" srcId="{D96F6975-A3E4-4AE5-BBA2-D2E714AB7FC7}" destId="{38D97D01-FB19-4A0C-A92B-48010C5933F2}" srcOrd="0" destOrd="0" presId="urn:microsoft.com/office/officeart/2005/8/layout/vList6"/>
    <dgm:cxn modelId="{70200761-5630-4225-AD96-53D317A1969A}" type="presOf" srcId="{35BBE626-E457-47BA-B0E1-9260C280C182}" destId="{2106FA45-0C30-43F3-90D1-4581D834897F}" srcOrd="0" destOrd="0" presId="urn:microsoft.com/office/officeart/2005/8/layout/vList6"/>
    <dgm:cxn modelId="{279BD1F6-2362-4478-98F5-FC6396194381}" type="presOf" srcId="{F29B0719-0E90-4D85-A388-6C350CB32517}" destId="{B7041F7C-C123-49CF-93B6-B9CE70120792}" srcOrd="0" destOrd="0" presId="urn:microsoft.com/office/officeart/2005/8/layout/vList6"/>
    <dgm:cxn modelId="{A82432F4-8A21-4BD4-B9B3-3601A30D5901}" type="presParOf" srcId="{38D97D01-FB19-4A0C-A92B-48010C5933F2}" destId="{E8C78D2D-276E-4E8A-B9FB-412EC8815A90}" srcOrd="0" destOrd="0" presId="urn:microsoft.com/office/officeart/2005/8/layout/vList6"/>
    <dgm:cxn modelId="{EB4A1712-DED8-4DB7-9C25-0CBA92E6212B}" type="presParOf" srcId="{E8C78D2D-276E-4E8A-B9FB-412EC8815A90}" destId="{B7041F7C-C123-49CF-93B6-B9CE70120792}" srcOrd="0" destOrd="0" presId="urn:microsoft.com/office/officeart/2005/8/layout/vList6"/>
    <dgm:cxn modelId="{CAFB029E-478E-4B38-B023-16F036FE3852}" type="presParOf" srcId="{E8C78D2D-276E-4E8A-B9FB-412EC8815A90}" destId="{2106FA45-0C30-43F3-90D1-4581D834897F}" srcOrd="1" destOrd="0" presId="urn:microsoft.com/office/officeart/2005/8/layout/vList6"/>
    <dgm:cxn modelId="{62720FF5-6A99-4ED1-8A22-7FF5D076BE86}" type="presParOf" srcId="{38D97D01-FB19-4A0C-A92B-48010C5933F2}" destId="{FF209BB0-3C1E-45F9-8CBB-57B809C6372D}" srcOrd="1" destOrd="0" presId="urn:microsoft.com/office/officeart/2005/8/layout/vList6"/>
    <dgm:cxn modelId="{8391CC50-F7F6-414C-8169-FAC28018DA9D}" type="presParOf" srcId="{38D97D01-FB19-4A0C-A92B-48010C5933F2}" destId="{125F651C-027D-4D9B-8CF2-074AB2B19D77}" srcOrd="2" destOrd="0" presId="urn:microsoft.com/office/officeart/2005/8/layout/vList6"/>
    <dgm:cxn modelId="{5BCE5527-D32B-4754-A147-3E70A4F52670}" type="presParOf" srcId="{125F651C-027D-4D9B-8CF2-074AB2B19D77}" destId="{8B404674-1317-44FE-97BA-2722AEFE0886}" srcOrd="0" destOrd="0" presId="urn:microsoft.com/office/officeart/2005/8/layout/vList6"/>
    <dgm:cxn modelId="{820ACAC1-C3C9-45DB-86E7-783D8F6A434D}" type="presParOf" srcId="{125F651C-027D-4D9B-8CF2-074AB2B19D77}" destId="{9A419104-EB30-472A-96F4-64F4A8589FD2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ED716-380E-40AC-B4B3-2AF08B764A00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301557D-858D-4EE9-8F2F-9595BE264D0D}">
      <dgm:prSet phldrT="[Text]" custT="1"/>
      <dgm:spPr/>
      <dgm:t>
        <a:bodyPr/>
        <a:lstStyle/>
        <a:p>
          <a:r>
            <a:rPr lang="en-US" sz="2400" dirty="0" smtClean="0"/>
            <a:t>1-Good film forming that undergo reversible phase change from solid to gel in few temperature degree change. </a:t>
          </a:r>
          <a:endParaRPr lang="en-GB" sz="2400" dirty="0"/>
        </a:p>
      </dgm:t>
    </dgm:pt>
    <dgm:pt modelId="{084192AC-F1F9-442C-A370-13BAD47DFC36}" type="parTrans" cxnId="{BE865525-559A-4026-8A68-4028A91573CC}">
      <dgm:prSet/>
      <dgm:spPr/>
      <dgm:t>
        <a:bodyPr/>
        <a:lstStyle/>
        <a:p>
          <a:endParaRPr lang="en-GB"/>
        </a:p>
      </dgm:t>
    </dgm:pt>
    <dgm:pt modelId="{FFD6DEBA-1BDF-4C10-A140-A60156A085A6}" type="sibTrans" cxnId="{BE865525-559A-4026-8A68-4028A91573CC}">
      <dgm:prSet/>
      <dgm:spPr/>
      <dgm:t>
        <a:bodyPr/>
        <a:lstStyle/>
        <a:p>
          <a:endParaRPr lang="en-GB"/>
        </a:p>
      </dgm:t>
    </dgm:pt>
    <dgm:pt modelId="{BF4BD300-FAD2-491C-A0E4-B25D8E578816}">
      <dgm:prSet phldrT="[Text]" custT="1"/>
      <dgm:spPr/>
      <dgm:t>
        <a:bodyPr/>
        <a:lstStyle/>
        <a:p>
          <a:pPr algn="just"/>
          <a:r>
            <a:rPr lang="en-US" sz="2400" dirty="0" smtClean="0"/>
            <a:t>2- Readily soluble in biological fluids and body tissues</a:t>
          </a:r>
          <a:r>
            <a:rPr lang="en-US" sz="2000" dirty="0" smtClean="0"/>
            <a:t>.</a:t>
          </a:r>
          <a:endParaRPr lang="en-GB" sz="2000" dirty="0"/>
        </a:p>
      </dgm:t>
    </dgm:pt>
    <dgm:pt modelId="{5BBCC90A-C0F3-4A19-9E38-96A4A7366826}" type="parTrans" cxnId="{928EA0CD-A26E-44B8-86AE-43BE3EB5A7DE}">
      <dgm:prSet/>
      <dgm:spPr/>
      <dgm:t>
        <a:bodyPr/>
        <a:lstStyle/>
        <a:p>
          <a:endParaRPr lang="en-GB"/>
        </a:p>
      </dgm:t>
    </dgm:pt>
    <dgm:pt modelId="{71849771-54AC-4540-99B0-A6DEFE4431AA}" type="sibTrans" cxnId="{928EA0CD-A26E-44B8-86AE-43BE3EB5A7DE}">
      <dgm:prSet/>
      <dgm:spPr/>
      <dgm:t>
        <a:bodyPr/>
        <a:lstStyle/>
        <a:p>
          <a:endParaRPr lang="en-GB"/>
        </a:p>
      </dgm:t>
    </dgm:pt>
    <dgm:pt modelId="{354DA090-183C-4E22-B6AA-71A3BB468E15}">
      <dgm:prSet phldrT="[Text]" custT="1"/>
      <dgm:spPr/>
      <dgm:t>
        <a:bodyPr/>
        <a:lstStyle/>
        <a:p>
          <a:r>
            <a:rPr lang="en-US" sz="2400" dirty="0" smtClean="0"/>
            <a:t>3- Non-toxic and widely used in food.</a:t>
          </a:r>
          <a:endParaRPr lang="en-GB" sz="2400" dirty="0"/>
        </a:p>
      </dgm:t>
    </dgm:pt>
    <dgm:pt modelId="{0748C55A-2D48-4823-A707-6844D1ADAC23}" type="parTrans" cxnId="{ED0659A7-D291-465D-9AEB-15DBF603FE17}">
      <dgm:prSet/>
      <dgm:spPr/>
      <dgm:t>
        <a:bodyPr/>
        <a:lstStyle/>
        <a:p>
          <a:endParaRPr lang="en-GB"/>
        </a:p>
      </dgm:t>
    </dgm:pt>
    <dgm:pt modelId="{B506E007-C001-43E0-9B23-F51FF9572EDB}" type="sibTrans" cxnId="{ED0659A7-D291-465D-9AEB-15DBF603FE17}">
      <dgm:prSet/>
      <dgm:spPr/>
      <dgm:t>
        <a:bodyPr/>
        <a:lstStyle/>
        <a:p>
          <a:endParaRPr lang="en-GB"/>
        </a:p>
      </dgm:t>
    </dgm:pt>
    <dgm:pt modelId="{19738D7A-25E4-4E79-9D86-7F0FCA0FBD94}" type="pres">
      <dgm:prSet presAssocID="{98DED716-380E-40AC-B4B3-2AF08B764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C260CF-87B2-40D9-92AF-D7AD9D46C4D8}" type="pres">
      <dgm:prSet presAssocID="{F301557D-858D-4EE9-8F2F-9595BE264D0D}" presName="parentLin" presStyleCnt="0"/>
      <dgm:spPr/>
    </dgm:pt>
    <dgm:pt modelId="{9C8E7F68-EFBE-461B-BE42-3CA0A362708D}" type="pres">
      <dgm:prSet presAssocID="{F301557D-858D-4EE9-8F2F-9595BE264D0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26B9AE9-9C1F-4845-956A-F22531D0854C}" type="pres">
      <dgm:prSet presAssocID="{F301557D-858D-4EE9-8F2F-9595BE264D0D}" presName="parentText" presStyleLbl="node1" presStyleIdx="0" presStyleCnt="3" custScaleX="121077" custScaleY="217769" custLinFactNeighborX="-1612" custLinFactNeighborY="14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BB223-56BC-4105-85FE-B1A2B0BC692A}" type="pres">
      <dgm:prSet presAssocID="{F301557D-858D-4EE9-8F2F-9595BE264D0D}" presName="negativeSpace" presStyleCnt="0"/>
      <dgm:spPr/>
    </dgm:pt>
    <dgm:pt modelId="{735C8136-3BA3-494D-B03D-E065FB69D473}" type="pres">
      <dgm:prSet presAssocID="{F301557D-858D-4EE9-8F2F-9595BE264D0D}" presName="childText" presStyleLbl="conFgAcc1" presStyleIdx="0" presStyleCnt="3">
        <dgm:presLayoutVars>
          <dgm:bulletEnabled val="1"/>
        </dgm:presLayoutVars>
      </dgm:prSet>
      <dgm:spPr/>
    </dgm:pt>
    <dgm:pt modelId="{C58E6E69-618D-4701-85D4-634ADA2E3E5E}" type="pres">
      <dgm:prSet presAssocID="{FFD6DEBA-1BDF-4C10-A140-A60156A085A6}" presName="spaceBetweenRectangles" presStyleCnt="0"/>
      <dgm:spPr/>
    </dgm:pt>
    <dgm:pt modelId="{6B56658E-555C-46E9-B639-ACE56A3D4547}" type="pres">
      <dgm:prSet presAssocID="{BF4BD300-FAD2-491C-A0E4-B25D8E578816}" presName="parentLin" presStyleCnt="0"/>
      <dgm:spPr/>
    </dgm:pt>
    <dgm:pt modelId="{5EC845DF-C39A-4330-8C14-B29A359EAAF5}" type="pres">
      <dgm:prSet presAssocID="{BF4BD300-FAD2-491C-A0E4-B25D8E57881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001D98D-4A15-4556-AB55-360E299EF341}" type="pres">
      <dgm:prSet presAssocID="{BF4BD300-FAD2-491C-A0E4-B25D8E578816}" presName="parentText" presStyleLbl="node1" presStyleIdx="1" presStyleCnt="3" custScaleX="119907" custScaleY="21058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95B00-96B6-4182-8F07-DB43252B7C41}" type="pres">
      <dgm:prSet presAssocID="{BF4BD300-FAD2-491C-A0E4-B25D8E578816}" presName="negativeSpace" presStyleCnt="0"/>
      <dgm:spPr/>
    </dgm:pt>
    <dgm:pt modelId="{5D4225D2-A3C3-484E-974C-F968254E047E}" type="pres">
      <dgm:prSet presAssocID="{BF4BD300-FAD2-491C-A0E4-B25D8E578816}" presName="childText" presStyleLbl="conFgAcc1" presStyleIdx="1" presStyleCnt="3">
        <dgm:presLayoutVars>
          <dgm:bulletEnabled val="1"/>
        </dgm:presLayoutVars>
      </dgm:prSet>
      <dgm:spPr/>
    </dgm:pt>
    <dgm:pt modelId="{B574C84F-DC47-4502-BA71-90C8411BC34E}" type="pres">
      <dgm:prSet presAssocID="{71849771-54AC-4540-99B0-A6DEFE4431AA}" presName="spaceBetweenRectangles" presStyleCnt="0"/>
      <dgm:spPr/>
    </dgm:pt>
    <dgm:pt modelId="{6D0C82B9-AB1C-4735-AC08-4377CDA41BAC}" type="pres">
      <dgm:prSet presAssocID="{354DA090-183C-4E22-B6AA-71A3BB468E15}" presName="parentLin" presStyleCnt="0"/>
      <dgm:spPr/>
    </dgm:pt>
    <dgm:pt modelId="{6411A01C-3A9A-4DAD-A772-99327471D080}" type="pres">
      <dgm:prSet presAssocID="{354DA090-183C-4E22-B6AA-71A3BB468E1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E581A1C3-1168-47AD-A5C3-267C97ECC552}" type="pres">
      <dgm:prSet presAssocID="{354DA090-183C-4E22-B6AA-71A3BB468E15}" presName="parentText" presStyleLbl="node1" presStyleIdx="2" presStyleCnt="3" custScaleX="118735" custScaleY="26113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66FCD5-DC5A-4CF4-8A4C-347F0F49F1BB}" type="pres">
      <dgm:prSet presAssocID="{354DA090-183C-4E22-B6AA-71A3BB468E15}" presName="negativeSpace" presStyleCnt="0"/>
      <dgm:spPr/>
    </dgm:pt>
    <dgm:pt modelId="{D9579A57-2FBF-4F85-AE34-9F8BB453ACA9}" type="pres">
      <dgm:prSet presAssocID="{354DA090-183C-4E22-B6AA-71A3BB468E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865525-559A-4026-8A68-4028A91573CC}" srcId="{98DED716-380E-40AC-B4B3-2AF08B764A00}" destId="{F301557D-858D-4EE9-8F2F-9595BE264D0D}" srcOrd="0" destOrd="0" parTransId="{084192AC-F1F9-442C-A370-13BAD47DFC36}" sibTransId="{FFD6DEBA-1BDF-4C10-A140-A60156A085A6}"/>
    <dgm:cxn modelId="{080043C8-711F-4E7B-B069-623EC51EA6C1}" type="presOf" srcId="{F301557D-858D-4EE9-8F2F-9595BE264D0D}" destId="{9C8E7F68-EFBE-461B-BE42-3CA0A362708D}" srcOrd="0" destOrd="0" presId="urn:microsoft.com/office/officeart/2005/8/layout/list1"/>
    <dgm:cxn modelId="{3A87C6C5-CA49-48B2-83CE-028444D4B030}" type="presOf" srcId="{F301557D-858D-4EE9-8F2F-9595BE264D0D}" destId="{326B9AE9-9C1F-4845-956A-F22531D0854C}" srcOrd="1" destOrd="0" presId="urn:microsoft.com/office/officeart/2005/8/layout/list1"/>
    <dgm:cxn modelId="{ED0659A7-D291-465D-9AEB-15DBF603FE17}" srcId="{98DED716-380E-40AC-B4B3-2AF08B764A00}" destId="{354DA090-183C-4E22-B6AA-71A3BB468E15}" srcOrd="2" destOrd="0" parTransId="{0748C55A-2D48-4823-A707-6844D1ADAC23}" sibTransId="{B506E007-C001-43E0-9B23-F51FF9572EDB}"/>
    <dgm:cxn modelId="{0B602C69-11EC-435D-99BD-2B89EC1E3252}" type="presOf" srcId="{354DA090-183C-4E22-B6AA-71A3BB468E15}" destId="{E581A1C3-1168-47AD-A5C3-267C97ECC552}" srcOrd="1" destOrd="0" presId="urn:microsoft.com/office/officeart/2005/8/layout/list1"/>
    <dgm:cxn modelId="{928EA0CD-A26E-44B8-86AE-43BE3EB5A7DE}" srcId="{98DED716-380E-40AC-B4B3-2AF08B764A00}" destId="{BF4BD300-FAD2-491C-A0E4-B25D8E578816}" srcOrd="1" destOrd="0" parTransId="{5BBCC90A-C0F3-4A19-9E38-96A4A7366826}" sibTransId="{71849771-54AC-4540-99B0-A6DEFE4431AA}"/>
    <dgm:cxn modelId="{54A8839E-7C01-485F-B7E4-038487707689}" type="presOf" srcId="{354DA090-183C-4E22-B6AA-71A3BB468E15}" destId="{6411A01C-3A9A-4DAD-A772-99327471D080}" srcOrd="0" destOrd="0" presId="urn:microsoft.com/office/officeart/2005/8/layout/list1"/>
    <dgm:cxn modelId="{38D623A7-73D9-4C82-B183-45848159B6CE}" type="presOf" srcId="{BF4BD300-FAD2-491C-A0E4-B25D8E578816}" destId="{3001D98D-4A15-4556-AB55-360E299EF341}" srcOrd="1" destOrd="0" presId="urn:microsoft.com/office/officeart/2005/8/layout/list1"/>
    <dgm:cxn modelId="{A078C745-282D-41D3-99E8-154C3EEAF1B3}" type="presOf" srcId="{98DED716-380E-40AC-B4B3-2AF08B764A00}" destId="{19738D7A-25E4-4E79-9D86-7F0FCA0FBD94}" srcOrd="0" destOrd="0" presId="urn:microsoft.com/office/officeart/2005/8/layout/list1"/>
    <dgm:cxn modelId="{D7C88212-0EF7-421A-92D2-EEC98700CE2C}" type="presOf" srcId="{BF4BD300-FAD2-491C-A0E4-B25D8E578816}" destId="{5EC845DF-C39A-4330-8C14-B29A359EAAF5}" srcOrd="0" destOrd="0" presId="urn:microsoft.com/office/officeart/2005/8/layout/list1"/>
    <dgm:cxn modelId="{B5B1E5DB-AA3B-481B-9541-93F7AC7A62E4}" type="presParOf" srcId="{19738D7A-25E4-4E79-9D86-7F0FCA0FBD94}" destId="{1EC260CF-87B2-40D9-92AF-D7AD9D46C4D8}" srcOrd="0" destOrd="0" presId="urn:microsoft.com/office/officeart/2005/8/layout/list1"/>
    <dgm:cxn modelId="{2DBAA528-E578-4727-BF56-674271ABC1D2}" type="presParOf" srcId="{1EC260CF-87B2-40D9-92AF-D7AD9D46C4D8}" destId="{9C8E7F68-EFBE-461B-BE42-3CA0A362708D}" srcOrd="0" destOrd="0" presId="urn:microsoft.com/office/officeart/2005/8/layout/list1"/>
    <dgm:cxn modelId="{3EE25574-12C3-4E93-82F9-791F5BD103C1}" type="presParOf" srcId="{1EC260CF-87B2-40D9-92AF-D7AD9D46C4D8}" destId="{326B9AE9-9C1F-4845-956A-F22531D0854C}" srcOrd="1" destOrd="0" presId="urn:microsoft.com/office/officeart/2005/8/layout/list1"/>
    <dgm:cxn modelId="{7F449894-BA38-40B0-9192-725BB83E611C}" type="presParOf" srcId="{19738D7A-25E4-4E79-9D86-7F0FCA0FBD94}" destId="{0C5BB223-56BC-4105-85FE-B1A2B0BC692A}" srcOrd="1" destOrd="0" presId="urn:microsoft.com/office/officeart/2005/8/layout/list1"/>
    <dgm:cxn modelId="{674A71BC-300C-4F4D-8B58-03A14F913052}" type="presParOf" srcId="{19738D7A-25E4-4E79-9D86-7F0FCA0FBD94}" destId="{735C8136-3BA3-494D-B03D-E065FB69D473}" srcOrd="2" destOrd="0" presId="urn:microsoft.com/office/officeart/2005/8/layout/list1"/>
    <dgm:cxn modelId="{DEE17EAC-C933-4ACE-9837-8E560EABD31A}" type="presParOf" srcId="{19738D7A-25E4-4E79-9D86-7F0FCA0FBD94}" destId="{C58E6E69-618D-4701-85D4-634ADA2E3E5E}" srcOrd="3" destOrd="0" presId="urn:microsoft.com/office/officeart/2005/8/layout/list1"/>
    <dgm:cxn modelId="{75B03661-66F2-4230-B785-0003893F053A}" type="presParOf" srcId="{19738D7A-25E4-4E79-9D86-7F0FCA0FBD94}" destId="{6B56658E-555C-46E9-B639-ACE56A3D4547}" srcOrd="4" destOrd="0" presId="urn:microsoft.com/office/officeart/2005/8/layout/list1"/>
    <dgm:cxn modelId="{7B4C6345-BA90-41D0-8B48-AA755B5EEC51}" type="presParOf" srcId="{6B56658E-555C-46E9-B639-ACE56A3D4547}" destId="{5EC845DF-C39A-4330-8C14-B29A359EAAF5}" srcOrd="0" destOrd="0" presId="urn:microsoft.com/office/officeart/2005/8/layout/list1"/>
    <dgm:cxn modelId="{2FA84A69-CBDE-467B-82CB-C6BA99906624}" type="presParOf" srcId="{6B56658E-555C-46E9-B639-ACE56A3D4547}" destId="{3001D98D-4A15-4556-AB55-360E299EF341}" srcOrd="1" destOrd="0" presId="urn:microsoft.com/office/officeart/2005/8/layout/list1"/>
    <dgm:cxn modelId="{3A92BB34-556B-4E1D-8886-5BFB12806395}" type="presParOf" srcId="{19738D7A-25E4-4E79-9D86-7F0FCA0FBD94}" destId="{A6595B00-96B6-4182-8F07-DB43252B7C41}" srcOrd="5" destOrd="0" presId="urn:microsoft.com/office/officeart/2005/8/layout/list1"/>
    <dgm:cxn modelId="{74AA5316-5BA5-46DE-B029-5ECAC0BE3D46}" type="presParOf" srcId="{19738D7A-25E4-4E79-9D86-7F0FCA0FBD94}" destId="{5D4225D2-A3C3-484E-974C-F968254E047E}" srcOrd="6" destOrd="0" presId="urn:microsoft.com/office/officeart/2005/8/layout/list1"/>
    <dgm:cxn modelId="{EE1EAFCA-EA94-46C2-98FA-E6DEBD063D3A}" type="presParOf" srcId="{19738D7A-25E4-4E79-9D86-7F0FCA0FBD94}" destId="{B574C84F-DC47-4502-BA71-90C8411BC34E}" srcOrd="7" destOrd="0" presId="urn:microsoft.com/office/officeart/2005/8/layout/list1"/>
    <dgm:cxn modelId="{1D919C7F-6060-4EBF-A85C-CDA330C494DA}" type="presParOf" srcId="{19738D7A-25E4-4E79-9D86-7F0FCA0FBD94}" destId="{6D0C82B9-AB1C-4735-AC08-4377CDA41BAC}" srcOrd="8" destOrd="0" presId="urn:microsoft.com/office/officeart/2005/8/layout/list1"/>
    <dgm:cxn modelId="{BC6091C1-7F72-4EE1-A0F9-654BD517FE71}" type="presParOf" srcId="{6D0C82B9-AB1C-4735-AC08-4377CDA41BAC}" destId="{6411A01C-3A9A-4DAD-A772-99327471D080}" srcOrd="0" destOrd="0" presId="urn:microsoft.com/office/officeart/2005/8/layout/list1"/>
    <dgm:cxn modelId="{AB6FE075-B354-4715-962F-FF6E9EE0097E}" type="presParOf" srcId="{6D0C82B9-AB1C-4735-AC08-4377CDA41BAC}" destId="{E581A1C3-1168-47AD-A5C3-267C97ECC552}" srcOrd="1" destOrd="0" presId="urn:microsoft.com/office/officeart/2005/8/layout/list1"/>
    <dgm:cxn modelId="{B60660BB-06D3-4DFC-8117-77105249AB22}" type="presParOf" srcId="{19738D7A-25E4-4E79-9D86-7F0FCA0FBD94}" destId="{6566FCD5-DC5A-4CF4-8A4C-347F0F49F1BB}" srcOrd="9" destOrd="0" presId="urn:microsoft.com/office/officeart/2005/8/layout/list1"/>
    <dgm:cxn modelId="{9D890190-2E6E-4867-8B0B-C51EC989219A}" type="presParOf" srcId="{19738D7A-25E4-4E79-9D86-7F0FCA0FBD94}" destId="{D9579A57-2FBF-4F85-AE34-9F8BB453AC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r>
            <a:rPr lang="en-US" dirty="0" smtClean="0"/>
            <a:t>1- Mask bitter taste.</a:t>
          </a:r>
          <a:endParaRPr lang="en-GB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/>
      <dgm:spPr/>
      <dgm:t>
        <a:bodyPr/>
        <a:lstStyle/>
        <a:p>
          <a:r>
            <a:rPr lang="en-US" dirty="0" smtClean="0"/>
            <a:t>2- More convenient for the patient because it is more easily swallowed since they are smooth and slippery.</a:t>
          </a:r>
          <a:endParaRPr lang="en-GB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/>
      <dgm:spPr/>
      <dgm:t>
        <a:bodyPr/>
        <a:lstStyle/>
        <a:p>
          <a:r>
            <a:rPr lang="en-US" dirty="0" smtClean="0"/>
            <a:t>3- More elegant than tablet.</a:t>
          </a:r>
          <a:endParaRPr lang="en-GB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3A40418E-8E89-4B70-A436-B5A0673017D0}">
      <dgm:prSet phldrT="[Text]" phldr="1"/>
      <dgm:spPr/>
      <dgm:t>
        <a:bodyPr/>
        <a:lstStyle/>
        <a:p>
          <a:endParaRPr lang="en-GB"/>
        </a:p>
      </dgm:t>
    </dgm:pt>
    <dgm:pt modelId="{B6418923-FC12-40D8-A860-D455FBE243B1}" type="parTrans" cxnId="{7D327332-F8BC-4D82-BCE7-D1D97E67309A}">
      <dgm:prSet/>
      <dgm:spPr/>
      <dgm:t>
        <a:bodyPr/>
        <a:lstStyle/>
        <a:p>
          <a:endParaRPr lang="en-GB"/>
        </a:p>
      </dgm:t>
    </dgm:pt>
    <dgm:pt modelId="{D36E4278-DE6F-415D-B545-061E1E973B54}" type="sibTrans" cxnId="{7D327332-F8BC-4D82-BCE7-D1D97E67309A}">
      <dgm:prSet/>
      <dgm:spPr/>
      <dgm:t>
        <a:bodyPr/>
        <a:lstStyle/>
        <a:p>
          <a:endParaRPr lang="en-GB"/>
        </a:p>
      </dgm:t>
    </dgm:pt>
    <dgm:pt modelId="{3CC583C9-A8CE-40AA-9537-BE1E77E7DD27}">
      <dgm:prSet phldrT="[Text]"/>
      <dgm:spPr/>
      <dgm:t>
        <a:bodyPr/>
        <a:lstStyle/>
        <a:p>
          <a:r>
            <a:rPr lang="en-US" dirty="0" smtClean="0"/>
            <a:t>4- Used for photosensitive drugs.</a:t>
          </a:r>
          <a:endParaRPr lang="en-GB" dirty="0"/>
        </a:p>
      </dgm:t>
    </dgm:pt>
    <dgm:pt modelId="{B06E0BB6-5D1D-4091-BC61-1E06B4F34718}" type="parTrans" cxnId="{E14872C1-865D-478F-B7F9-BAD5B1E268AD}">
      <dgm:prSet/>
      <dgm:spPr/>
      <dgm:t>
        <a:bodyPr/>
        <a:lstStyle/>
        <a:p>
          <a:endParaRPr lang="en-GB"/>
        </a:p>
      </dgm:t>
    </dgm:pt>
    <dgm:pt modelId="{A1EDC662-9128-462E-B029-BC61B1BAFE18}" type="sibTrans" cxnId="{E14872C1-865D-478F-B7F9-BAD5B1E268AD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/>
      <dgm:spPr/>
      <dgm:t>
        <a:bodyPr/>
        <a:lstStyle/>
        <a:p>
          <a:r>
            <a:rPr lang="en-US" dirty="0" smtClean="0"/>
            <a:t>5- More economic due to no compression required and less excipients used. </a:t>
          </a:r>
          <a:endParaRPr lang="en-GB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14A1269A-E83C-4F9F-B042-BCFA3C74B25D}" type="pres">
      <dgm:prSet presAssocID="{3A40418E-8E89-4B70-A436-B5A0673017D0}" presName="composite" presStyleCnt="0"/>
      <dgm:spPr/>
    </dgm:pt>
    <dgm:pt modelId="{76A3D39B-DA95-4175-9009-F3CE6982019F}" type="pres">
      <dgm:prSet presAssocID="{3A40418E-8E89-4B70-A436-B5A0673017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15151-0719-488D-80F5-8B96D4F18721}" type="pres">
      <dgm:prSet presAssocID="{3A40418E-8E89-4B70-A436-B5A0673017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9BFD1-5101-445E-B1D6-2453555D217B}" type="pres">
      <dgm:prSet presAssocID="{D36E4278-DE6F-415D-B545-061E1E973B54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4872C1-865D-478F-B7F9-BAD5B1E268AD}" srcId="{3A40418E-8E89-4B70-A436-B5A0673017D0}" destId="{3CC583C9-A8CE-40AA-9537-BE1E77E7DD27}" srcOrd="0" destOrd="0" parTransId="{B06E0BB6-5D1D-4091-BC61-1E06B4F34718}" sibTransId="{A1EDC662-9128-462E-B029-BC61B1BAFE18}"/>
    <dgm:cxn modelId="{9EB8D6D8-09AF-44E5-AB08-BC495746E82F}" type="presOf" srcId="{5247F940-2C75-45D1-8FB9-61FD672A3D01}" destId="{4642E83D-8602-4CD6-86CA-C604CD0BD63A}" srcOrd="0" destOrd="0" presId="urn:microsoft.com/office/officeart/2005/8/layout/chevron2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1FDEE868-FFAC-479C-9159-3C299DFC3517}" srcId="{43F47576-DCC7-454C-BB21-6958E9863A6A}" destId="{5247F940-2C75-45D1-8FB9-61FD672A3D01}" srcOrd="4" destOrd="0" parTransId="{125FA760-CB3E-4938-833F-CB2423A86223}" sibTransId="{20B74116-41B9-4D92-9126-8DAF44838FC2}"/>
    <dgm:cxn modelId="{2ABAF362-F997-4BDA-8BE0-BCB4FAE170EC}" type="presOf" srcId="{3C29A694-846A-4187-832C-96CA513680EE}" destId="{62E0AA55-E9C4-453B-A39D-C03EC7DA2962}" srcOrd="0" destOrd="0" presId="urn:microsoft.com/office/officeart/2005/8/layout/chevron2"/>
    <dgm:cxn modelId="{92ED07BC-E0A6-4B72-BB29-1F3C5B861515}" type="presOf" srcId="{79D9880D-0B10-4DE8-A6C8-DC98825CBB57}" destId="{82FA44EC-0C0D-4424-8E0B-7E86073EE3B8}" srcOrd="0" destOrd="0" presId="urn:microsoft.com/office/officeart/2005/8/layout/chevron2"/>
    <dgm:cxn modelId="{A528D525-2319-48EF-9418-6A0D14C8A8E6}" type="presOf" srcId="{FC1D9EB8-75D0-4406-8630-6B41BEC5BC88}" destId="{EE23F99D-F066-407B-8FC6-5DB72A60E3A9}" srcOrd="0" destOrd="0" presId="urn:microsoft.com/office/officeart/2005/8/layout/chevron2"/>
    <dgm:cxn modelId="{3F3BF597-6CAE-4A5F-942C-4EA348304EEB}" type="presOf" srcId="{D08D771E-84DE-4383-953C-C3F3FF1BB3E3}" destId="{A50D98EB-E797-48DB-825D-AB54D4A1F3B6}" srcOrd="0" destOrd="0" presId="urn:microsoft.com/office/officeart/2005/8/layout/chevron2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9058044D-5398-4226-97B0-058055D202C4}" type="presOf" srcId="{8855003D-AF3A-45E9-8C62-5094DC9CCE86}" destId="{9E214F41-8D54-4590-AA95-464D4519C74A}" srcOrd="0" destOrd="0" presId="urn:microsoft.com/office/officeart/2005/8/layout/chevron2"/>
    <dgm:cxn modelId="{7D327332-F8BC-4D82-BCE7-D1D97E67309A}" srcId="{43F47576-DCC7-454C-BB21-6958E9863A6A}" destId="{3A40418E-8E89-4B70-A436-B5A0673017D0}" srcOrd="3" destOrd="0" parTransId="{B6418923-FC12-40D8-A860-D455FBE243B1}" sibTransId="{D36E4278-DE6F-415D-B545-061E1E973B54}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E1CE0ADE-A5A1-456E-88C6-9953C8C4AC78}" type="presOf" srcId="{3A40418E-8E89-4B70-A436-B5A0673017D0}" destId="{76A3D39B-DA95-4175-9009-F3CE6982019F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B0247393-A690-4DB8-BD5A-39F7ADAF22B7}" type="presOf" srcId="{43F47576-DCC7-454C-BB21-6958E9863A6A}" destId="{A42EA55B-A586-4B3D-95CE-FF880C321ECA}" srcOrd="0" destOrd="0" presId="urn:microsoft.com/office/officeart/2005/8/layout/chevron2"/>
    <dgm:cxn modelId="{82BB326B-76BC-4DE8-8310-280F720334E6}" type="presOf" srcId="{94B7A5EC-FFA7-4FDC-A46B-401658FA6416}" destId="{68872536-D0A1-4F05-9FC9-3D614DD637A9}" srcOrd="0" destOrd="0" presId="urn:microsoft.com/office/officeart/2005/8/layout/chevron2"/>
    <dgm:cxn modelId="{1670BFA4-9BE1-4272-98E5-4A3967EFEC7A}" type="presOf" srcId="{3CC583C9-A8CE-40AA-9537-BE1E77E7DD27}" destId="{B7915151-0719-488D-80F5-8B96D4F18721}" srcOrd="0" destOrd="0" presId="urn:microsoft.com/office/officeart/2005/8/layout/chevron2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6871F01A-CEAE-4445-84DD-B2BE4651FF77}" type="presOf" srcId="{ED5FD91A-62C0-469B-9777-8ABB5B6F4DF2}" destId="{4D47E94D-F658-4500-813B-D8760F01C937}" srcOrd="0" destOrd="0" presId="urn:microsoft.com/office/officeart/2005/8/layout/chevron2"/>
    <dgm:cxn modelId="{3B43E67B-727D-45CD-873D-40278C5AB150}" type="presParOf" srcId="{A42EA55B-A586-4B3D-95CE-FF880C321ECA}" destId="{94109A28-5E83-485F-8857-63AE38D82728}" srcOrd="0" destOrd="0" presId="urn:microsoft.com/office/officeart/2005/8/layout/chevron2"/>
    <dgm:cxn modelId="{6B55F643-5C2B-4F2F-AD3D-5553B378E741}" type="presParOf" srcId="{94109A28-5E83-485F-8857-63AE38D82728}" destId="{9E214F41-8D54-4590-AA95-464D4519C74A}" srcOrd="0" destOrd="0" presId="urn:microsoft.com/office/officeart/2005/8/layout/chevron2"/>
    <dgm:cxn modelId="{620FDB9E-E9FB-4EDB-8A8C-6B4381C6F175}" type="presParOf" srcId="{94109A28-5E83-485F-8857-63AE38D82728}" destId="{82FA44EC-0C0D-4424-8E0B-7E86073EE3B8}" srcOrd="1" destOrd="0" presId="urn:microsoft.com/office/officeart/2005/8/layout/chevron2"/>
    <dgm:cxn modelId="{F473790A-19C5-4974-9657-E2AA87B4822E}" type="presParOf" srcId="{A42EA55B-A586-4B3D-95CE-FF880C321ECA}" destId="{302DC649-1131-4A9D-81FE-EE8A866C9FC9}" srcOrd="1" destOrd="0" presId="urn:microsoft.com/office/officeart/2005/8/layout/chevron2"/>
    <dgm:cxn modelId="{C1F6FCA0-9923-4767-820A-099560265B4A}" type="presParOf" srcId="{A42EA55B-A586-4B3D-95CE-FF880C321ECA}" destId="{22F5F63B-ADB4-44AC-9546-EC9F38DCED5C}" srcOrd="2" destOrd="0" presId="urn:microsoft.com/office/officeart/2005/8/layout/chevron2"/>
    <dgm:cxn modelId="{EC295B86-06A4-4366-9E4D-C5E177FA96B5}" type="presParOf" srcId="{22F5F63B-ADB4-44AC-9546-EC9F38DCED5C}" destId="{62E0AA55-E9C4-453B-A39D-C03EC7DA2962}" srcOrd="0" destOrd="0" presId="urn:microsoft.com/office/officeart/2005/8/layout/chevron2"/>
    <dgm:cxn modelId="{B335D6F2-DE45-46C8-B4D5-4B895B7A54A1}" type="presParOf" srcId="{22F5F63B-ADB4-44AC-9546-EC9F38DCED5C}" destId="{68872536-D0A1-4F05-9FC9-3D614DD637A9}" srcOrd="1" destOrd="0" presId="urn:microsoft.com/office/officeart/2005/8/layout/chevron2"/>
    <dgm:cxn modelId="{0ACE2D5E-3318-48EA-AC8B-FF00037563A5}" type="presParOf" srcId="{A42EA55B-A586-4B3D-95CE-FF880C321ECA}" destId="{AD8C2B8D-8DE5-4561-ADB1-A07BAA419A77}" srcOrd="3" destOrd="0" presId="urn:microsoft.com/office/officeart/2005/8/layout/chevron2"/>
    <dgm:cxn modelId="{F3B9F006-4F4B-4BEA-93BC-067743BA26EA}" type="presParOf" srcId="{A42EA55B-A586-4B3D-95CE-FF880C321ECA}" destId="{58373D17-50DF-41ED-BF15-3733841D3F70}" srcOrd="4" destOrd="0" presId="urn:microsoft.com/office/officeart/2005/8/layout/chevron2"/>
    <dgm:cxn modelId="{E4810E8E-FE25-444D-BE21-476F09EF1F59}" type="presParOf" srcId="{58373D17-50DF-41ED-BF15-3733841D3F70}" destId="{EE23F99D-F066-407B-8FC6-5DB72A60E3A9}" srcOrd="0" destOrd="0" presId="urn:microsoft.com/office/officeart/2005/8/layout/chevron2"/>
    <dgm:cxn modelId="{EF8C9DAA-D36E-48B4-BA97-C2D4F5929E24}" type="presParOf" srcId="{58373D17-50DF-41ED-BF15-3733841D3F70}" destId="{A50D98EB-E797-48DB-825D-AB54D4A1F3B6}" srcOrd="1" destOrd="0" presId="urn:microsoft.com/office/officeart/2005/8/layout/chevron2"/>
    <dgm:cxn modelId="{84CC8F78-F125-465B-90AF-6B3FB4DBA645}" type="presParOf" srcId="{A42EA55B-A586-4B3D-95CE-FF880C321ECA}" destId="{E443D3F1-4F8C-4AD3-949D-ABD8B9067323}" srcOrd="5" destOrd="0" presId="urn:microsoft.com/office/officeart/2005/8/layout/chevron2"/>
    <dgm:cxn modelId="{BAC3FFE2-0E4E-4C79-AD41-29A978C680D5}" type="presParOf" srcId="{A42EA55B-A586-4B3D-95CE-FF880C321ECA}" destId="{14A1269A-E83C-4F9F-B042-BCFA3C74B25D}" srcOrd="6" destOrd="0" presId="urn:microsoft.com/office/officeart/2005/8/layout/chevron2"/>
    <dgm:cxn modelId="{12A49E9B-C3AF-4D08-B097-659D7FCD7ED9}" type="presParOf" srcId="{14A1269A-E83C-4F9F-B042-BCFA3C74B25D}" destId="{76A3D39B-DA95-4175-9009-F3CE6982019F}" srcOrd="0" destOrd="0" presId="urn:microsoft.com/office/officeart/2005/8/layout/chevron2"/>
    <dgm:cxn modelId="{7914C5FF-C93E-4AFB-B0EF-FB3D4CF9F2ED}" type="presParOf" srcId="{14A1269A-E83C-4F9F-B042-BCFA3C74B25D}" destId="{B7915151-0719-488D-80F5-8B96D4F18721}" srcOrd="1" destOrd="0" presId="urn:microsoft.com/office/officeart/2005/8/layout/chevron2"/>
    <dgm:cxn modelId="{EABBCD80-AF06-4EC2-BE9D-DE93C4B3DA11}" type="presParOf" srcId="{A42EA55B-A586-4B3D-95CE-FF880C321ECA}" destId="{D069BFD1-5101-445E-B1D6-2453555D217B}" srcOrd="7" destOrd="0" presId="urn:microsoft.com/office/officeart/2005/8/layout/chevron2"/>
    <dgm:cxn modelId="{A2AD2B13-FAD6-4D2F-A099-392B05A33A5F}" type="presParOf" srcId="{A42EA55B-A586-4B3D-95CE-FF880C321ECA}" destId="{7E192DBC-BE3B-4608-B8DD-8B67D65CB5CF}" srcOrd="8" destOrd="0" presId="urn:microsoft.com/office/officeart/2005/8/layout/chevron2"/>
    <dgm:cxn modelId="{BE56FC38-05E7-4296-BEF2-6D3D6669096E}" type="presParOf" srcId="{7E192DBC-BE3B-4608-B8DD-8B67D65CB5CF}" destId="{4642E83D-8602-4CD6-86CA-C604CD0BD63A}" srcOrd="0" destOrd="0" presId="urn:microsoft.com/office/officeart/2005/8/layout/chevron2"/>
    <dgm:cxn modelId="{037C81E6-D0C3-4BB5-A191-B7148139FA72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47576-DCC7-454C-BB21-6958E9863A6A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855003D-AF3A-45E9-8C62-5094DC9CCE86}">
      <dgm:prSet phldrT="[Text]" phldr="1"/>
      <dgm:spPr/>
      <dgm:t>
        <a:bodyPr/>
        <a:lstStyle/>
        <a:p>
          <a:endParaRPr lang="en-GB" dirty="0"/>
        </a:p>
      </dgm:t>
    </dgm:pt>
    <dgm:pt modelId="{D32B1E1F-36DF-4055-AA47-ED14004BD74E}" type="parTrans" cxnId="{81D9671F-E9EC-47B5-BFC9-EE4F9ED39B27}">
      <dgm:prSet/>
      <dgm:spPr/>
      <dgm:t>
        <a:bodyPr/>
        <a:lstStyle/>
        <a:p>
          <a:endParaRPr lang="en-GB"/>
        </a:p>
      </dgm:t>
    </dgm:pt>
    <dgm:pt modelId="{B7437B55-40EB-4F83-A6C5-B3B053A1774B}" type="sibTrans" cxnId="{81D9671F-E9EC-47B5-BFC9-EE4F9ED39B27}">
      <dgm:prSet/>
      <dgm:spPr/>
      <dgm:t>
        <a:bodyPr/>
        <a:lstStyle/>
        <a:p>
          <a:endParaRPr lang="en-GB"/>
        </a:p>
      </dgm:t>
    </dgm:pt>
    <dgm:pt modelId="{79D9880D-0B10-4DE8-A6C8-DC98825CBB57}">
      <dgm:prSet phldrT="[Text]"/>
      <dgm:spPr/>
      <dgm:t>
        <a:bodyPr/>
        <a:lstStyle/>
        <a:p>
          <a:endParaRPr lang="en-GB" sz="1800" dirty="0"/>
        </a:p>
      </dgm:t>
    </dgm:pt>
    <dgm:pt modelId="{B158D882-5975-4995-B7C5-6870FBE0B049}" type="parTrans" cxnId="{F5E0F707-B0F9-45EE-BD81-A2E20F4FA198}">
      <dgm:prSet/>
      <dgm:spPr/>
      <dgm:t>
        <a:bodyPr/>
        <a:lstStyle/>
        <a:p>
          <a:endParaRPr lang="en-GB"/>
        </a:p>
      </dgm:t>
    </dgm:pt>
    <dgm:pt modelId="{F45485D6-BE1C-47A0-9491-AD87157569D5}" type="sibTrans" cxnId="{F5E0F707-B0F9-45EE-BD81-A2E20F4FA198}">
      <dgm:prSet/>
      <dgm:spPr/>
      <dgm:t>
        <a:bodyPr/>
        <a:lstStyle/>
        <a:p>
          <a:endParaRPr lang="en-GB"/>
        </a:p>
      </dgm:t>
    </dgm:pt>
    <dgm:pt modelId="{3C29A694-846A-4187-832C-96CA513680EE}">
      <dgm:prSet phldrT="[Text]" phldr="1"/>
      <dgm:spPr/>
      <dgm:t>
        <a:bodyPr/>
        <a:lstStyle/>
        <a:p>
          <a:endParaRPr lang="en-GB" dirty="0"/>
        </a:p>
      </dgm:t>
    </dgm:pt>
    <dgm:pt modelId="{605B6532-E6B6-4073-A6BD-52C6E17444E7}" type="parTrans" cxnId="{E9EFFDD9-AFC4-4943-8A82-3465339DE689}">
      <dgm:prSet/>
      <dgm:spPr/>
      <dgm:t>
        <a:bodyPr/>
        <a:lstStyle/>
        <a:p>
          <a:endParaRPr lang="en-GB"/>
        </a:p>
      </dgm:t>
    </dgm:pt>
    <dgm:pt modelId="{26EF922A-0CCD-465A-96A4-1C75621E6517}" type="sibTrans" cxnId="{E9EFFDD9-AFC4-4943-8A82-3465339DE689}">
      <dgm:prSet/>
      <dgm:spPr/>
      <dgm:t>
        <a:bodyPr/>
        <a:lstStyle/>
        <a:p>
          <a:endParaRPr lang="en-GB"/>
        </a:p>
      </dgm:t>
    </dgm:pt>
    <dgm:pt modelId="{94B7A5EC-FFA7-4FDC-A46B-401658FA6416}">
      <dgm:prSet phldrT="[Text]" custT="1"/>
      <dgm:spPr/>
      <dgm:t>
        <a:bodyPr/>
        <a:lstStyle/>
        <a:p>
          <a:pPr algn="l"/>
          <a:endParaRPr lang="en-GB" sz="2400" dirty="0"/>
        </a:p>
      </dgm:t>
    </dgm:pt>
    <dgm:pt modelId="{44AE1101-6DE5-47BF-9E36-1A36C2E743E2}" type="parTrans" cxnId="{9D3C0FC9-EF50-465C-AA53-4468C2338893}">
      <dgm:prSet/>
      <dgm:spPr/>
      <dgm:t>
        <a:bodyPr/>
        <a:lstStyle/>
        <a:p>
          <a:endParaRPr lang="en-GB"/>
        </a:p>
      </dgm:t>
    </dgm:pt>
    <dgm:pt modelId="{D70F46D2-53D7-44E0-8EF1-D5BE5F33E81C}" type="sibTrans" cxnId="{9D3C0FC9-EF50-465C-AA53-4468C2338893}">
      <dgm:prSet/>
      <dgm:spPr/>
      <dgm:t>
        <a:bodyPr/>
        <a:lstStyle/>
        <a:p>
          <a:endParaRPr lang="en-GB"/>
        </a:p>
      </dgm:t>
    </dgm:pt>
    <dgm:pt modelId="{FC1D9EB8-75D0-4406-8630-6B41BEC5BC88}">
      <dgm:prSet phldrT="[Text]" phldr="1"/>
      <dgm:spPr/>
      <dgm:t>
        <a:bodyPr/>
        <a:lstStyle/>
        <a:p>
          <a:endParaRPr lang="en-GB"/>
        </a:p>
      </dgm:t>
    </dgm:pt>
    <dgm:pt modelId="{74C7D839-97CC-41B5-86AD-99791208FB43}" type="parTrans" cxnId="{CF177E51-ED48-46B5-A9D4-D420DEB45A18}">
      <dgm:prSet/>
      <dgm:spPr/>
      <dgm:t>
        <a:bodyPr/>
        <a:lstStyle/>
        <a:p>
          <a:endParaRPr lang="en-GB"/>
        </a:p>
      </dgm:t>
    </dgm:pt>
    <dgm:pt modelId="{ED561E5B-BA4A-4967-A1B2-132D88442807}" type="sibTrans" cxnId="{CF177E51-ED48-46B5-A9D4-D420DEB45A18}">
      <dgm:prSet/>
      <dgm:spPr/>
      <dgm:t>
        <a:bodyPr/>
        <a:lstStyle/>
        <a:p>
          <a:endParaRPr lang="en-GB"/>
        </a:p>
      </dgm:t>
    </dgm:pt>
    <dgm:pt modelId="{D08D771E-84DE-4383-953C-C3F3FF1BB3E3}">
      <dgm:prSet phldrT="[Text]" custT="1"/>
      <dgm:spPr/>
      <dgm:t>
        <a:bodyPr/>
        <a:lstStyle/>
        <a:p>
          <a:endParaRPr lang="en-GB" sz="2400" dirty="0"/>
        </a:p>
      </dgm:t>
    </dgm:pt>
    <dgm:pt modelId="{1C89FF52-5033-4E4F-9F05-2142E821537C}" type="parTrans" cxnId="{BA375F14-D615-4E23-92CC-D2EA05BCCB1F}">
      <dgm:prSet/>
      <dgm:spPr/>
      <dgm:t>
        <a:bodyPr/>
        <a:lstStyle/>
        <a:p>
          <a:endParaRPr lang="en-GB"/>
        </a:p>
      </dgm:t>
    </dgm:pt>
    <dgm:pt modelId="{33D8AC63-2C31-4FFA-B390-83359D1C0B9A}" type="sibTrans" cxnId="{BA375F14-D615-4E23-92CC-D2EA05BCCB1F}">
      <dgm:prSet/>
      <dgm:spPr/>
      <dgm:t>
        <a:bodyPr/>
        <a:lstStyle/>
        <a:p>
          <a:endParaRPr lang="en-GB"/>
        </a:p>
      </dgm:t>
    </dgm:pt>
    <dgm:pt modelId="{5247F940-2C75-45D1-8FB9-61FD672A3D01}">
      <dgm:prSet phldrT="[Text]" phldr="1"/>
      <dgm:spPr/>
      <dgm:t>
        <a:bodyPr/>
        <a:lstStyle/>
        <a:p>
          <a:endParaRPr lang="en-GB" dirty="0"/>
        </a:p>
      </dgm:t>
    </dgm:pt>
    <dgm:pt modelId="{125FA760-CB3E-4938-833F-CB2423A86223}" type="parTrans" cxnId="{1FDEE868-FFAC-479C-9159-3C299DFC3517}">
      <dgm:prSet/>
      <dgm:spPr/>
      <dgm:t>
        <a:bodyPr/>
        <a:lstStyle/>
        <a:p>
          <a:endParaRPr lang="en-GB"/>
        </a:p>
      </dgm:t>
    </dgm:pt>
    <dgm:pt modelId="{20B74116-41B9-4D92-9126-8DAF44838FC2}" type="sibTrans" cxnId="{1FDEE868-FFAC-479C-9159-3C299DFC3517}">
      <dgm:prSet/>
      <dgm:spPr/>
      <dgm:t>
        <a:bodyPr/>
        <a:lstStyle/>
        <a:p>
          <a:endParaRPr lang="en-GB"/>
        </a:p>
      </dgm:t>
    </dgm:pt>
    <dgm:pt modelId="{ED5FD91A-62C0-469B-9777-8ABB5B6F4DF2}">
      <dgm:prSet phldrT="[Text]" custT="1"/>
      <dgm:spPr/>
      <dgm:t>
        <a:bodyPr/>
        <a:lstStyle/>
        <a:p>
          <a:pPr algn="l"/>
          <a:endParaRPr lang="en-GB" sz="2400" dirty="0"/>
        </a:p>
      </dgm:t>
    </dgm:pt>
    <dgm:pt modelId="{76DE9C9A-733F-4588-92DA-655716A8AE96}" type="parTrans" cxnId="{E17B27C5-A80D-4B1C-8EC1-0BE140C2AC7A}">
      <dgm:prSet/>
      <dgm:spPr/>
      <dgm:t>
        <a:bodyPr/>
        <a:lstStyle/>
        <a:p>
          <a:endParaRPr lang="en-GB"/>
        </a:p>
      </dgm:t>
    </dgm:pt>
    <dgm:pt modelId="{0910566A-9366-497B-A1FB-AA3121E43E3D}" type="sibTrans" cxnId="{E17B27C5-A80D-4B1C-8EC1-0BE140C2AC7A}">
      <dgm:prSet/>
      <dgm:spPr/>
      <dgm:t>
        <a:bodyPr/>
        <a:lstStyle/>
        <a:p>
          <a:endParaRPr lang="en-GB"/>
        </a:p>
      </dgm:t>
    </dgm:pt>
    <dgm:pt modelId="{C5E2BA15-B86A-4F4F-8AE8-F36682BCCB84}">
      <dgm:prSet custT="1"/>
      <dgm:spPr/>
      <dgm:t>
        <a:bodyPr/>
        <a:lstStyle/>
        <a:p>
          <a:r>
            <a:rPr lang="en-US" sz="2400" dirty="0" smtClean="0"/>
            <a:t>6- No disintegrating agents added.</a:t>
          </a:r>
        </a:p>
      </dgm:t>
    </dgm:pt>
    <dgm:pt modelId="{4130F341-7E15-4728-93BD-79037C73B3BE}" type="parTrans" cxnId="{B8F7C454-633C-4408-85B9-9C1E95AB66E0}">
      <dgm:prSet/>
      <dgm:spPr/>
      <dgm:t>
        <a:bodyPr/>
        <a:lstStyle/>
        <a:p>
          <a:endParaRPr lang="en-GB"/>
        </a:p>
      </dgm:t>
    </dgm:pt>
    <dgm:pt modelId="{23456AA8-7FBF-45D2-8CE4-9F209B9B42CD}" type="sibTrans" cxnId="{B8F7C454-633C-4408-85B9-9C1E95AB66E0}">
      <dgm:prSet/>
      <dgm:spPr/>
      <dgm:t>
        <a:bodyPr/>
        <a:lstStyle/>
        <a:p>
          <a:endParaRPr lang="en-GB"/>
        </a:p>
      </dgm:t>
    </dgm:pt>
    <dgm:pt modelId="{DDD8B46E-60A8-4B15-9B3A-CEFE4C272A11}">
      <dgm:prSet custT="1"/>
      <dgm:spPr/>
      <dgm:t>
        <a:bodyPr/>
        <a:lstStyle/>
        <a:p>
          <a:pPr algn="just"/>
          <a:r>
            <a:rPr lang="en-US" sz="2400" dirty="0" smtClean="0"/>
            <a:t>7- No binder added except with the rotary machine in which vegetable oil is used as a binder to prevent dusting.</a:t>
          </a:r>
        </a:p>
      </dgm:t>
    </dgm:pt>
    <dgm:pt modelId="{8920E64A-F816-414C-B0C0-06B1745DC67B}" type="parTrans" cxnId="{ECC95045-5BD1-4BAB-9149-A3444F8CDA1F}">
      <dgm:prSet/>
      <dgm:spPr/>
      <dgm:t>
        <a:bodyPr/>
        <a:lstStyle/>
        <a:p>
          <a:endParaRPr lang="en-GB"/>
        </a:p>
      </dgm:t>
    </dgm:pt>
    <dgm:pt modelId="{E59AD17B-8AE0-4381-AC2E-08CB3E6BEE0D}" type="sibTrans" cxnId="{ECC95045-5BD1-4BAB-9149-A3444F8CDA1F}">
      <dgm:prSet/>
      <dgm:spPr/>
      <dgm:t>
        <a:bodyPr/>
        <a:lstStyle/>
        <a:p>
          <a:endParaRPr lang="en-GB"/>
        </a:p>
      </dgm:t>
    </dgm:pt>
    <dgm:pt modelId="{2E083BEC-BF92-4DD3-ABA9-6DF6E362EC30}">
      <dgm:prSet custT="1"/>
      <dgm:spPr/>
      <dgm:t>
        <a:bodyPr/>
        <a:lstStyle/>
        <a:p>
          <a:r>
            <a:rPr lang="en-US" sz="2400" dirty="0" smtClean="0"/>
            <a:t>8- Little lubricant used.</a:t>
          </a:r>
        </a:p>
      </dgm:t>
    </dgm:pt>
    <dgm:pt modelId="{B6B54EEE-6C7C-4E8D-A03F-5D396E54B1AD}" type="parTrans" cxnId="{3E14294C-0D70-4DA6-B2C0-E439C6B60084}">
      <dgm:prSet/>
      <dgm:spPr/>
      <dgm:t>
        <a:bodyPr/>
        <a:lstStyle/>
        <a:p>
          <a:endParaRPr lang="en-GB"/>
        </a:p>
      </dgm:t>
    </dgm:pt>
    <dgm:pt modelId="{D91B7F74-C133-4011-8134-A2356C640847}" type="sibTrans" cxnId="{3E14294C-0D70-4DA6-B2C0-E439C6B60084}">
      <dgm:prSet/>
      <dgm:spPr/>
      <dgm:t>
        <a:bodyPr/>
        <a:lstStyle/>
        <a:p>
          <a:endParaRPr lang="en-GB"/>
        </a:p>
      </dgm:t>
    </dgm:pt>
    <dgm:pt modelId="{38F1B95D-7B47-415A-A7B7-994136CFBB3A}">
      <dgm:prSet custT="1"/>
      <dgm:spPr/>
      <dgm:t>
        <a:bodyPr/>
        <a:lstStyle/>
        <a:p>
          <a:pPr algn="just"/>
          <a:r>
            <a:rPr lang="en-US" sz="2400" dirty="0" smtClean="0"/>
            <a:t>9- Diluents used to increase bulkiness or to improve flowability and compatibility.</a:t>
          </a:r>
          <a:endParaRPr lang="en-GB" sz="2400" dirty="0"/>
        </a:p>
      </dgm:t>
    </dgm:pt>
    <dgm:pt modelId="{D3EF417A-DD78-45A3-A6E1-4EED4DF38CA7}" type="parTrans" cxnId="{43970658-2826-4BF5-9D27-2F73307F2626}">
      <dgm:prSet/>
      <dgm:spPr/>
      <dgm:t>
        <a:bodyPr/>
        <a:lstStyle/>
        <a:p>
          <a:endParaRPr lang="en-GB"/>
        </a:p>
      </dgm:t>
    </dgm:pt>
    <dgm:pt modelId="{E50B83D3-4562-4D40-BE2C-C3D1961522D1}" type="sibTrans" cxnId="{43970658-2826-4BF5-9D27-2F73307F2626}">
      <dgm:prSet/>
      <dgm:spPr/>
      <dgm:t>
        <a:bodyPr/>
        <a:lstStyle/>
        <a:p>
          <a:endParaRPr lang="en-GB"/>
        </a:p>
      </dgm:t>
    </dgm:pt>
    <dgm:pt modelId="{A42EA55B-A586-4B3D-95CE-FF880C321ECA}" type="pres">
      <dgm:prSet presAssocID="{43F47576-DCC7-454C-BB21-6958E9863A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09A28-5E83-485F-8857-63AE38D82728}" type="pres">
      <dgm:prSet presAssocID="{8855003D-AF3A-45E9-8C62-5094DC9CCE86}" presName="composite" presStyleCnt="0"/>
      <dgm:spPr/>
    </dgm:pt>
    <dgm:pt modelId="{9E214F41-8D54-4590-AA95-464D4519C74A}" type="pres">
      <dgm:prSet presAssocID="{8855003D-AF3A-45E9-8C62-5094DC9CCE86}" presName="parentText" presStyleLbl="alignNode1" presStyleIdx="0" presStyleCnt="4" custLinFactNeighborX="13" custLinFactNeighborY="105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A44EC-0C0D-4424-8E0B-7E86073EE3B8}" type="pres">
      <dgm:prSet presAssocID="{8855003D-AF3A-45E9-8C62-5094DC9CCE86}" presName="descendantText" presStyleLbl="alignAcc1" presStyleIdx="0" presStyleCnt="4" custLinFactNeighborX="43" custLinFactNeighborY="163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DC649-1131-4A9D-81FE-EE8A866C9FC9}" type="pres">
      <dgm:prSet presAssocID="{B7437B55-40EB-4F83-A6C5-B3B053A1774B}" presName="sp" presStyleCnt="0"/>
      <dgm:spPr/>
    </dgm:pt>
    <dgm:pt modelId="{22F5F63B-ADB4-44AC-9546-EC9F38DCED5C}" type="pres">
      <dgm:prSet presAssocID="{3C29A694-846A-4187-832C-96CA513680EE}" presName="composite" presStyleCnt="0"/>
      <dgm:spPr/>
    </dgm:pt>
    <dgm:pt modelId="{62E0AA55-E9C4-453B-A39D-C03EC7DA2962}" type="pres">
      <dgm:prSet presAssocID="{3C29A694-846A-4187-832C-96CA513680EE}" presName="parentText" presStyleLbl="alignNode1" presStyleIdx="1" presStyleCnt="4" custScaleY="12008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72536-D0A1-4F05-9FC9-3D614DD637A9}" type="pres">
      <dgm:prSet presAssocID="{3C29A694-846A-4187-832C-96CA513680EE}" presName="descendantText" presStyleLbl="alignAcc1" presStyleIdx="1" presStyleCnt="4" custScaleY="156293" custLinFactNeighborX="0" custLinFactNeighborY="3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C2B8D-8DE5-4561-ADB1-A07BAA419A77}" type="pres">
      <dgm:prSet presAssocID="{26EF922A-0CCD-465A-96A4-1C75621E6517}" presName="sp" presStyleCnt="0"/>
      <dgm:spPr/>
    </dgm:pt>
    <dgm:pt modelId="{58373D17-50DF-41ED-BF15-3733841D3F70}" type="pres">
      <dgm:prSet presAssocID="{FC1D9EB8-75D0-4406-8630-6B41BEC5BC88}" presName="composite" presStyleCnt="0"/>
      <dgm:spPr/>
    </dgm:pt>
    <dgm:pt modelId="{EE23F99D-F066-407B-8FC6-5DB72A60E3A9}" type="pres">
      <dgm:prSet presAssocID="{FC1D9EB8-75D0-4406-8630-6B41BEC5BC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D98EB-E797-48DB-825D-AB54D4A1F3B6}" type="pres">
      <dgm:prSet presAssocID="{FC1D9EB8-75D0-4406-8630-6B41BEC5BC88}" presName="descendantText" presStyleLbl="alignAcc1" presStyleIdx="2" presStyleCnt="4" custScaleY="83373" custLinFactNeighborX="-302" custLinFactNeighborY="-4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3D3F1-4F8C-4AD3-949D-ABD8B9067323}" type="pres">
      <dgm:prSet presAssocID="{ED561E5B-BA4A-4967-A1B2-132D88442807}" presName="sp" presStyleCnt="0"/>
      <dgm:spPr/>
    </dgm:pt>
    <dgm:pt modelId="{7E192DBC-BE3B-4608-B8DD-8B67D65CB5CF}" type="pres">
      <dgm:prSet presAssocID="{5247F940-2C75-45D1-8FB9-61FD672A3D01}" presName="composite" presStyleCnt="0"/>
      <dgm:spPr/>
    </dgm:pt>
    <dgm:pt modelId="{4642E83D-8602-4CD6-86CA-C604CD0BD63A}" type="pres">
      <dgm:prSet presAssocID="{5247F940-2C75-45D1-8FB9-61FD672A3D01}" presName="parentText" presStyleLbl="alignNode1" presStyleIdx="3" presStyleCnt="4" custScaleY="1245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7E94D-F658-4500-813B-D8760F01C937}" type="pres">
      <dgm:prSet presAssocID="{5247F940-2C75-45D1-8FB9-61FD672A3D01}" presName="descendantText" presStyleLbl="alignAcc1" presStyleIdx="3" presStyleCnt="4" custScaleY="130058" custLinFactNeighborX="-302" custLinFactNeighborY="-2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D3EFD3-347E-4CBF-933D-6A1959E140D9}" type="presOf" srcId="{94B7A5EC-FFA7-4FDC-A46B-401658FA6416}" destId="{68872536-D0A1-4F05-9FC9-3D614DD637A9}" srcOrd="0" destOrd="0" presId="urn:microsoft.com/office/officeart/2005/8/layout/chevron2"/>
    <dgm:cxn modelId="{BA375F14-D615-4E23-92CC-D2EA05BCCB1F}" srcId="{FC1D9EB8-75D0-4406-8630-6B41BEC5BC88}" destId="{D08D771E-84DE-4383-953C-C3F3FF1BB3E3}" srcOrd="0" destOrd="0" parTransId="{1C89FF52-5033-4E4F-9F05-2142E821537C}" sibTransId="{33D8AC63-2C31-4FFA-B390-83359D1C0B9A}"/>
    <dgm:cxn modelId="{2EB54937-6D2E-4B8F-AA81-32C4F728C76F}" type="presOf" srcId="{FC1D9EB8-75D0-4406-8630-6B41BEC5BC88}" destId="{EE23F99D-F066-407B-8FC6-5DB72A60E3A9}" srcOrd="0" destOrd="0" presId="urn:microsoft.com/office/officeart/2005/8/layout/chevron2"/>
    <dgm:cxn modelId="{BB93BABD-0E53-40CE-9DC9-C76F2C8CCF6F}" type="presOf" srcId="{38F1B95D-7B47-415A-A7B7-994136CFBB3A}" destId="{4D47E94D-F658-4500-813B-D8760F01C937}" srcOrd="0" destOrd="1" presId="urn:microsoft.com/office/officeart/2005/8/layout/chevron2"/>
    <dgm:cxn modelId="{F5E0F707-B0F9-45EE-BD81-A2E20F4FA198}" srcId="{8855003D-AF3A-45E9-8C62-5094DC9CCE86}" destId="{79D9880D-0B10-4DE8-A6C8-DC98825CBB57}" srcOrd="0" destOrd="0" parTransId="{B158D882-5975-4995-B7C5-6870FBE0B049}" sibTransId="{F45485D6-BE1C-47A0-9491-AD87157569D5}"/>
    <dgm:cxn modelId="{3F41D8EB-7937-4AAA-B0FE-9133E5069BD6}" type="presOf" srcId="{C5E2BA15-B86A-4F4F-8AE8-F36682BCCB84}" destId="{82FA44EC-0C0D-4424-8E0B-7E86073EE3B8}" srcOrd="0" destOrd="1" presId="urn:microsoft.com/office/officeart/2005/8/layout/chevron2"/>
    <dgm:cxn modelId="{81D9671F-E9EC-47B5-BFC9-EE4F9ED39B27}" srcId="{43F47576-DCC7-454C-BB21-6958E9863A6A}" destId="{8855003D-AF3A-45E9-8C62-5094DC9CCE86}" srcOrd="0" destOrd="0" parTransId="{D32B1E1F-36DF-4055-AA47-ED14004BD74E}" sibTransId="{B7437B55-40EB-4F83-A6C5-B3B053A1774B}"/>
    <dgm:cxn modelId="{3E14294C-0D70-4DA6-B2C0-E439C6B60084}" srcId="{FC1D9EB8-75D0-4406-8630-6B41BEC5BC88}" destId="{2E083BEC-BF92-4DD3-ABA9-6DF6E362EC30}" srcOrd="1" destOrd="0" parTransId="{B6B54EEE-6C7C-4E8D-A03F-5D396E54B1AD}" sibTransId="{D91B7F74-C133-4011-8134-A2356C640847}"/>
    <dgm:cxn modelId="{E17B27C5-A80D-4B1C-8EC1-0BE140C2AC7A}" srcId="{5247F940-2C75-45D1-8FB9-61FD672A3D01}" destId="{ED5FD91A-62C0-469B-9777-8ABB5B6F4DF2}" srcOrd="0" destOrd="0" parTransId="{76DE9C9A-733F-4588-92DA-655716A8AE96}" sibTransId="{0910566A-9366-497B-A1FB-AA3121E43E3D}"/>
    <dgm:cxn modelId="{484AC6BC-B6C1-4DED-A92C-D3A0BE2E3F34}" type="presOf" srcId="{D08D771E-84DE-4383-953C-C3F3FF1BB3E3}" destId="{A50D98EB-E797-48DB-825D-AB54D4A1F3B6}" srcOrd="0" destOrd="0" presId="urn:microsoft.com/office/officeart/2005/8/layout/chevron2"/>
    <dgm:cxn modelId="{CF177E51-ED48-46B5-A9D4-D420DEB45A18}" srcId="{43F47576-DCC7-454C-BB21-6958E9863A6A}" destId="{FC1D9EB8-75D0-4406-8630-6B41BEC5BC88}" srcOrd="2" destOrd="0" parTransId="{74C7D839-97CC-41B5-86AD-99791208FB43}" sibTransId="{ED561E5B-BA4A-4967-A1B2-132D88442807}"/>
    <dgm:cxn modelId="{B8F7C454-633C-4408-85B9-9C1E95AB66E0}" srcId="{8855003D-AF3A-45E9-8C62-5094DC9CCE86}" destId="{C5E2BA15-B86A-4F4F-8AE8-F36682BCCB84}" srcOrd="1" destOrd="0" parTransId="{4130F341-7E15-4728-93BD-79037C73B3BE}" sibTransId="{23456AA8-7FBF-45D2-8CE4-9F209B9B42CD}"/>
    <dgm:cxn modelId="{76702978-147D-4612-8FE4-B1500E9CE38B}" type="presOf" srcId="{2E083BEC-BF92-4DD3-ABA9-6DF6E362EC30}" destId="{A50D98EB-E797-48DB-825D-AB54D4A1F3B6}" srcOrd="0" destOrd="1" presId="urn:microsoft.com/office/officeart/2005/8/layout/chevron2"/>
    <dgm:cxn modelId="{459246C2-A60D-4FDC-92D3-202B0FFDF795}" type="presOf" srcId="{5247F940-2C75-45D1-8FB9-61FD672A3D01}" destId="{4642E83D-8602-4CD6-86CA-C604CD0BD63A}" srcOrd="0" destOrd="0" presId="urn:microsoft.com/office/officeart/2005/8/layout/chevron2"/>
    <dgm:cxn modelId="{1FDEE868-FFAC-479C-9159-3C299DFC3517}" srcId="{43F47576-DCC7-454C-BB21-6958E9863A6A}" destId="{5247F940-2C75-45D1-8FB9-61FD672A3D01}" srcOrd="3" destOrd="0" parTransId="{125FA760-CB3E-4938-833F-CB2423A86223}" sibTransId="{20B74116-41B9-4D92-9126-8DAF44838FC2}"/>
    <dgm:cxn modelId="{9D3C0FC9-EF50-465C-AA53-4468C2338893}" srcId="{3C29A694-846A-4187-832C-96CA513680EE}" destId="{94B7A5EC-FFA7-4FDC-A46B-401658FA6416}" srcOrd="0" destOrd="0" parTransId="{44AE1101-6DE5-47BF-9E36-1A36C2E743E2}" sibTransId="{D70F46D2-53D7-44E0-8EF1-D5BE5F33E81C}"/>
    <dgm:cxn modelId="{ECC95045-5BD1-4BAB-9149-A3444F8CDA1F}" srcId="{3C29A694-846A-4187-832C-96CA513680EE}" destId="{DDD8B46E-60A8-4B15-9B3A-CEFE4C272A11}" srcOrd="1" destOrd="0" parTransId="{8920E64A-F816-414C-B0C0-06B1745DC67B}" sibTransId="{E59AD17B-8AE0-4381-AC2E-08CB3E6BEE0D}"/>
    <dgm:cxn modelId="{E9EFFDD9-AFC4-4943-8A82-3465339DE689}" srcId="{43F47576-DCC7-454C-BB21-6958E9863A6A}" destId="{3C29A694-846A-4187-832C-96CA513680EE}" srcOrd="1" destOrd="0" parTransId="{605B6532-E6B6-4073-A6BD-52C6E17444E7}" sibTransId="{26EF922A-0CCD-465A-96A4-1C75621E6517}"/>
    <dgm:cxn modelId="{A44535C9-2A38-42E0-A593-849D999FD7DF}" type="presOf" srcId="{DDD8B46E-60A8-4B15-9B3A-CEFE4C272A11}" destId="{68872536-D0A1-4F05-9FC9-3D614DD637A9}" srcOrd="0" destOrd="1" presId="urn:microsoft.com/office/officeart/2005/8/layout/chevron2"/>
    <dgm:cxn modelId="{7F35529D-E685-4E5A-A89A-EEB91A7D0B90}" type="presOf" srcId="{8855003D-AF3A-45E9-8C62-5094DC9CCE86}" destId="{9E214F41-8D54-4590-AA95-464D4519C74A}" srcOrd="0" destOrd="0" presId="urn:microsoft.com/office/officeart/2005/8/layout/chevron2"/>
    <dgm:cxn modelId="{857A5073-DB9B-46F4-B927-0BF5861AA860}" type="presOf" srcId="{79D9880D-0B10-4DE8-A6C8-DC98825CBB57}" destId="{82FA44EC-0C0D-4424-8E0B-7E86073EE3B8}" srcOrd="0" destOrd="0" presId="urn:microsoft.com/office/officeart/2005/8/layout/chevron2"/>
    <dgm:cxn modelId="{91EB3FA6-BD66-4F32-A34F-1FC902207174}" type="presOf" srcId="{3C29A694-846A-4187-832C-96CA513680EE}" destId="{62E0AA55-E9C4-453B-A39D-C03EC7DA2962}" srcOrd="0" destOrd="0" presId="urn:microsoft.com/office/officeart/2005/8/layout/chevron2"/>
    <dgm:cxn modelId="{7A653F81-D685-4C91-B80B-7FDABCCFE79C}" type="presOf" srcId="{ED5FD91A-62C0-469B-9777-8ABB5B6F4DF2}" destId="{4D47E94D-F658-4500-813B-D8760F01C937}" srcOrd="0" destOrd="0" presId="urn:microsoft.com/office/officeart/2005/8/layout/chevron2"/>
    <dgm:cxn modelId="{72DB8283-93FF-44BE-8BA9-5037E3A07362}" type="presOf" srcId="{43F47576-DCC7-454C-BB21-6958E9863A6A}" destId="{A42EA55B-A586-4B3D-95CE-FF880C321ECA}" srcOrd="0" destOrd="0" presId="urn:microsoft.com/office/officeart/2005/8/layout/chevron2"/>
    <dgm:cxn modelId="{43970658-2826-4BF5-9D27-2F73307F2626}" srcId="{5247F940-2C75-45D1-8FB9-61FD672A3D01}" destId="{38F1B95D-7B47-415A-A7B7-994136CFBB3A}" srcOrd="1" destOrd="0" parTransId="{D3EF417A-DD78-45A3-A6E1-4EED4DF38CA7}" sibTransId="{E50B83D3-4562-4D40-BE2C-C3D1961522D1}"/>
    <dgm:cxn modelId="{185B3E8A-5649-4CEC-B7D6-59B37ACB4D19}" type="presParOf" srcId="{A42EA55B-A586-4B3D-95CE-FF880C321ECA}" destId="{94109A28-5E83-485F-8857-63AE38D82728}" srcOrd="0" destOrd="0" presId="urn:microsoft.com/office/officeart/2005/8/layout/chevron2"/>
    <dgm:cxn modelId="{61AE7F4F-3316-44A7-B637-D3F06D739217}" type="presParOf" srcId="{94109A28-5E83-485F-8857-63AE38D82728}" destId="{9E214F41-8D54-4590-AA95-464D4519C74A}" srcOrd="0" destOrd="0" presId="urn:microsoft.com/office/officeart/2005/8/layout/chevron2"/>
    <dgm:cxn modelId="{75CBD7EE-755C-4007-BDB7-E9345AC41FF0}" type="presParOf" srcId="{94109A28-5E83-485F-8857-63AE38D82728}" destId="{82FA44EC-0C0D-4424-8E0B-7E86073EE3B8}" srcOrd="1" destOrd="0" presId="urn:microsoft.com/office/officeart/2005/8/layout/chevron2"/>
    <dgm:cxn modelId="{34C03BF2-2A26-4D3D-B34A-8E4ED3A89940}" type="presParOf" srcId="{A42EA55B-A586-4B3D-95CE-FF880C321ECA}" destId="{302DC649-1131-4A9D-81FE-EE8A866C9FC9}" srcOrd="1" destOrd="0" presId="urn:microsoft.com/office/officeart/2005/8/layout/chevron2"/>
    <dgm:cxn modelId="{8EB45093-D606-49FF-9F58-44E858C2CDBE}" type="presParOf" srcId="{A42EA55B-A586-4B3D-95CE-FF880C321ECA}" destId="{22F5F63B-ADB4-44AC-9546-EC9F38DCED5C}" srcOrd="2" destOrd="0" presId="urn:microsoft.com/office/officeart/2005/8/layout/chevron2"/>
    <dgm:cxn modelId="{9344DAFC-087E-4465-A295-F72606418C4D}" type="presParOf" srcId="{22F5F63B-ADB4-44AC-9546-EC9F38DCED5C}" destId="{62E0AA55-E9C4-453B-A39D-C03EC7DA2962}" srcOrd="0" destOrd="0" presId="urn:microsoft.com/office/officeart/2005/8/layout/chevron2"/>
    <dgm:cxn modelId="{93E46F96-EBA4-4E47-94DB-D83B84E5EEF1}" type="presParOf" srcId="{22F5F63B-ADB4-44AC-9546-EC9F38DCED5C}" destId="{68872536-D0A1-4F05-9FC9-3D614DD637A9}" srcOrd="1" destOrd="0" presId="urn:microsoft.com/office/officeart/2005/8/layout/chevron2"/>
    <dgm:cxn modelId="{C88E02B7-B350-4A1E-9DC1-EEFCAC3C242A}" type="presParOf" srcId="{A42EA55B-A586-4B3D-95CE-FF880C321ECA}" destId="{AD8C2B8D-8DE5-4561-ADB1-A07BAA419A77}" srcOrd="3" destOrd="0" presId="urn:microsoft.com/office/officeart/2005/8/layout/chevron2"/>
    <dgm:cxn modelId="{6E9EF893-3A0A-4242-BB84-C553B6585724}" type="presParOf" srcId="{A42EA55B-A586-4B3D-95CE-FF880C321ECA}" destId="{58373D17-50DF-41ED-BF15-3733841D3F70}" srcOrd="4" destOrd="0" presId="urn:microsoft.com/office/officeart/2005/8/layout/chevron2"/>
    <dgm:cxn modelId="{075F0346-A239-4343-BD57-DA0619C41D84}" type="presParOf" srcId="{58373D17-50DF-41ED-BF15-3733841D3F70}" destId="{EE23F99D-F066-407B-8FC6-5DB72A60E3A9}" srcOrd="0" destOrd="0" presId="urn:microsoft.com/office/officeart/2005/8/layout/chevron2"/>
    <dgm:cxn modelId="{52712CB7-E55E-42E7-B604-6E4320B4072C}" type="presParOf" srcId="{58373D17-50DF-41ED-BF15-3733841D3F70}" destId="{A50D98EB-E797-48DB-825D-AB54D4A1F3B6}" srcOrd="1" destOrd="0" presId="urn:microsoft.com/office/officeart/2005/8/layout/chevron2"/>
    <dgm:cxn modelId="{2680BC8B-9D0A-46D6-BB15-4CD5CE9077F2}" type="presParOf" srcId="{A42EA55B-A586-4B3D-95CE-FF880C321ECA}" destId="{E443D3F1-4F8C-4AD3-949D-ABD8B9067323}" srcOrd="5" destOrd="0" presId="urn:microsoft.com/office/officeart/2005/8/layout/chevron2"/>
    <dgm:cxn modelId="{6DC29D5D-A9E1-48C0-8878-CA31DD678AAC}" type="presParOf" srcId="{A42EA55B-A586-4B3D-95CE-FF880C321ECA}" destId="{7E192DBC-BE3B-4608-B8DD-8B67D65CB5CF}" srcOrd="6" destOrd="0" presId="urn:microsoft.com/office/officeart/2005/8/layout/chevron2"/>
    <dgm:cxn modelId="{8F5D99FF-B04B-4A64-8004-D353E8198E2F}" type="presParOf" srcId="{7E192DBC-BE3B-4608-B8DD-8B67D65CB5CF}" destId="{4642E83D-8602-4CD6-86CA-C604CD0BD63A}" srcOrd="0" destOrd="0" presId="urn:microsoft.com/office/officeart/2005/8/layout/chevron2"/>
    <dgm:cxn modelId="{507E0DFD-4A85-434F-897E-DF8D0005650C}" type="presParOf" srcId="{7E192DBC-BE3B-4608-B8DD-8B67D65CB5CF}" destId="{4D47E94D-F658-4500-813B-D8760F01C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19606-5758-4C5A-82AB-5D9AEF879F8D}" type="doc">
      <dgm:prSet loTypeId="urn:microsoft.com/office/officeart/2005/8/layout/hList6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C2B6641-9FFD-4912-B172-004F4775839D}">
      <dgm:prSet phldrT="[Text]"/>
      <dgm:spPr/>
      <dgm:t>
        <a:bodyPr/>
        <a:lstStyle/>
        <a:p>
          <a:r>
            <a:rPr lang="en-US" dirty="0" smtClean="0"/>
            <a:t>1- Not used for </a:t>
          </a:r>
          <a:r>
            <a:rPr lang="en-US" b="1" dirty="0" smtClean="0">
              <a:solidFill>
                <a:schemeClr val="tx1"/>
              </a:solidFill>
            </a:rPr>
            <a:t>highly soluble </a:t>
          </a:r>
          <a:r>
            <a:rPr lang="en-US" dirty="0" smtClean="0"/>
            <a:t>drugs such as </a:t>
          </a:r>
          <a:r>
            <a:rPr lang="en-US" dirty="0" err="1" smtClean="0"/>
            <a:t>KBr</a:t>
          </a:r>
          <a:r>
            <a:rPr lang="en-US" dirty="0" smtClean="0"/>
            <a:t> and NH4Cl since the sudden release of such drugs in the stomach will </a:t>
          </a:r>
          <a:r>
            <a:rPr lang="en-US" b="0" dirty="0" smtClean="0"/>
            <a:t>cause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high</a:t>
          </a:r>
          <a:r>
            <a:rPr lang="en-US" b="1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irritation</a:t>
          </a:r>
          <a:r>
            <a:rPr lang="en-US" b="1" dirty="0" smtClean="0"/>
            <a:t>.</a:t>
          </a:r>
          <a:endParaRPr lang="en-GB" b="1" dirty="0"/>
        </a:p>
      </dgm:t>
    </dgm:pt>
    <dgm:pt modelId="{CFC620CF-9517-4AE7-83D0-24B015441020}" type="parTrans" cxnId="{409B2A5C-F7EA-4322-9F21-E881550227AA}">
      <dgm:prSet/>
      <dgm:spPr/>
      <dgm:t>
        <a:bodyPr/>
        <a:lstStyle/>
        <a:p>
          <a:endParaRPr lang="en-GB"/>
        </a:p>
      </dgm:t>
    </dgm:pt>
    <dgm:pt modelId="{FD2DBCE9-FA18-4137-A86E-F803DF1831AE}" type="sibTrans" cxnId="{409B2A5C-F7EA-4322-9F21-E881550227AA}">
      <dgm:prSet/>
      <dgm:spPr/>
      <dgm:t>
        <a:bodyPr/>
        <a:lstStyle/>
        <a:p>
          <a:endParaRPr lang="en-GB"/>
        </a:p>
      </dgm:t>
    </dgm:pt>
    <dgm:pt modelId="{ADC10422-22B3-4CC1-9985-D78580C2E44D}">
      <dgm:prSet phldrT="[Text]"/>
      <dgm:spPr/>
      <dgm:t>
        <a:bodyPr/>
        <a:lstStyle/>
        <a:p>
          <a:r>
            <a:rPr lang="en-US" dirty="0" smtClean="0"/>
            <a:t>2- Not used for </a:t>
          </a:r>
          <a:r>
            <a:rPr lang="en-GB" b="1" i="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dirty="0" smtClean="0"/>
            <a:t>and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dirty="0" smtClean="0"/>
            <a:t>materials, since the </a:t>
          </a:r>
          <a:r>
            <a:rPr lang="en-GB" b="1" i="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mtClean="0"/>
            <a:t>materials </a:t>
          </a:r>
          <a:r>
            <a:rPr lang="en-US" dirty="0" smtClean="0"/>
            <a:t>cause the capsule to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dirty="0" smtClean="0"/>
            <a:t>, while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dirty="0" smtClean="0"/>
            <a:t> drugs may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dirty="0" smtClean="0"/>
            <a:t> the capsule shell to excessive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dirty="0" smtClean="0"/>
            <a:t> , which can be reduced by using small amount of inert oil in powder mixture.    </a:t>
          </a:r>
        </a:p>
        <a:p>
          <a:endParaRPr lang="en-GB" dirty="0"/>
        </a:p>
      </dgm:t>
    </dgm:pt>
    <dgm:pt modelId="{31D61B98-730C-471E-86AD-ADC360EBD169}" type="parTrans" cxnId="{92BD61A9-3F5A-4477-B8E3-9CB64F89E140}">
      <dgm:prSet/>
      <dgm:spPr/>
      <dgm:t>
        <a:bodyPr/>
        <a:lstStyle/>
        <a:p>
          <a:endParaRPr lang="en-GB"/>
        </a:p>
      </dgm:t>
    </dgm:pt>
    <dgm:pt modelId="{30DAF6C3-CC05-4509-9A9E-DD64884C32BE}" type="sibTrans" cxnId="{92BD61A9-3F5A-4477-B8E3-9CB64F89E140}">
      <dgm:prSet/>
      <dgm:spPr/>
      <dgm:t>
        <a:bodyPr/>
        <a:lstStyle/>
        <a:p>
          <a:endParaRPr lang="en-GB"/>
        </a:p>
      </dgm:t>
    </dgm:pt>
    <dgm:pt modelId="{9CF73B8E-C662-4952-AD01-B9E777BD172A}" type="pres">
      <dgm:prSet presAssocID="{2F219606-5758-4C5A-82AB-5D9AEF879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9A235C-F205-4674-8501-282FCF3D33BF}" type="pres">
      <dgm:prSet presAssocID="{9C2B6641-9FFD-4912-B172-004F4775839D}" presName="node" presStyleLbl="node1" presStyleIdx="0" presStyleCnt="2" custScaleX="123283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C68C9C-DEE9-45B7-B69E-7D5B88C65429}" type="pres">
      <dgm:prSet presAssocID="{FD2DBCE9-FA18-4137-A86E-F803DF1831AE}" presName="sibTrans" presStyleCnt="0"/>
      <dgm:spPr/>
    </dgm:pt>
    <dgm:pt modelId="{B0B4D51D-CC64-45D2-8C26-E92CDA66A98C}" type="pres">
      <dgm:prSet presAssocID="{ADC10422-22B3-4CC1-9985-D78580C2E44D}" presName="node" presStyleLbl="node1" presStyleIdx="1" presStyleCnt="2" custScaleX="122947" custScaleY="97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D41691-F11E-4B5F-85BE-D547F72B8728}" type="presOf" srcId="{ADC10422-22B3-4CC1-9985-D78580C2E44D}" destId="{B0B4D51D-CC64-45D2-8C26-E92CDA66A98C}" srcOrd="0" destOrd="0" presId="urn:microsoft.com/office/officeart/2005/8/layout/hList6"/>
    <dgm:cxn modelId="{92BD61A9-3F5A-4477-B8E3-9CB64F89E140}" srcId="{2F219606-5758-4C5A-82AB-5D9AEF879F8D}" destId="{ADC10422-22B3-4CC1-9985-D78580C2E44D}" srcOrd="1" destOrd="0" parTransId="{31D61B98-730C-471E-86AD-ADC360EBD169}" sibTransId="{30DAF6C3-CC05-4509-9A9E-DD64884C32BE}"/>
    <dgm:cxn modelId="{409B2A5C-F7EA-4322-9F21-E881550227AA}" srcId="{2F219606-5758-4C5A-82AB-5D9AEF879F8D}" destId="{9C2B6641-9FFD-4912-B172-004F4775839D}" srcOrd="0" destOrd="0" parTransId="{CFC620CF-9517-4AE7-83D0-24B015441020}" sibTransId="{FD2DBCE9-FA18-4137-A86E-F803DF1831AE}"/>
    <dgm:cxn modelId="{CA5D6FCA-2C61-4962-B5E3-693E011055ED}" type="presOf" srcId="{9C2B6641-9FFD-4912-B172-004F4775839D}" destId="{8E9A235C-F205-4674-8501-282FCF3D33BF}" srcOrd="0" destOrd="0" presId="urn:microsoft.com/office/officeart/2005/8/layout/hList6"/>
    <dgm:cxn modelId="{EFDF74BB-98E7-41A7-AE2C-40299DD91146}" type="presOf" srcId="{2F219606-5758-4C5A-82AB-5D9AEF879F8D}" destId="{9CF73B8E-C662-4952-AD01-B9E777BD172A}" srcOrd="0" destOrd="0" presId="urn:microsoft.com/office/officeart/2005/8/layout/hList6"/>
    <dgm:cxn modelId="{DCE30E9C-EC2C-400C-AED7-C8933B37FB1B}" type="presParOf" srcId="{9CF73B8E-C662-4952-AD01-B9E777BD172A}" destId="{8E9A235C-F205-4674-8501-282FCF3D33BF}" srcOrd="0" destOrd="0" presId="urn:microsoft.com/office/officeart/2005/8/layout/hList6"/>
    <dgm:cxn modelId="{EDBA5A53-27B7-4A6D-8C7D-D7F84ACC258B}" type="presParOf" srcId="{9CF73B8E-C662-4952-AD01-B9E777BD172A}" destId="{79C68C9C-DEE9-45B7-B69E-7D5B88C65429}" srcOrd="1" destOrd="0" presId="urn:microsoft.com/office/officeart/2005/8/layout/hList6"/>
    <dgm:cxn modelId="{974613F6-42DF-4AE0-A652-7B2312D6F1BF}" type="presParOf" srcId="{9CF73B8E-C662-4952-AD01-B9E777BD172A}" destId="{B0B4D51D-CC64-45D2-8C26-E92CDA66A9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5883D-47BD-4319-BF61-011F4ED79170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B76713-3189-4885-89B1-7C4F60299F8E}">
      <dgm:prSet phldrT="[Text]" custT="1"/>
      <dgm:spPr/>
      <dgm:t>
        <a:bodyPr/>
        <a:lstStyle/>
        <a:p>
          <a:r>
            <a:rPr lang="en-US" sz="5400" dirty="0" smtClean="0"/>
            <a:t>B- Filling</a:t>
          </a:r>
        </a:p>
      </dgm:t>
    </dgm:pt>
    <dgm:pt modelId="{1247B5A1-B52F-4C60-BEED-71F34ECD3237}" type="parTrans" cxnId="{84EE009B-3E65-4916-9AEB-5C21484FE4BC}">
      <dgm:prSet/>
      <dgm:spPr/>
      <dgm:t>
        <a:bodyPr/>
        <a:lstStyle/>
        <a:p>
          <a:endParaRPr lang="en-GB"/>
        </a:p>
      </dgm:t>
    </dgm:pt>
    <dgm:pt modelId="{D5435322-2DA6-4E1F-A04C-D99894B9A9EB}" type="sibTrans" cxnId="{84EE009B-3E65-4916-9AEB-5C21484FE4BC}">
      <dgm:prSet/>
      <dgm:spPr/>
      <dgm:t>
        <a:bodyPr/>
        <a:lstStyle/>
        <a:p>
          <a:endParaRPr lang="en-GB"/>
        </a:p>
      </dgm:t>
    </dgm:pt>
    <dgm:pt modelId="{835EBDD3-43FF-41EE-BFE8-CE3AE49B8D49}">
      <dgm:prSet phldrT="[Text]"/>
      <dgm:spPr/>
      <dgm:t>
        <a:bodyPr/>
        <a:lstStyle/>
        <a:p>
          <a:pPr algn="l"/>
          <a:r>
            <a:rPr lang="en-US" dirty="0" smtClean="0"/>
            <a:t>1- Electrical machine which is automatic.</a:t>
          </a:r>
          <a:endParaRPr lang="en-GB" dirty="0"/>
        </a:p>
      </dgm:t>
    </dgm:pt>
    <dgm:pt modelId="{1722614A-F277-4477-A5AE-E05042B19BC6}" type="parTrans" cxnId="{273B8850-EFF1-4F21-B509-FC2F83A97E84}">
      <dgm:prSet/>
      <dgm:spPr/>
      <dgm:t>
        <a:bodyPr/>
        <a:lstStyle/>
        <a:p>
          <a:endParaRPr lang="en-GB"/>
        </a:p>
      </dgm:t>
    </dgm:pt>
    <dgm:pt modelId="{092E7BBC-7C61-4B6B-AD15-C6429D7F02C9}" type="sibTrans" cxnId="{273B8850-EFF1-4F21-B509-FC2F83A97E84}">
      <dgm:prSet/>
      <dgm:spPr/>
      <dgm:t>
        <a:bodyPr/>
        <a:lstStyle/>
        <a:p>
          <a:endParaRPr lang="en-GB"/>
        </a:p>
      </dgm:t>
    </dgm:pt>
    <dgm:pt modelId="{295F620B-682F-48CC-9FE9-39BCD55E4D81}">
      <dgm:prSet phldrT="[Text]"/>
      <dgm:spPr/>
      <dgm:t>
        <a:bodyPr/>
        <a:lstStyle/>
        <a:p>
          <a:pPr algn="just"/>
          <a:r>
            <a:rPr lang="en-US" dirty="0" smtClean="0"/>
            <a:t>2- Manual filling machine which is used for small scale the produce 20-36 capsules.</a:t>
          </a:r>
          <a:endParaRPr lang="en-GB" dirty="0"/>
        </a:p>
      </dgm:t>
    </dgm:pt>
    <dgm:pt modelId="{023830E9-3C1B-4DA9-ABB4-56101D27AEBF}" type="parTrans" cxnId="{C0953EBF-2DEF-4241-BC5E-1F4502C2910D}">
      <dgm:prSet/>
      <dgm:spPr/>
      <dgm:t>
        <a:bodyPr/>
        <a:lstStyle/>
        <a:p>
          <a:endParaRPr lang="en-GB"/>
        </a:p>
      </dgm:t>
    </dgm:pt>
    <dgm:pt modelId="{F54AB699-7AFA-499E-8CF7-2E4189B76CE0}" type="sibTrans" cxnId="{C0953EBF-2DEF-4241-BC5E-1F4502C2910D}">
      <dgm:prSet/>
      <dgm:spPr/>
      <dgm:t>
        <a:bodyPr/>
        <a:lstStyle/>
        <a:p>
          <a:endParaRPr lang="en-GB"/>
        </a:p>
      </dgm:t>
    </dgm:pt>
    <dgm:pt modelId="{C4FAF7C0-C731-4373-8120-331B8A8DC276}">
      <dgm:prSet phldrT="[Text]"/>
      <dgm:spPr/>
      <dgm:t>
        <a:bodyPr/>
        <a:lstStyle/>
        <a:p>
          <a:pPr algn="l"/>
          <a:r>
            <a:rPr lang="en-US" dirty="0" smtClean="0"/>
            <a:t>3- Hand filling by the dipping technique.</a:t>
          </a:r>
          <a:endParaRPr lang="en-GB" dirty="0"/>
        </a:p>
      </dgm:t>
    </dgm:pt>
    <dgm:pt modelId="{36CE38BE-E4E2-4426-8D8C-DC91F26F06A9}" type="sibTrans" cxnId="{2DC6426D-53C7-4108-8C75-EC4288C672B7}">
      <dgm:prSet/>
      <dgm:spPr/>
      <dgm:t>
        <a:bodyPr/>
        <a:lstStyle/>
        <a:p>
          <a:endParaRPr lang="en-GB"/>
        </a:p>
      </dgm:t>
    </dgm:pt>
    <dgm:pt modelId="{E2725AFB-C8A6-41D5-8CD0-47F007920ADA}" type="parTrans" cxnId="{2DC6426D-53C7-4108-8C75-EC4288C672B7}">
      <dgm:prSet/>
      <dgm:spPr/>
      <dgm:t>
        <a:bodyPr/>
        <a:lstStyle/>
        <a:p>
          <a:endParaRPr lang="en-GB"/>
        </a:p>
      </dgm:t>
    </dgm:pt>
    <dgm:pt modelId="{7D4B279A-722B-4F7C-BB41-789B8C9DDD5E}" type="pres">
      <dgm:prSet presAssocID="{0A95883D-47BD-4319-BF61-011F4ED791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66080A-3E44-44EB-B436-9EBEDBC220EA}" type="pres">
      <dgm:prSet presAssocID="{CEB76713-3189-4885-89B1-7C4F60299F8E}" presName="root1" presStyleCnt="0"/>
      <dgm:spPr/>
    </dgm:pt>
    <dgm:pt modelId="{2F15635D-30A7-4453-AE09-7D82C606D172}" type="pres">
      <dgm:prSet presAssocID="{CEB76713-3189-4885-89B1-7C4F60299F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7E93E0-2C43-476A-946B-DE486ECB0276}" type="pres">
      <dgm:prSet presAssocID="{CEB76713-3189-4885-89B1-7C4F60299F8E}" presName="level2hierChild" presStyleCnt="0"/>
      <dgm:spPr/>
    </dgm:pt>
    <dgm:pt modelId="{ABF5928D-8BC0-4939-B19C-DFE3DD7351F8}" type="pres">
      <dgm:prSet presAssocID="{1722614A-F277-4477-A5AE-E05042B19BC6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A97712EB-9E94-487D-95F6-4F8B9B145CA9}" type="pres">
      <dgm:prSet presAssocID="{1722614A-F277-4477-A5AE-E05042B19BC6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9E81DC1-E54E-4E68-ACF1-2A73EEF561BF}" type="pres">
      <dgm:prSet presAssocID="{835EBDD3-43FF-41EE-BFE8-CE3AE49B8D49}" presName="root2" presStyleCnt="0"/>
      <dgm:spPr/>
    </dgm:pt>
    <dgm:pt modelId="{1B23B4CD-4222-4B52-A847-35D67296B83D}" type="pres">
      <dgm:prSet presAssocID="{835EBDD3-43FF-41EE-BFE8-CE3AE49B8D49}" presName="LevelTwoTextNode" presStyleLbl="node2" presStyleIdx="0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3B662D-41E3-4485-B2BB-9B105A4B42C5}" type="pres">
      <dgm:prSet presAssocID="{835EBDD3-43FF-41EE-BFE8-CE3AE49B8D49}" presName="level3hierChild" presStyleCnt="0"/>
      <dgm:spPr/>
    </dgm:pt>
    <dgm:pt modelId="{9DE3A67F-0170-47D5-B85C-7DE455959E6E}" type="pres">
      <dgm:prSet presAssocID="{023830E9-3C1B-4DA9-ABB4-56101D27AEBF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46A460D9-6DE6-437F-89A6-932DB8FF596D}" type="pres">
      <dgm:prSet presAssocID="{023830E9-3C1B-4DA9-ABB4-56101D27AEBF}" presName="connTx" presStyleLbl="parChTrans1D2" presStyleIdx="1" presStyleCnt="3"/>
      <dgm:spPr/>
      <dgm:t>
        <a:bodyPr/>
        <a:lstStyle/>
        <a:p>
          <a:endParaRPr lang="en-GB"/>
        </a:p>
      </dgm:t>
    </dgm:pt>
    <dgm:pt modelId="{DFEEF869-79FD-4274-A23D-B8B2386EAC45}" type="pres">
      <dgm:prSet presAssocID="{295F620B-682F-48CC-9FE9-39BCD55E4D81}" presName="root2" presStyleCnt="0"/>
      <dgm:spPr/>
    </dgm:pt>
    <dgm:pt modelId="{39E92DC8-648B-4B01-9B97-6A35FE48B0C2}" type="pres">
      <dgm:prSet presAssocID="{295F620B-682F-48CC-9FE9-39BCD55E4D81}" presName="LevelTwoTextNode" presStyleLbl="node2" presStyleIdx="1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203E6B-829C-4F70-B83D-0BB9E4E44A21}" type="pres">
      <dgm:prSet presAssocID="{295F620B-682F-48CC-9FE9-39BCD55E4D81}" presName="level3hierChild" presStyleCnt="0"/>
      <dgm:spPr/>
    </dgm:pt>
    <dgm:pt modelId="{2E1F8AEF-1B08-42DB-9FCA-292A106B3C75}" type="pres">
      <dgm:prSet presAssocID="{E2725AFB-C8A6-41D5-8CD0-47F007920ADA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32081D80-DCAC-4511-8844-04BB5C94F2DB}" type="pres">
      <dgm:prSet presAssocID="{E2725AFB-C8A6-41D5-8CD0-47F007920ADA}" presName="connTx" presStyleLbl="parChTrans1D2" presStyleIdx="2" presStyleCnt="3"/>
      <dgm:spPr/>
      <dgm:t>
        <a:bodyPr/>
        <a:lstStyle/>
        <a:p>
          <a:endParaRPr lang="en-GB"/>
        </a:p>
      </dgm:t>
    </dgm:pt>
    <dgm:pt modelId="{BCD5CD76-B5E7-4170-825C-767807A510F2}" type="pres">
      <dgm:prSet presAssocID="{C4FAF7C0-C731-4373-8120-331B8A8DC276}" presName="root2" presStyleCnt="0"/>
      <dgm:spPr/>
    </dgm:pt>
    <dgm:pt modelId="{A05336D2-AD01-49D6-901A-8EF79234C76E}" type="pres">
      <dgm:prSet presAssocID="{C4FAF7C0-C731-4373-8120-331B8A8DC276}" presName="LevelTwoTextNode" presStyleLbl="node2" presStyleIdx="2" presStyleCnt="3" custScaleX="220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1AF10C-77EC-4827-B05C-8492E7AB1397}" type="pres">
      <dgm:prSet presAssocID="{C4FAF7C0-C731-4373-8120-331B8A8DC276}" presName="level3hierChild" presStyleCnt="0"/>
      <dgm:spPr/>
    </dgm:pt>
  </dgm:ptLst>
  <dgm:cxnLst>
    <dgm:cxn modelId="{576D34EC-BF69-4F4A-A92E-23211F5BD82C}" type="presOf" srcId="{835EBDD3-43FF-41EE-BFE8-CE3AE49B8D49}" destId="{1B23B4CD-4222-4B52-A847-35D67296B83D}" srcOrd="0" destOrd="0" presId="urn:microsoft.com/office/officeart/2008/layout/HorizontalMultiLevelHierarchy"/>
    <dgm:cxn modelId="{A29ACEEE-B918-478F-86C2-D8F10CC63C38}" type="presOf" srcId="{C4FAF7C0-C731-4373-8120-331B8A8DC276}" destId="{A05336D2-AD01-49D6-901A-8EF79234C76E}" srcOrd="0" destOrd="0" presId="urn:microsoft.com/office/officeart/2008/layout/HorizontalMultiLevelHierarchy"/>
    <dgm:cxn modelId="{84EE009B-3E65-4916-9AEB-5C21484FE4BC}" srcId="{0A95883D-47BD-4319-BF61-011F4ED79170}" destId="{CEB76713-3189-4885-89B1-7C4F60299F8E}" srcOrd="0" destOrd="0" parTransId="{1247B5A1-B52F-4C60-BEED-71F34ECD3237}" sibTransId="{D5435322-2DA6-4E1F-A04C-D99894B9A9EB}"/>
    <dgm:cxn modelId="{247793C8-270B-4867-82D8-506FE1AE83AF}" type="presOf" srcId="{1722614A-F277-4477-A5AE-E05042B19BC6}" destId="{A97712EB-9E94-487D-95F6-4F8B9B145CA9}" srcOrd="1" destOrd="0" presId="urn:microsoft.com/office/officeart/2008/layout/HorizontalMultiLevelHierarchy"/>
    <dgm:cxn modelId="{EB39CCE2-E2D0-49CF-9E40-E09570FB7872}" type="presOf" srcId="{E2725AFB-C8A6-41D5-8CD0-47F007920ADA}" destId="{2E1F8AEF-1B08-42DB-9FCA-292A106B3C75}" srcOrd="0" destOrd="0" presId="urn:microsoft.com/office/officeart/2008/layout/HorizontalMultiLevelHierarchy"/>
    <dgm:cxn modelId="{1F6E5629-A0E8-4DD5-97B9-4C2D7F4D897C}" type="presOf" srcId="{E2725AFB-C8A6-41D5-8CD0-47F007920ADA}" destId="{32081D80-DCAC-4511-8844-04BB5C94F2DB}" srcOrd="1" destOrd="0" presId="urn:microsoft.com/office/officeart/2008/layout/HorizontalMultiLevelHierarchy"/>
    <dgm:cxn modelId="{81ADB272-14EC-44BA-BB79-AEC9B13BAF4A}" type="presOf" srcId="{CEB76713-3189-4885-89B1-7C4F60299F8E}" destId="{2F15635D-30A7-4453-AE09-7D82C606D172}" srcOrd="0" destOrd="0" presId="urn:microsoft.com/office/officeart/2008/layout/HorizontalMultiLevelHierarchy"/>
    <dgm:cxn modelId="{94D9373B-6E1E-41B7-BC96-D94F7B6C8A50}" type="presOf" srcId="{023830E9-3C1B-4DA9-ABB4-56101D27AEBF}" destId="{9DE3A67F-0170-47D5-B85C-7DE455959E6E}" srcOrd="0" destOrd="0" presId="urn:microsoft.com/office/officeart/2008/layout/HorizontalMultiLevelHierarchy"/>
    <dgm:cxn modelId="{2DC6426D-53C7-4108-8C75-EC4288C672B7}" srcId="{CEB76713-3189-4885-89B1-7C4F60299F8E}" destId="{C4FAF7C0-C731-4373-8120-331B8A8DC276}" srcOrd="2" destOrd="0" parTransId="{E2725AFB-C8A6-41D5-8CD0-47F007920ADA}" sibTransId="{36CE38BE-E4E2-4426-8D8C-DC91F26F06A9}"/>
    <dgm:cxn modelId="{DF9EAE41-DB3B-44C2-9940-487F417E51DF}" type="presOf" srcId="{0A95883D-47BD-4319-BF61-011F4ED79170}" destId="{7D4B279A-722B-4F7C-BB41-789B8C9DDD5E}" srcOrd="0" destOrd="0" presId="urn:microsoft.com/office/officeart/2008/layout/HorizontalMultiLevelHierarchy"/>
    <dgm:cxn modelId="{C0953EBF-2DEF-4241-BC5E-1F4502C2910D}" srcId="{CEB76713-3189-4885-89B1-7C4F60299F8E}" destId="{295F620B-682F-48CC-9FE9-39BCD55E4D81}" srcOrd="1" destOrd="0" parTransId="{023830E9-3C1B-4DA9-ABB4-56101D27AEBF}" sibTransId="{F54AB699-7AFA-499E-8CF7-2E4189B76CE0}"/>
    <dgm:cxn modelId="{273B8850-EFF1-4F21-B509-FC2F83A97E84}" srcId="{CEB76713-3189-4885-89B1-7C4F60299F8E}" destId="{835EBDD3-43FF-41EE-BFE8-CE3AE49B8D49}" srcOrd="0" destOrd="0" parTransId="{1722614A-F277-4477-A5AE-E05042B19BC6}" sibTransId="{092E7BBC-7C61-4B6B-AD15-C6429D7F02C9}"/>
    <dgm:cxn modelId="{C63308B9-49D7-4383-8AD3-10D94C58FD30}" type="presOf" srcId="{295F620B-682F-48CC-9FE9-39BCD55E4D81}" destId="{39E92DC8-648B-4B01-9B97-6A35FE48B0C2}" srcOrd="0" destOrd="0" presId="urn:microsoft.com/office/officeart/2008/layout/HorizontalMultiLevelHierarchy"/>
    <dgm:cxn modelId="{82114A27-47F6-41A6-8DFF-E2BBBCCA8870}" type="presOf" srcId="{1722614A-F277-4477-A5AE-E05042B19BC6}" destId="{ABF5928D-8BC0-4939-B19C-DFE3DD7351F8}" srcOrd="0" destOrd="0" presId="urn:microsoft.com/office/officeart/2008/layout/HorizontalMultiLevelHierarchy"/>
    <dgm:cxn modelId="{8BA24DBA-130A-4038-8F34-1085833760DE}" type="presOf" srcId="{023830E9-3C1B-4DA9-ABB4-56101D27AEBF}" destId="{46A460D9-6DE6-437F-89A6-932DB8FF596D}" srcOrd="1" destOrd="0" presId="urn:microsoft.com/office/officeart/2008/layout/HorizontalMultiLevelHierarchy"/>
    <dgm:cxn modelId="{40F6014D-EC0E-460B-BC5A-8B7DE94CDF03}" type="presParOf" srcId="{7D4B279A-722B-4F7C-BB41-789B8C9DDD5E}" destId="{6866080A-3E44-44EB-B436-9EBEDBC220EA}" srcOrd="0" destOrd="0" presId="urn:microsoft.com/office/officeart/2008/layout/HorizontalMultiLevelHierarchy"/>
    <dgm:cxn modelId="{08B60343-3623-4731-82C7-01D9C1DDC0B2}" type="presParOf" srcId="{6866080A-3E44-44EB-B436-9EBEDBC220EA}" destId="{2F15635D-30A7-4453-AE09-7D82C606D172}" srcOrd="0" destOrd="0" presId="urn:microsoft.com/office/officeart/2008/layout/HorizontalMultiLevelHierarchy"/>
    <dgm:cxn modelId="{B0B022F5-32CE-4A36-93AA-DDD1E0BACF51}" type="presParOf" srcId="{6866080A-3E44-44EB-B436-9EBEDBC220EA}" destId="{F97E93E0-2C43-476A-946B-DE486ECB0276}" srcOrd="1" destOrd="0" presId="urn:microsoft.com/office/officeart/2008/layout/HorizontalMultiLevelHierarchy"/>
    <dgm:cxn modelId="{B4D20FA2-29FF-45B5-A210-6B87DE130B8B}" type="presParOf" srcId="{F97E93E0-2C43-476A-946B-DE486ECB0276}" destId="{ABF5928D-8BC0-4939-B19C-DFE3DD7351F8}" srcOrd="0" destOrd="0" presId="urn:microsoft.com/office/officeart/2008/layout/HorizontalMultiLevelHierarchy"/>
    <dgm:cxn modelId="{59064173-1824-449D-8DE5-C3150448F26B}" type="presParOf" srcId="{ABF5928D-8BC0-4939-B19C-DFE3DD7351F8}" destId="{A97712EB-9E94-487D-95F6-4F8B9B145CA9}" srcOrd="0" destOrd="0" presId="urn:microsoft.com/office/officeart/2008/layout/HorizontalMultiLevelHierarchy"/>
    <dgm:cxn modelId="{F4D0B7FD-0D0E-4234-8807-62377E3FB557}" type="presParOf" srcId="{F97E93E0-2C43-476A-946B-DE486ECB0276}" destId="{19E81DC1-E54E-4E68-ACF1-2A73EEF561BF}" srcOrd="1" destOrd="0" presId="urn:microsoft.com/office/officeart/2008/layout/HorizontalMultiLevelHierarchy"/>
    <dgm:cxn modelId="{7E0716D1-4952-4C07-83E3-7A4AF30395EE}" type="presParOf" srcId="{19E81DC1-E54E-4E68-ACF1-2A73EEF561BF}" destId="{1B23B4CD-4222-4B52-A847-35D67296B83D}" srcOrd="0" destOrd="0" presId="urn:microsoft.com/office/officeart/2008/layout/HorizontalMultiLevelHierarchy"/>
    <dgm:cxn modelId="{18E6F48B-B8BA-4397-AED4-EE0A338BBD2E}" type="presParOf" srcId="{19E81DC1-E54E-4E68-ACF1-2A73EEF561BF}" destId="{3E3B662D-41E3-4485-B2BB-9B105A4B42C5}" srcOrd="1" destOrd="0" presId="urn:microsoft.com/office/officeart/2008/layout/HorizontalMultiLevelHierarchy"/>
    <dgm:cxn modelId="{7E813AB7-B22B-4D87-A7F4-36E0368D32C8}" type="presParOf" srcId="{F97E93E0-2C43-476A-946B-DE486ECB0276}" destId="{9DE3A67F-0170-47D5-B85C-7DE455959E6E}" srcOrd="2" destOrd="0" presId="urn:microsoft.com/office/officeart/2008/layout/HorizontalMultiLevelHierarchy"/>
    <dgm:cxn modelId="{80536138-A643-4BE4-ACA2-25CD005B83AC}" type="presParOf" srcId="{9DE3A67F-0170-47D5-B85C-7DE455959E6E}" destId="{46A460D9-6DE6-437F-89A6-932DB8FF596D}" srcOrd="0" destOrd="0" presId="urn:microsoft.com/office/officeart/2008/layout/HorizontalMultiLevelHierarchy"/>
    <dgm:cxn modelId="{964255FC-428A-4741-A31C-1CF48096FAB8}" type="presParOf" srcId="{F97E93E0-2C43-476A-946B-DE486ECB0276}" destId="{DFEEF869-79FD-4274-A23D-B8B2386EAC45}" srcOrd="3" destOrd="0" presId="urn:microsoft.com/office/officeart/2008/layout/HorizontalMultiLevelHierarchy"/>
    <dgm:cxn modelId="{B446D833-2B68-4354-BEAE-9360416DBD5D}" type="presParOf" srcId="{DFEEF869-79FD-4274-A23D-B8B2386EAC45}" destId="{39E92DC8-648B-4B01-9B97-6A35FE48B0C2}" srcOrd="0" destOrd="0" presId="urn:microsoft.com/office/officeart/2008/layout/HorizontalMultiLevelHierarchy"/>
    <dgm:cxn modelId="{E3801B92-8815-4827-8793-3623ECF006B6}" type="presParOf" srcId="{DFEEF869-79FD-4274-A23D-B8B2386EAC45}" destId="{F0203E6B-829C-4F70-B83D-0BB9E4E44A21}" srcOrd="1" destOrd="0" presId="urn:microsoft.com/office/officeart/2008/layout/HorizontalMultiLevelHierarchy"/>
    <dgm:cxn modelId="{E6E18FE8-DE72-4849-99C4-E8925A63DCE0}" type="presParOf" srcId="{F97E93E0-2C43-476A-946B-DE486ECB0276}" destId="{2E1F8AEF-1B08-42DB-9FCA-292A106B3C75}" srcOrd="4" destOrd="0" presId="urn:microsoft.com/office/officeart/2008/layout/HorizontalMultiLevelHierarchy"/>
    <dgm:cxn modelId="{C96EED85-F3A2-4E41-BD3D-D571E9129CD1}" type="presParOf" srcId="{2E1F8AEF-1B08-42DB-9FCA-292A106B3C75}" destId="{32081D80-DCAC-4511-8844-04BB5C94F2DB}" srcOrd="0" destOrd="0" presId="urn:microsoft.com/office/officeart/2008/layout/HorizontalMultiLevelHierarchy"/>
    <dgm:cxn modelId="{7E3D5ADA-FDAA-4E26-8B52-A586CC7F54C3}" type="presParOf" srcId="{F97E93E0-2C43-476A-946B-DE486ECB0276}" destId="{BCD5CD76-B5E7-4170-825C-767807A510F2}" srcOrd="5" destOrd="0" presId="urn:microsoft.com/office/officeart/2008/layout/HorizontalMultiLevelHierarchy"/>
    <dgm:cxn modelId="{B019836F-3313-47EA-8556-05E8FF25DDE5}" type="presParOf" srcId="{BCD5CD76-B5E7-4170-825C-767807A510F2}" destId="{A05336D2-AD01-49D6-901A-8EF79234C76E}" srcOrd="0" destOrd="0" presId="urn:microsoft.com/office/officeart/2008/layout/HorizontalMultiLevelHierarchy"/>
    <dgm:cxn modelId="{0147BCB6-CC03-4C42-8E14-35269D5C4007}" type="presParOf" srcId="{BCD5CD76-B5E7-4170-825C-767807A510F2}" destId="{721AF10C-77EC-4827-B05C-8492E7AB139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AD0C46-B159-4D32-89D9-2E66F4115481}" type="doc">
      <dgm:prSet loTypeId="urn:microsoft.com/office/officeart/2005/8/layout/matrix1" loCatId="matrix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55EF10D-7636-49F5-B017-CA5C7D0BC58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</a:p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3C2D9184-43EA-476E-AA6A-F3404AEDBCA2}" type="parTrans" cxnId="{C5DFE315-9608-4C9A-BD02-FFFFBC326F8B}">
      <dgm:prSet/>
      <dgm:spPr/>
      <dgm:t>
        <a:bodyPr/>
        <a:lstStyle/>
        <a:p>
          <a:endParaRPr lang="en-GB"/>
        </a:p>
      </dgm:t>
    </dgm:pt>
    <dgm:pt modelId="{861AE557-5B95-4238-A765-B43A9356D50E}" type="sibTrans" cxnId="{C5DFE315-9608-4C9A-BD02-FFFFBC326F8B}">
      <dgm:prSet/>
      <dgm:spPr/>
      <dgm:t>
        <a:bodyPr/>
        <a:lstStyle/>
        <a:p>
          <a:endParaRPr lang="en-GB"/>
        </a:p>
      </dgm:t>
    </dgm:pt>
    <dgm:pt modelId="{379D8BD2-3EC0-4D83-BCE0-8A4BBEF4D9E9}">
      <dgm:prSet phldrT="[Text]"/>
      <dgm:spPr/>
      <dgm:t>
        <a:bodyPr/>
        <a:lstStyle/>
        <a:p>
          <a:r>
            <a:rPr lang="en-US" dirty="0" smtClean="0"/>
            <a:t>1-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dirty="0" smtClean="0"/>
            <a:t> as </a:t>
          </a:r>
          <a:r>
            <a:rPr lang="en-US" dirty="0" err="1" smtClean="0"/>
            <a:t>NaCl</a:t>
          </a:r>
          <a:r>
            <a:rPr lang="en-US" dirty="0" smtClean="0"/>
            <a:t> granules in a pan, but this method has the disadvantage of causing salty taste and removing the imprinting from the capsule.</a:t>
          </a:r>
          <a:endParaRPr lang="en-GB" dirty="0"/>
        </a:p>
      </dgm:t>
    </dgm:pt>
    <dgm:pt modelId="{B40543A2-1E13-4876-9853-89C43316215E}" type="parTrans" cxnId="{559B1FDE-F324-446E-A749-BA9A04EEDCF2}">
      <dgm:prSet/>
      <dgm:spPr/>
      <dgm:t>
        <a:bodyPr/>
        <a:lstStyle/>
        <a:p>
          <a:endParaRPr lang="en-GB"/>
        </a:p>
      </dgm:t>
    </dgm:pt>
    <dgm:pt modelId="{98D8E18C-2985-414C-9922-475E719EEFF3}" type="sibTrans" cxnId="{559B1FDE-F324-446E-A749-BA9A04EEDCF2}">
      <dgm:prSet/>
      <dgm:spPr/>
      <dgm:t>
        <a:bodyPr/>
        <a:lstStyle/>
        <a:p>
          <a:endParaRPr lang="en-GB"/>
        </a:p>
      </dgm:t>
    </dgm:pt>
    <dgm:pt modelId="{0DCCEFC2-A1EE-4951-8155-BF6D5991B741}">
      <dgm:prSet phldrT="[Text]"/>
      <dgm:spPr/>
      <dgm:t>
        <a:bodyPr/>
        <a:lstStyle/>
        <a:p>
          <a:r>
            <a:rPr lang="en-US" dirty="0" smtClean="0"/>
            <a:t>2-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dirty="0" smtClean="0"/>
            <a:t>by using a piece of cloth that must contain oil to be placed in a pan (coating pan).</a:t>
          </a:r>
          <a:endParaRPr lang="en-GB" dirty="0"/>
        </a:p>
      </dgm:t>
    </dgm:pt>
    <dgm:pt modelId="{BE76DFB1-AEB1-4F25-8674-CA94B3B7C919}" type="parTrans" cxnId="{7A4CD817-D8F5-4595-9162-58C47E4F503F}">
      <dgm:prSet/>
      <dgm:spPr/>
      <dgm:t>
        <a:bodyPr/>
        <a:lstStyle/>
        <a:p>
          <a:endParaRPr lang="en-GB"/>
        </a:p>
      </dgm:t>
    </dgm:pt>
    <dgm:pt modelId="{1D549BC6-AF27-4AE6-A97E-23D534314E2D}" type="sibTrans" cxnId="{7A4CD817-D8F5-4595-9162-58C47E4F503F}">
      <dgm:prSet/>
      <dgm:spPr/>
      <dgm:t>
        <a:bodyPr/>
        <a:lstStyle/>
        <a:p>
          <a:endParaRPr lang="en-GB"/>
        </a:p>
      </dgm:t>
    </dgm:pt>
    <dgm:pt modelId="{F3615EDE-AFB0-4AF0-B477-8DA46DD1224F}">
      <dgm:prSet phldrT="[Text]"/>
      <dgm:spPr/>
      <dgm:t>
        <a:bodyPr/>
        <a:lstStyle/>
        <a:p>
          <a:r>
            <a:rPr lang="en-US" dirty="0" smtClean="0"/>
            <a:t>4-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dirty="0" smtClean="0"/>
            <a:t> the use of a rotating soft brush.</a:t>
          </a:r>
          <a:endParaRPr lang="en-GB" dirty="0"/>
        </a:p>
      </dgm:t>
    </dgm:pt>
    <dgm:pt modelId="{BD5A99A1-C383-411C-99BE-59D459501F7C}" type="parTrans" cxnId="{0CB3CB0F-1526-448F-8C27-FA0AA66A8FD2}">
      <dgm:prSet/>
      <dgm:spPr/>
      <dgm:t>
        <a:bodyPr/>
        <a:lstStyle/>
        <a:p>
          <a:endParaRPr lang="en-GB"/>
        </a:p>
      </dgm:t>
    </dgm:pt>
    <dgm:pt modelId="{559F82CB-1BEE-4F1F-909D-4465D2653721}" type="sibTrans" cxnId="{0CB3CB0F-1526-448F-8C27-FA0AA66A8FD2}">
      <dgm:prSet/>
      <dgm:spPr/>
      <dgm:t>
        <a:bodyPr/>
        <a:lstStyle/>
        <a:p>
          <a:endParaRPr lang="en-GB"/>
        </a:p>
      </dgm:t>
    </dgm:pt>
    <dgm:pt modelId="{CF96B742-03E8-4734-8A2F-5E994FDD99AE}">
      <dgm:prSet phldrT="[Text]" phldr="1"/>
      <dgm:spPr/>
      <dgm:t>
        <a:bodyPr/>
        <a:lstStyle/>
        <a:p>
          <a:endParaRPr lang="en-GB"/>
        </a:p>
      </dgm:t>
    </dgm:pt>
    <dgm:pt modelId="{80EB44BC-4446-46D4-AA9E-AF7BBCF58E23}" type="parTrans" cxnId="{B7CA7475-282C-4D8E-93ED-9C9756F29F60}">
      <dgm:prSet/>
      <dgm:spPr/>
      <dgm:t>
        <a:bodyPr/>
        <a:lstStyle/>
        <a:p>
          <a:endParaRPr lang="en-GB"/>
        </a:p>
      </dgm:t>
    </dgm:pt>
    <dgm:pt modelId="{C2CBB666-E72B-4128-AB66-CF23B94B4012}" type="sibTrans" cxnId="{B7CA7475-282C-4D8E-93ED-9C9756F29F60}">
      <dgm:prSet/>
      <dgm:spPr/>
      <dgm:t>
        <a:bodyPr/>
        <a:lstStyle/>
        <a:p>
          <a:endParaRPr lang="en-GB"/>
        </a:p>
      </dgm:t>
    </dgm:pt>
    <dgm:pt modelId="{3592DAB0-E4C9-437F-9EAC-ED04BC4A680B}">
      <dgm:prSet/>
      <dgm:spPr/>
      <dgm:t>
        <a:bodyPr/>
        <a:lstStyle/>
        <a:p>
          <a:r>
            <a:rPr lang="en-US" dirty="0" smtClean="0"/>
            <a:t>3-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dirty="0" smtClean="0"/>
            <a:t>by a piece of cloth which may or may not contain oil, the oil here is used to give the capsule an elegant and shiny shape.</a:t>
          </a:r>
        </a:p>
      </dgm:t>
    </dgm:pt>
    <dgm:pt modelId="{5FE496C8-242D-41BB-A6FA-10592360CEE6}" type="parTrans" cxnId="{521F0986-A62D-4CCA-951F-35579745F915}">
      <dgm:prSet/>
      <dgm:spPr/>
      <dgm:t>
        <a:bodyPr/>
        <a:lstStyle/>
        <a:p>
          <a:endParaRPr lang="en-GB"/>
        </a:p>
      </dgm:t>
    </dgm:pt>
    <dgm:pt modelId="{E8708043-D841-4F44-BEE7-E85534E8E5F9}" type="sibTrans" cxnId="{521F0986-A62D-4CCA-951F-35579745F915}">
      <dgm:prSet/>
      <dgm:spPr/>
      <dgm:t>
        <a:bodyPr/>
        <a:lstStyle/>
        <a:p>
          <a:endParaRPr lang="en-GB"/>
        </a:p>
      </dgm:t>
    </dgm:pt>
    <dgm:pt modelId="{6E8D6DD3-4E64-4416-8B4D-AA90515C1D87}" type="pres">
      <dgm:prSet presAssocID="{09AD0C46-B159-4D32-89D9-2E66F41154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BF0EF7-1784-4C3C-B3C8-35E68E467DE0}" type="pres">
      <dgm:prSet presAssocID="{09AD0C46-B159-4D32-89D9-2E66F4115481}" presName="matrix" presStyleCnt="0"/>
      <dgm:spPr/>
    </dgm:pt>
    <dgm:pt modelId="{C5725CBB-2DA8-4C4A-9B03-48F7A45A1CEF}" type="pres">
      <dgm:prSet presAssocID="{09AD0C46-B159-4D32-89D9-2E66F4115481}" presName="tile1" presStyleLbl="node1" presStyleIdx="0" presStyleCnt="4"/>
      <dgm:spPr/>
      <dgm:t>
        <a:bodyPr/>
        <a:lstStyle/>
        <a:p>
          <a:endParaRPr lang="en-GB"/>
        </a:p>
      </dgm:t>
    </dgm:pt>
    <dgm:pt modelId="{9A3B71CE-7FF3-4059-BA27-B1D72AEE7C2F}" type="pres">
      <dgm:prSet presAssocID="{09AD0C46-B159-4D32-89D9-2E66F41154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9BD665-5667-407B-B800-00ABD1113EB7}" type="pres">
      <dgm:prSet presAssocID="{09AD0C46-B159-4D32-89D9-2E66F4115481}" presName="tile2" presStyleLbl="node1" presStyleIdx="1" presStyleCnt="4"/>
      <dgm:spPr/>
      <dgm:t>
        <a:bodyPr/>
        <a:lstStyle/>
        <a:p>
          <a:endParaRPr lang="en-GB"/>
        </a:p>
      </dgm:t>
    </dgm:pt>
    <dgm:pt modelId="{32D31C9D-0A9C-40D5-B7D0-7766FE92637D}" type="pres">
      <dgm:prSet presAssocID="{09AD0C46-B159-4D32-89D9-2E66F41154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62979D-E234-4051-9DD4-09DDFBA81083}" type="pres">
      <dgm:prSet presAssocID="{09AD0C46-B159-4D32-89D9-2E66F4115481}" presName="tile3" presStyleLbl="node1" presStyleIdx="2" presStyleCnt="4"/>
      <dgm:spPr/>
      <dgm:t>
        <a:bodyPr/>
        <a:lstStyle/>
        <a:p>
          <a:endParaRPr lang="en-GB"/>
        </a:p>
      </dgm:t>
    </dgm:pt>
    <dgm:pt modelId="{DAA14EB4-7AD6-4D0E-83CB-F7BFBBCB6F23}" type="pres">
      <dgm:prSet presAssocID="{09AD0C46-B159-4D32-89D9-2E66F41154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530DA-B116-41EE-9BEF-CBDF8AC62D46}" type="pres">
      <dgm:prSet presAssocID="{09AD0C46-B159-4D32-89D9-2E66F4115481}" presName="tile4" presStyleLbl="node1" presStyleIdx="3" presStyleCnt="4"/>
      <dgm:spPr/>
      <dgm:t>
        <a:bodyPr/>
        <a:lstStyle/>
        <a:p>
          <a:endParaRPr lang="en-GB"/>
        </a:p>
      </dgm:t>
    </dgm:pt>
    <dgm:pt modelId="{342E8F8F-DA75-4124-A289-F2642D0235D1}" type="pres">
      <dgm:prSet presAssocID="{09AD0C46-B159-4D32-89D9-2E66F41154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A0CA4-B585-46FD-9FB1-E7A68FC2520E}" type="pres">
      <dgm:prSet presAssocID="{09AD0C46-B159-4D32-89D9-2E66F411548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C5DFE315-9608-4C9A-BD02-FFFFBC326F8B}" srcId="{09AD0C46-B159-4D32-89D9-2E66F4115481}" destId="{455EF10D-7636-49F5-B017-CA5C7D0BC586}" srcOrd="0" destOrd="0" parTransId="{3C2D9184-43EA-476E-AA6A-F3404AEDBCA2}" sibTransId="{861AE557-5B95-4238-A765-B43A9356D50E}"/>
    <dgm:cxn modelId="{B7CA7475-282C-4D8E-93ED-9C9756F29F60}" srcId="{455EF10D-7636-49F5-B017-CA5C7D0BC586}" destId="{CF96B742-03E8-4734-8A2F-5E994FDD99AE}" srcOrd="4" destOrd="0" parTransId="{80EB44BC-4446-46D4-AA9E-AF7BBCF58E23}" sibTransId="{C2CBB666-E72B-4128-AB66-CF23B94B4012}"/>
    <dgm:cxn modelId="{5EF7EC1C-6D35-4888-ADD2-0647D656059B}" type="presOf" srcId="{379D8BD2-3EC0-4D83-BCE0-8A4BBEF4D9E9}" destId="{C5725CBB-2DA8-4C4A-9B03-48F7A45A1CEF}" srcOrd="0" destOrd="0" presId="urn:microsoft.com/office/officeart/2005/8/layout/matrix1"/>
    <dgm:cxn modelId="{E5AAFF28-0840-483B-8583-B4CC3CF907ED}" type="presOf" srcId="{455EF10D-7636-49F5-B017-CA5C7D0BC586}" destId="{6A9A0CA4-B585-46FD-9FB1-E7A68FC2520E}" srcOrd="0" destOrd="0" presId="urn:microsoft.com/office/officeart/2005/8/layout/matrix1"/>
    <dgm:cxn modelId="{EC17371B-7E46-4B0A-AF41-1DE24E9DC108}" type="presOf" srcId="{3592DAB0-E4C9-437F-9EAC-ED04BC4A680B}" destId="{4162979D-E234-4051-9DD4-09DDFBA81083}" srcOrd="0" destOrd="0" presId="urn:microsoft.com/office/officeart/2005/8/layout/matrix1"/>
    <dgm:cxn modelId="{0CB3CB0F-1526-448F-8C27-FA0AA66A8FD2}" srcId="{455EF10D-7636-49F5-B017-CA5C7D0BC586}" destId="{F3615EDE-AFB0-4AF0-B477-8DA46DD1224F}" srcOrd="3" destOrd="0" parTransId="{BD5A99A1-C383-411C-99BE-59D459501F7C}" sibTransId="{559F82CB-1BEE-4F1F-909D-4465D2653721}"/>
    <dgm:cxn modelId="{559B1FDE-F324-446E-A749-BA9A04EEDCF2}" srcId="{455EF10D-7636-49F5-B017-CA5C7D0BC586}" destId="{379D8BD2-3EC0-4D83-BCE0-8A4BBEF4D9E9}" srcOrd="0" destOrd="0" parTransId="{B40543A2-1E13-4876-9853-89C43316215E}" sibTransId="{98D8E18C-2985-414C-9922-475E719EEFF3}"/>
    <dgm:cxn modelId="{521F0986-A62D-4CCA-951F-35579745F915}" srcId="{455EF10D-7636-49F5-B017-CA5C7D0BC586}" destId="{3592DAB0-E4C9-437F-9EAC-ED04BC4A680B}" srcOrd="2" destOrd="0" parTransId="{5FE496C8-242D-41BB-A6FA-10592360CEE6}" sibTransId="{E8708043-D841-4F44-BEE7-E85534E8E5F9}"/>
    <dgm:cxn modelId="{8793CEF3-2683-49B8-8731-78BE25213AE2}" type="presOf" srcId="{0DCCEFC2-A1EE-4951-8155-BF6D5991B741}" destId="{32D31C9D-0A9C-40D5-B7D0-7766FE92637D}" srcOrd="1" destOrd="0" presId="urn:microsoft.com/office/officeart/2005/8/layout/matrix1"/>
    <dgm:cxn modelId="{0A54014B-4DF4-4785-8060-BD15F406B34D}" type="presOf" srcId="{F3615EDE-AFB0-4AF0-B477-8DA46DD1224F}" destId="{342E8F8F-DA75-4124-A289-F2642D0235D1}" srcOrd="1" destOrd="0" presId="urn:microsoft.com/office/officeart/2005/8/layout/matrix1"/>
    <dgm:cxn modelId="{61BCA65A-7C2B-4868-AAA2-1E5D18D21C0B}" type="presOf" srcId="{09AD0C46-B159-4D32-89D9-2E66F4115481}" destId="{6E8D6DD3-4E64-4416-8B4D-AA90515C1D87}" srcOrd="0" destOrd="0" presId="urn:microsoft.com/office/officeart/2005/8/layout/matrix1"/>
    <dgm:cxn modelId="{273207CC-2FAE-4ADD-882E-D20CA210D8F7}" type="presOf" srcId="{F3615EDE-AFB0-4AF0-B477-8DA46DD1224F}" destId="{572530DA-B116-41EE-9BEF-CBDF8AC62D46}" srcOrd="0" destOrd="0" presId="urn:microsoft.com/office/officeart/2005/8/layout/matrix1"/>
    <dgm:cxn modelId="{01094006-4EB5-46CA-98E4-23762D2C1BB1}" type="presOf" srcId="{379D8BD2-3EC0-4D83-BCE0-8A4BBEF4D9E9}" destId="{9A3B71CE-7FF3-4059-BA27-B1D72AEE7C2F}" srcOrd="1" destOrd="0" presId="urn:microsoft.com/office/officeart/2005/8/layout/matrix1"/>
    <dgm:cxn modelId="{7A4CD817-D8F5-4595-9162-58C47E4F503F}" srcId="{455EF10D-7636-49F5-B017-CA5C7D0BC586}" destId="{0DCCEFC2-A1EE-4951-8155-BF6D5991B741}" srcOrd="1" destOrd="0" parTransId="{BE76DFB1-AEB1-4F25-8674-CA94B3B7C919}" sibTransId="{1D549BC6-AF27-4AE6-A97E-23D534314E2D}"/>
    <dgm:cxn modelId="{00109C73-A808-4BCC-A6B6-F9F8F40FD24F}" type="presOf" srcId="{3592DAB0-E4C9-437F-9EAC-ED04BC4A680B}" destId="{DAA14EB4-7AD6-4D0E-83CB-F7BFBBCB6F23}" srcOrd="1" destOrd="0" presId="urn:microsoft.com/office/officeart/2005/8/layout/matrix1"/>
    <dgm:cxn modelId="{62345B44-E794-4AFA-B4C5-2A798A7306DB}" type="presOf" srcId="{0DCCEFC2-A1EE-4951-8155-BF6D5991B741}" destId="{7C9BD665-5667-407B-B800-00ABD1113EB7}" srcOrd="0" destOrd="0" presId="urn:microsoft.com/office/officeart/2005/8/layout/matrix1"/>
    <dgm:cxn modelId="{751EC667-6F1B-4A1D-AF88-71B0A4A17127}" type="presParOf" srcId="{6E8D6DD3-4E64-4416-8B4D-AA90515C1D87}" destId="{88BF0EF7-1784-4C3C-B3C8-35E68E467DE0}" srcOrd="0" destOrd="0" presId="urn:microsoft.com/office/officeart/2005/8/layout/matrix1"/>
    <dgm:cxn modelId="{3378D971-D7A6-4623-AD7D-65D6248BC392}" type="presParOf" srcId="{88BF0EF7-1784-4C3C-B3C8-35E68E467DE0}" destId="{C5725CBB-2DA8-4C4A-9B03-48F7A45A1CEF}" srcOrd="0" destOrd="0" presId="urn:microsoft.com/office/officeart/2005/8/layout/matrix1"/>
    <dgm:cxn modelId="{2711C6B6-00B6-443B-9C83-20A8B6D85B7B}" type="presParOf" srcId="{88BF0EF7-1784-4C3C-B3C8-35E68E467DE0}" destId="{9A3B71CE-7FF3-4059-BA27-B1D72AEE7C2F}" srcOrd="1" destOrd="0" presId="urn:microsoft.com/office/officeart/2005/8/layout/matrix1"/>
    <dgm:cxn modelId="{0CE7BCB6-F249-4AF1-89E3-B0B4C1C032AD}" type="presParOf" srcId="{88BF0EF7-1784-4C3C-B3C8-35E68E467DE0}" destId="{7C9BD665-5667-407B-B800-00ABD1113EB7}" srcOrd="2" destOrd="0" presId="urn:microsoft.com/office/officeart/2005/8/layout/matrix1"/>
    <dgm:cxn modelId="{6CFD62DF-220D-4F83-99E1-A0DF86880B8E}" type="presParOf" srcId="{88BF0EF7-1784-4C3C-B3C8-35E68E467DE0}" destId="{32D31C9D-0A9C-40D5-B7D0-7766FE92637D}" srcOrd="3" destOrd="0" presId="urn:microsoft.com/office/officeart/2005/8/layout/matrix1"/>
    <dgm:cxn modelId="{9D879B39-BD29-4A1E-99DB-AEEC6F5DC37A}" type="presParOf" srcId="{88BF0EF7-1784-4C3C-B3C8-35E68E467DE0}" destId="{4162979D-E234-4051-9DD4-09DDFBA81083}" srcOrd="4" destOrd="0" presId="urn:microsoft.com/office/officeart/2005/8/layout/matrix1"/>
    <dgm:cxn modelId="{7947F22C-DF71-4F1F-B8BE-916E2985E872}" type="presParOf" srcId="{88BF0EF7-1784-4C3C-B3C8-35E68E467DE0}" destId="{DAA14EB4-7AD6-4D0E-83CB-F7BFBBCB6F23}" srcOrd="5" destOrd="0" presId="urn:microsoft.com/office/officeart/2005/8/layout/matrix1"/>
    <dgm:cxn modelId="{036114CA-1488-4D58-B943-6A977148614C}" type="presParOf" srcId="{88BF0EF7-1784-4C3C-B3C8-35E68E467DE0}" destId="{572530DA-B116-41EE-9BEF-CBDF8AC62D46}" srcOrd="6" destOrd="0" presId="urn:microsoft.com/office/officeart/2005/8/layout/matrix1"/>
    <dgm:cxn modelId="{AEB87917-2DAC-48DC-8650-43DBF869D092}" type="presParOf" srcId="{88BF0EF7-1784-4C3C-B3C8-35E68E467DE0}" destId="{342E8F8F-DA75-4124-A289-F2642D0235D1}" srcOrd="7" destOrd="0" presId="urn:microsoft.com/office/officeart/2005/8/layout/matrix1"/>
    <dgm:cxn modelId="{D0617D29-9531-41D8-8782-25D48AC97D32}" type="presParOf" srcId="{6E8D6DD3-4E64-4416-8B4D-AA90515C1D87}" destId="{6A9A0CA4-B585-46FD-9FB1-E7A68FC252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804F8A-7DCD-4CB1-A45C-719C0593D109}" type="doc">
      <dgm:prSet loTypeId="urn:microsoft.com/office/officeart/2005/8/layout/chevron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0A7C8F6-5839-45F5-9BCB-BF8732896BE1}">
      <dgm:prSet phldrT="[Text]" phldr="1"/>
      <dgm:spPr/>
      <dgm:t>
        <a:bodyPr/>
        <a:lstStyle/>
        <a:p>
          <a:endParaRPr lang="en-GB"/>
        </a:p>
      </dgm:t>
    </dgm:pt>
    <dgm:pt modelId="{C9092E0E-91D9-4080-9F4B-FB0C235E8FBC}" type="parTrans" cxnId="{F364AD56-86A4-452C-8F48-6B6C3D9FE9ED}">
      <dgm:prSet/>
      <dgm:spPr/>
      <dgm:t>
        <a:bodyPr/>
        <a:lstStyle/>
        <a:p>
          <a:endParaRPr lang="en-GB"/>
        </a:p>
      </dgm:t>
    </dgm:pt>
    <dgm:pt modelId="{9FABA482-3D05-4CEF-BEBC-E456FC4B20FB}" type="sibTrans" cxnId="{F364AD56-86A4-452C-8F48-6B6C3D9FE9ED}">
      <dgm:prSet/>
      <dgm:spPr/>
      <dgm:t>
        <a:bodyPr/>
        <a:lstStyle/>
        <a:p>
          <a:endParaRPr lang="en-GB"/>
        </a:p>
      </dgm:t>
    </dgm:pt>
    <dgm:pt modelId="{BD0EEE95-DDE1-4F7E-80BC-FEBD9162BC74}">
      <dgm:prSet phldrT="[Text]"/>
      <dgm:spPr/>
      <dgm:t>
        <a:bodyPr/>
        <a:lstStyle/>
        <a:p>
          <a:pPr algn="just"/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1-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Imprinting</a:t>
          </a:r>
          <a:r>
            <a:rPr lang="en-US" dirty="0" smtClean="0"/>
            <a:t>: which is done by imprinting the company name or symbol &amp;/or the product identification code best to be applied on empty capsule.</a:t>
          </a:r>
          <a:endParaRPr lang="en-GB" dirty="0"/>
        </a:p>
      </dgm:t>
    </dgm:pt>
    <dgm:pt modelId="{4C8DCFB2-04E4-4736-8200-86031382E528}" type="parTrans" cxnId="{8D8F0B9B-4825-41F6-A63B-F76A8659D5B2}">
      <dgm:prSet/>
      <dgm:spPr/>
      <dgm:t>
        <a:bodyPr/>
        <a:lstStyle/>
        <a:p>
          <a:endParaRPr lang="en-GB"/>
        </a:p>
      </dgm:t>
    </dgm:pt>
    <dgm:pt modelId="{AA01E591-4E76-45E4-B290-B549466B0CB6}" type="sibTrans" cxnId="{8D8F0B9B-4825-41F6-A63B-F76A8659D5B2}">
      <dgm:prSet/>
      <dgm:spPr/>
      <dgm:t>
        <a:bodyPr/>
        <a:lstStyle/>
        <a:p>
          <a:endParaRPr lang="en-GB"/>
        </a:p>
      </dgm:t>
    </dgm:pt>
    <dgm:pt modelId="{24896FBD-0286-427B-8EC6-2D349676D822}">
      <dgm:prSet phldrT="[Text]" phldr="1"/>
      <dgm:spPr/>
      <dgm:t>
        <a:bodyPr/>
        <a:lstStyle/>
        <a:p>
          <a:endParaRPr lang="en-GB"/>
        </a:p>
      </dgm:t>
    </dgm:pt>
    <dgm:pt modelId="{661ABBB7-0EA3-4C9B-803B-2F97A6049735}" type="parTrans" cxnId="{E12A7518-73F9-41C4-91B4-4A79DB669CC9}">
      <dgm:prSet/>
      <dgm:spPr/>
      <dgm:t>
        <a:bodyPr/>
        <a:lstStyle/>
        <a:p>
          <a:endParaRPr lang="en-GB"/>
        </a:p>
      </dgm:t>
    </dgm:pt>
    <dgm:pt modelId="{24C51089-D1B6-407A-81A2-57F7DC3D6F6F}" type="sibTrans" cxnId="{E12A7518-73F9-41C4-91B4-4A79DB669CC9}">
      <dgm:prSet/>
      <dgm:spPr/>
      <dgm:t>
        <a:bodyPr/>
        <a:lstStyle/>
        <a:p>
          <a:endParaRPr lang="en-GB"/>
        </a:p>
      </dgm:t>
    </dgm:pt>
    <dgm:pt modelId="{C72F7FD4-BA44-477E-97A8-6E9D8B582720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2- Special purpose capsule</a:t>
          </a:r>
          <a:r>
            <a:rPr lang="en-US" dirty="0" smtClean="0"/>
            <a:t>: which is used to produce capsules with special treatment to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retard the solubility</a:t>
          </a:r>
          <a:r>
            <a:rPr lang="en-US" dirty="0" smtClean="0"/>
            <a:t> of the gelatin or to provide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enteric properties</a:t>
          </a:r>
          <a:r>
            <a:rPr lang="en-US" dirty="0" smtClean="0"/>
            <a:t>, this is done by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formalin</a:t>
          </a:r>
          <a:r>
            <a:rPr lang="en-US" dirty="0" smtClean="0"/>
            <a:t> treatment of the gelatin that will cause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cross linking </a:t>
          </a:r>
          <a:r>
            <a:rPr lang="en-US" dirty="0" smtClean="0"/>
            <a:t>of the gelatin molecules.</a:t>
          </a:r>
          <a:endParaRPr lang="en-GB" dirty="0"/>
        </a:p>
      </dgm:t>
    </dgm:pt>
    <dgm:pt modelId="{E562114F-B3F5-40FC-89B4-25A4860EEB72}" type="parTrans" cxnId="{5C1A31B6-7EAC-4AC3-B724-4548840E0740}">
      <dgm:prSet/>
      <dgm:spPr/>
      <dgm:t>
        <a:bodyPr/>
        <a:lstStyle/>
        <a:p>
          <a:endParaRPr lang="en-GB"/>
        </a:p>
      </dgm:t>
    </dgm:pt>
    <dgm:pt modelId="{89104153-1296-4307-ADFA-54DF5F68C660}" type="sibTrans" cxnId="{5C1A31B6-7EAC-4AC3-B724-4548840E0740}">
      <dgm:prSet/>
      <dgm:spPr/>
      <dgm:t>
        <a:bodyPr/>
        <a:lstStyle/>
        <a:p>
          <a:endParaRPr lang="en-GB"/>
        </a:p>
      </dgm:t>
    </dgm:pt>
    <dgm:pt modelId="{89AC7B9E-8AC9-4956-97DA-C5A4C09D3E40}">
      <dgm:prSet phldrT="[Text]" phldr="1"/>
      <dgm:spPr/>
      <dgm:t>
        <a:bodyPr/>
        <a:lstStyle/>
        <a:p>
          <a:endParaRPr lang="en-GB"/>
        </a:p>
      </dgm:t>
    </dgm:pt>
    <dgm:pt modelId="{4151BF9C-3769-4337-9F8D-6D87E08BE301}" type="parTrans" cxnId="{604A198C-55EE-4FB8-B87C-60E8E35262B1}">
      <dgm:prSet/>
      <dgm:spPr/>
      <dgm:t>
        <a:bodyPr/>
        <a:lstStyle/>
        <a:p>
          <a:endParaRPr lang="en-GB"/>
        </a:p>
      </dgm:t>
    </dgm:pt>
    <dgm:pt modelId="{45B5F9C8-6F52-490E-AAFE-BC1BA3430D47}" type="sibTrans" cxnId="{604A198C-55EE-4FB8-B87C-60E8E35262B1}">
      <dgm:prSet/>
      <dgm:spPr/>
      <dgm:t>
        <a:bodyPr/>
        <a:lstStyle/>
        <a:p>
          <a:endParaRPr lang="en-GB"/>
        </a:p>
      </dgm:t>
    </dgm:pt>
    <dgm:pt modelId="{18094593-6E86-4F42-9357-F4DD44740769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3- Separation of the incompatible ingredients</a:t>
          </a:r>
          <a:r>
            <a:rPr lang="en-US" dirty="0" smtClean="0"/>
            <a:t>: which consist of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2 phase capsule </a:t>
          </a:r>
          <a:r>
            <a:rPr lang="en-US" dirty="0" smtClean="0"/>
            <a:t>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first phase</a:t>
          </a:r>
          <a:r>
            <a:rPr lang="en-US" dirty="0" smtClean="0"/>
            <a:t> is either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SGC or small coated tablet or pill or small HGC </a:t>
          </a:r>
          <a:r>
            <a:rPr lang="en-US" dirty="0" smtClean="0"/>
            <a:t>that are filled in the capsule then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second phase </a:t>
          </a:r>
          <a:r>
            <a:rPr lang="en-US" dirty="0" smtClean="0"/>
            <a:t>which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is powder is added </a:t>
          </a:r>
          <a:r>
            <a:rPr lang="en-US" dirty="0" smtClean="0"/>
            <a:t>into the capsule in the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usual manner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          </a:t>
          </a:r>
          <a:endParaRPr lang="en-GB" dirty="0">
            <a:solidFill>
              <a:schemeClr val="accent1">
                <a:lumMod val="75000"/>
              </a:schemeClr>
            </a:solidFill>
          </a:endParaRPr>
        </a:p>
      </dgm:t>
    </dgm:pt>
    <dgm:pt modelId="{E0589D91-DB44-49A1-B083-229CDA8FEB43}" type="parTrans" cxnId="{15870E19-9AB3-4571-B1D8-2210F53EDDE4}">
      <dgm:prSet/>
      <dgm:spPr/>
      <dgm:t>
        <a:bodyPr/>
        <a:lstStyle/>
        <a:p>
          <a:endParaRPr lang="en-GB"/>
        </a:p>
      </dgm:t>
    </dgm:pt>
    <dgm:pt modelId="{176FD8F7-A0FE-4CB7-9D8B-210560BEE669}" type="sibTrans" cxnId="{15870E19-9AB3-4571-B1D8-2210F53EDDE4}">
      <dgm:prSet/>
      <dgm:spPr/>
      <dgm:t>
        <a:bodyPr/>
        <a:lstStyle/>
        <a:p>
          <a:endParaRPr lang="en-GB"/>
        </a:p>
      </dgm:t>
    </dgm:pt>
    <dgm:pt modelId="{851B5F18-3087-463A-A101-2873A0C6E225}" type="pres">
      <dgm:prSet presAssocID="{74804F8A-7DCD-4CB1-A45C-719C0593D1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B04D46-9CB8-4B29-B671-23DC2E7C6E55}" type="pres">
      <dgm:prSet presAssocID="{70A7C8F6-5839-45F5-9BCB-BF8732896BE1}" presName="composite" presStyleCnt="0"/>
      <dgm:spPr/>
    </dgm:pt>
    <dgm:pt modelId="{D798160D-53F5-4794-92BB-66240DA91E7E}" type="pres">
      <dgm:prSet presAssocID="{70A7C8F6-5839-45F5-9BCB-BF8732896B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66B4E-3A9A-4F33-892A-BDA65C1179FE}" type="pres">
      <dgm:prSet presAssocID="{70A7C8F6-5839-45F5-9BCB-BF8732896B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5E298-C3F9-49B9-9B9E-53A7DDC64EA3}" type="pres">
      <dgm:prSet presAssocID="{9FABA482-3D05-4CEF-BEBC-E456FC4B20FB}" presName="sp" presStyleCnt="0"/>
      <dgm:spPr/>
    </dgm:pt>
    <dgm:pt modelId="{B6EA8D68-ED21-42F3-9F9A-29CAC36A1784}" type="pres">
      <dgm:prSet presAssocID="{24896FBD-0286-427B-8EC6-2D349676D822}" presName="composite" presStyleCnt="0"/>
      <dgm:spPr/>
    </dgm:pt>
    <dgm:pt modelId="{2D9CCCA1-3C76-4BE3-8E79-9A403987339A}" type="pres">
      <dgm:prSet presAssocID="{24896FBD-0286-427B-8EC6-2D349676D8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61C30-D818-410F-B501-F990AB9A8C38}" type="pres">
      <dgm:prSet presAssocID="{24896FBD-0286-427B-8EC6-2D349676D8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7C787-5688-442C-905E-AA9F3590E033}" type="pres">
      <dgm:prSet presAssocID="{24C51089-D1B6-407A-81A2-57F7DC3D6F6F}" presName="sp" presStyleCnt="0"/>
      <dgm:spPr/>
    </dgm:pt>
    <dgm:pt modelId="{9EB17062-137A-496F-80E9-641577F5DBE8}" type="pres">
      <dgm:prSet presAssocID="{89AC7B9E-8AC9-4956-97DA-C5A4C09D3E40}" presName="composite" presStyleCnt="0"/>
      <dgm:spPr/>
    </dgm:pt>
    <dgm:pt modelId="{3678C160-1C2E-477C-B28C-2154683BF3EE}" type="pres">
      <dgm:prSet presAssocID="{89AC7B9E-8AC9-4956-97DA-C5A4C09D3E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7D7E0D-51E6-45B9-BD43-7BBCB79651FB}" type="pres">
      <dgm:prSet presAssocID="{89AC7B9E-8AC9-4956-97DA-C5A4C09D3E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64AD56-86A4-452C-8F48-6B6C3D9FE9ED}" srcId="{74804F8A-7DCD-4CB1-A45C-719C0593D109}" destId="{70A7C8F6-5839-45F5-9BCB-BF8732896BE1}" srcOrd="0" destOrd="0" parTransId="{C9092E0E-91D9-4080-9F4B-FB0C235E8FBC}" sibTransId="{9FABA482-3D05-4CEF-BEBC-E456FC4B20FB}"/>
    <dgm:cxn modelId="{BECECCA2-804E-4440-9302-8E27C3D0A693}" type="presOf" srcId="{74804F8A-7DCD-4CB1-A45C-719C0593D109}" destId="{851B5F18-3087-463A-A101-2873A0C6E225}" srcOrd="0" destOrd="0" presId="urn:microsoft.com/office/officeart/2005/8/layout/chevron2"/>
    <dgm:cxn modelId="{7D4A9AC7-9211-4923-ACB9-A1F28A84AD76}" type="presOf" srcId="{C72F7FD4-BA44-477E-97A8-6E9D8B582720}" destId="{2E261C30-D818-410F-B501-F990AB9A8C38}" srcOrd="0" destOrd="0" presId="urn:microsoft.com/office/officeart/2005/8/layout/chevron2"/>
    <dgm:cxn modelId="{604A198C-55EE-4FB8-B87C-60E8E35262B1}" srcId="{74804F8A-7DCD-4CB1-A45C-719C0593D109}" destId="{89AC7B9E-8AC9-4956-97DA-C5A4C09D3E40}" srcOrd="2" destOrd="0" parTransId="{4151BF9C-3769-4337-9F8D-6D87E08BE301}" sibTransId="{45B5F9C8-6F52-490E-AAFE-BC1BA3430D47}"/>
    <dgm:cxn modelId="{E12A7518-73F9-41C4-91B4-4A79DB669CC9}" srcId="{74804F8A-7DCD-4CB1-A45C-719C0593D109}" destId="{24896FBD-0286-427B-8EC6-2D349676D822}" srcOrd="1" destOrd="0" parTransId="{661ABBB7-0EA3-4C9B-803B-2F97A6049735}" sibTransId="{24C51089-D1B6-407A-81A2-57F7DC3D6F6F}"/>
    <dgm:cxn modelId="{8D8F0B9B-4825-41F6-A63B-F76A8659D5B2}" srcId="{70A7C8F6-5839-45F5-9BCB-BF8732896BE1}" destId="{BD0EEE95-DDE1-4F7E-80BC-FEBD9162BC74}" srcOrd="0" destOrd="0" parTransId="{4C8DCFB2-04E4-4736-8200-86031382E528}" sibTransId="{AA01E591-4E76-45E4-B290-B549466B0CB6}"/>
    <dgm:cxn modelId="{B6B8C8E2-A934-4223-9677-7556522476E6}" type="presOf" srcId="{BD0EEE95-DDE1-4F7E-80BC-FEBD9162BC74}" destId="{8CD66B4E-3A9A-4F33-892A-BDA65C1179FE}" srcOrd="0" destOrd="0" presId="urn:microsoft.com/office/officeart/2005/8/layout/chevron2"/>
    <dgm:cxn modelId="{5C1A31B6-7EAC-4AC3-B724-4548840E0740}" srcId="{24896FBD-0286-427B-8EC6-2D349676D822}" destId="{C72F7FD4-BA44-477E-97A8-6E9D8B582720}" srcOrd="0" destOrd="0" parTransId="{E562114F-B3F5-40FC-89B4-25A4860EEB72}" sibTransId="{89104153-1296-4307-ADFA-54DF5F68C660}"/>
    <dgm:cxn modelId="{9C72CA8B-0162-4812-B466-0DBDC0E3402F}" type="presOf" srcId="{89AC7B9E-8AC9-4956-97DA-C5A4C09D3E40}" destId="{3678C160-1C2E-477C-B28C-2154683BF3EE}" srcOrd="0" destOrd="0" presId="urn:microsoft.com/office/officeart/2005/8/layout/chevron2"/>
    <dgm:cxn modelId="{E51CF148-62DF-44C3-8441-E9FEAB7ABCB0}" type="presOf" srcId="{24896FBD-0286-427B-8EC6-2D349676D822}" destId="{2D9CCCA1-3C76-4BE3-8E79-9A403987339A}" srcOrd="0" destOrd="0" presId="urn:microsoft.com/office/officeart/2005/8/layout/chevron2"/>
    <dgm:cxn modelId="{F89DF060-A820-47D1-88F1-58F3F8573932}" type="presOf" srcId="{18094593-6E86-4F42-9357-F4DD44740769}" destId="{397D7E0D-51E6-45B9-BD43-7BBCB79651FB}" srcOrd="0" destOrd="0" presId="urn:microsoft.com/office/officeart/2005/8/layout/chevron2"/>
    <dgm:cxn modelId="{4F9A5424-AA35-43DA-82D0-02CD9718F8C8}" type="presOf" srcId="{70A7C8F6-5839-45F5-9BCB-BF8732896BE1}" destId="{D798160D-53F5-4794-92BB-66240DA91E7E}" srcOrd="0" destOrd="0" presId="urn:microsoft.com/office/officeart/2005/8/layout/chevron2"/>
    <dgm:cxn modelId="{15870E19-9AB3-4571-B1D8-2210F53EDDE4}" srcId="{89AC7B9E-8AC9-4956-97DA-C5A4C09D3E40}" destId="{18094593-6E86-4F42-9357-F4DD44740769}" srcOrd="0" destOrd="0" parTransId="{E0589D91-DB44-49A1-B083-229CDA8FEB43}" sibTransId="{176FD8F7-A0FE-4CB7-9D8B-210560BEE669}"/>
    <dgm:cxn modelId="{C4A100E5-DD0A-4989-892D-2A178816F6C2}" type="presParOf" srcId="{851B5F18-3087-463A-A101-2873A0C6E225}" destId="{3DB04D46-9CB8-4B29-B671-23DC2E7C6E55}" srcOrd="0" destOrd="0" presId="urn:microsoft.com/office/officeart/2005/8/layout/chevron2"/>
    <dgm:cxn modelId="{9F60FC2F-3FF1-4030-9791-F082DA88CA3C}" type="presParOf" srcId="{3DB04D46-9CB8-4B29-B671-23DC2E7C6E55}" destId="{D798160D-53F5-4794-92BB-66240DA91E7E}" srcOrd="0" destOrd="0" presId="urn:microsoft.com/office/officeart/2005/8/layout/chevron2"/>
    <dgm:cxn modelId="{EBB986D9-C8FF-486A-9EBD-E8B5ACD38920}" type="presParOf" srcId="{3DB04D46-9CB8-4B29-B671-23DC2E7C6E55}" destId="{8CD66B4E-3A9A-4F33-892A-BDA65C1179FE}" srcOrd="1" destOrd="0" presId="urn:microsoft.com/office/officeart/2005/8/layout/chevron2"/>
    <dgm:cxn modelId="{1C8CA3B2-3DD0-4FBA-9A96-A6FAFB8451B1}" type="presParOf" srcId="{851B5F18-3087-463A-A101-2873A0C6E225}" destId="{0BC5E298-C3F9-49B9-9B9E-53A7DDC64EA3}" srcOrd="1" destOrd="0" presId="urn:microsoft.com/office/officeart/2005/8/layout/chevron2"/>
    <dgm:cxn modelId="{0D42E175-35BC-405E-87BE-DCD7E15458F2}" type="presParOf" srcId="{851B5F18-3087-463A-A101-2873A0C6E225}" destId="{B6EA8D68-ED21-42F3-9F9A-29CAC36A1784}" srcOrd="2" destOrd="0" presId="urn:microsoft.com/office/officeart/2005/8/layout/chevron2"/>
    <dgm:cxn modelId="{8CDDBCDE-A6CF-45E4-A14B-130238C56DBA}" type="presParOf" srcId="{B6EA8D68-ED21-42F3-9F9A-29CAC36A1784}" destId="{2D9CCCA1-3C76-4BE3-8E79-9A403987339A}" srcOrd="0" destOrd="0" presId="urn:microsoft.com/office/officeart/2005/8/layout/chevron2"/>
    <dgm:cxn modelId="{EDBB6C85-22B4-444C-85E8-99ED25967971}" type="presParOf" srcId="{B6EA8D68-ED21-42F3-9F9A-29CAC36A1784}" destId="{2E261C30-D818-410F-B501-F990AB9A8C38}" srcOrd="1" destOrd="0" presId="urn:microsoft.com/office/officeart/2005/8/layout/chevron2"/>
    <dgm:cxn modelId="{1BDB0835-E845-400F-A077-D8C917DFBF89}" type="presParOf" srcId="{851B5F18-3087-463A-A101-2873A0C6E225}" destId="{B1E7C787-5688-442C-905E-AA9F3590E033}" srcOrd="3" destOrd="0" presId="urn:microsoft.com/office/officeart/2005/8/layout/chevron2"/>
    <dgm:cxn modelId="{F3CA15A3-5F26-4579-894D-6437984FA4C3}" type="presParOf" srcId="{851B5F18-3087-463A-A101-2873A0C6E225}" destId="{9EB17062-137A-496F-80E9-641577F5DBE8}" srcOrd="4" destOrd="0" presId="urn:microsoft.com/office/officeart/2005/8/layout/chevron2"/>
    <dgm:cxn modelId="{AE69356A-17C1-4CE8-9B20-07AE599B2A43}" type="presParOf" srcId="{9EB17062-137A-496F-80E9-641577F5DBE8}" destId="{3678C160-1C2E-477C-B28C-2154683BF3EE}" srcOrd="0" destOrd="0" presId="urn:microsoft.com/office/officeart/2005/8/layout/chevron2"/>
    <dgm:cxn modelId="{94B2FC93-6A84-467F-9ADE-DE8D44D5DFDC}" type="presParOf" srcId="{9EB17062-137A-496F-80E9-641577F5DBE8}" destId="{397D7E0D-51E6-45B9-BD43-7BBCB79651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6FA45-0C30-43F3-90D1-4581D834897F}">
      <dsp:nvSpPr>
        <dsp:cNvPr id="0" name=""/>
        <dsp:cNvSpPr/>
      </dsp:nvSpPr>
      <dsp:spPr>
        <a:xfrm>
          <a:off x="3771362" y="61367"/>
          <a:ext cx="5013613" cy="122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Which consist of body and cap that filled with powder.</a:t>
          </a:r>
          <a:endParaRPr lang="en-GB" sz="2800" kern="1200" dirty="0"/>
        </a:p>
      </dsp:txBody>
      <dsp:txXfrm>
        <a:off x="3771362" y="214003"/>
        <a:ext cx="4555707" cy="915813"/>
      </dsp:txXfrm>
    </dsp:sp>
    <dsp:sp modelId="{B7041F7C-C123-49CF-93B6-B9CE70120792}">
      <dsp:nvSpPr>
        <dsp:cNvPr id="0" name=""/>
        <dsp:cNvSpPr/>
      </dsp:nvSpPr>
      <dsp:spPr>
        <a:xfrm>
          <a:off x="11" y="0"/>
          <a:ext cx="3767028" cy="12210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  </a:t>
          </a:r>
          <a:r>
            <a:rPr lang="en-US" sz="2800" kern="1200" dirty="0" smtClean="0"/>
            <a:t>Hard gelatin capsule (HGC)</a:t>
          </a:r>
          <a:endParaRPr lang="en-GB" sz="2800" kern="1200" dirty="0"/>
        </a:p>
      </dsp:txBody>
      <dsp:txXfrm>
        <a:off x="59619" y="59608"/>
        <a:ext cx="3647812" cy="1101868"/>
      </dsp:txXfrm>
    </dsp:sp>
    <dsp:sp modelId="{9A419104-EB30-472A-96F4-64F4A8589FD2}">
      <dsp:nvSpPr>
        <dsp:cNvPr id="0" name=""/>
        <dsp:cNvSpPr/>
      </dsp:nvSpPr>
      <dsp:spPr>
        <a:xfrm>
          <a:off x="3683856" y="1319988"/>
          <a:ext cx="5101119" cy="122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Which consist of one piece that is filled with liquid.</a:t>
          </a:r>
          <a:endParaRPr lang="en-GB" sz="2800" kern="1200" dirty="0"/>
        </a:p>
      </dsp:txBody>
      <dsp:txXfrm>
        <a:off x="3683856" y="1472624"/>
        <a:ext cx="4643213" cy="915813"/>
      </dsp:txXfrm>
    </dsp:sp>
    <dsp:sp modelId="{8B404674-1317-44FE-97BA-2722AEFE0886}">
      <dsp:nvSpPr>
        <dsp:cNvPr id="0" name=""/>
        <dsp:cNvSpPr/>
      </dsp:nvSpPr>
      <dsp:spPr>
        <a:xfrm>
          <a:off x="15" y="1309511"/>
          <a:ext cx="3679539" cy="12210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Soft gelatin capsule (SGC)</a:t>
          </a:r>
          <a:endParaRPr lang="en-GB" sz="2800" kern="1200" dirty="0"/>
        </a:p>
      </dsp:txBody>
      <dsp:txXfrm>
        <a:off x="59623" y="1369119"/>
        <a:ext cx="3560323" cy="1101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8136-3BA3-494D-B03D-E065FB69D473}">
      <dsp:nvSpPr>
        <dsp:cNvPr id="0" name=""/>
        <dsp:cNvSpPr/>
      </dsp:nvSpPr>
      <dsp:spPr>
        <a:xfrm>
          <a:off x="0" y="1054071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6B9AE9-9C1F-4845-956A-F22531D0854C}">
      <dsp:nvSpPr>
        <dsp:cNvPr id="0" name=""/>
        <dsp:cNvSpPr/>
      </dsp:nvSpPr>
      <dsp:spPr>
        <a:xfrm>
          <a:off x="432174" y="72006"/>
          <a:ext cx="7445714" cy="1285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1-Good film forming that undergo reversible phase change from solid to gel in few temperature degree change. </a:t>
          </a:r>
          <a:endParaRPr lang="en-GB" sz="2400" kern="1200" dirty="0"/>
        </a:p>
      </dsp:txBody>
      <dsp:txXfrm>
        <a:off x="494937" y="134769"/>
        <a:ext cx="7320188" cy="1160182"/>
      </dsp:txXfrm>
    </dsp:sp>
    <dsp:sp modelId="{5D4225D2-A3C3-484E-974C-F968254E047E}">
      <dsp:nvSpPr>
        <dsp:cNvPr id="0" name=""/>
        <dsp:cNvSpPr/>
      </dsp:nvSpPr>
      <dsp:spPr>
        <a:xfrm>
          <a:off x="0" y="2614165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01D98D-4A15-4556-AB55-360E299EF341}">
      <dsp:nvSpPr>
        <dsp:cNvPr id="0" name=""/>
        <dsp:cNvSpPr/>
      </dsp:nvSpPr>
      <dsp:spPr>
        <a:xfrm>
          <a:off x="439254" y="1666071"/>
          <a:ext cx="7373764" cy="12432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 Readily soluble in biological fluids and body tissues</a:t>
          </a:r>
          <a:r>
            <a:rPr lang="en-US" sz="2000" kern="1200" dirty="0" smtClean="0"/>
            <a:t>.</a:t>
          </a:r>
          <a:endParaRPr lang="en-GB" sz="2000" kern="1200" dirty="0"/>
        </a:p>
      </dsp:txBody>
      <dsp:txXfrm>
        <a:off x="499947" y="1726764"/>
        <a:ext cx="7252378" cy="1121907"/>
      </dsp:txXfrm>
    </dsp:sp>
    <dsp:sp modelId="{D9579A57-2FBF-4F85-AE34-9F8BB453ACA9}">
      <dsp:nvSpPr>
        <dsp:cNvPr id="0" name=""/>
        <dsp:cNvSpPr/>
      </dsp:nvSpPr>
      <dsp:spPr>
        <a:xfrm>
          <a:off x="0" y="4472724"/>
          <a:ext cx="87850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81A1C3-1168-47AD-A5C3-267C97ECC552}">
      <dsp:nvSpPr>
        <dsp:cNvPr id="0" name=""/>
        <dsp:cNvSpPr/>
      </dsp:nvSpPr>
      <dsp:spPr>
        <a:xfrm>
          <a:off x="439254" y="3226165"/>
          <a:ext cx="7301691" cy="15417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9" tIns="0" rIns="2324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3- Non-toxic and widely used in food.</a:t>
          </a:r>
          <a:endParaRPr lang="en-GB" sz="2400" kern="1200" dirty="0"/>
        </a:p>
      </dsp:txBody>
      <dsp:txXfrm>
        <a:off x="514516" y="3301427"/>
        <a:ext cx="7151167" cy="1391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F41-8D54-4590-AA95-464D4519C74A}">
      <dsp:nvSpPr>
        <dsp:cNvPr id="0" name=""/>
        <dsp:cNvSpPr/>
      </dsp:nvSpPr>
      <dsp:spPr>
        <a:xfrm rot="5400000">
          <a:off x="-165200" y="166110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386377"/>
        <a:ext cx="770936" cy="330401"/>
      </dsp:txXfrm>
    </dsp:sp>
    <dsp:sp modelId="{82FA44EC-0C0D-4424-8E0B-7E86073EE3B8}">
      <dsp:nvSpPr>
        <dsp:cNvPr id="0" name=""/>
        <dsp:cNvSpPr/>
      </dsp:nvSpPr>
      <dsp:spPr>
        <a:xfrm rot="5400000">
          <a:off x="4420145" y="-3648299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1- Mask bitter taste.</a:t>
          </a:r>
          <a:endParaRPr lang="en-GB" sz="2300" kern="1200" dirty="0"/>
        </a:p>
      </dsp:txBody>
      <dsp:txXfrm rot="-5400000">
        <a:off x="770936" y="35856"/>
        <a:ext cx="7979342" cy="645977"/>
      </dsp:txXfrm>
    </dsp:sp>
    <dsp:sp modelId="{62E0AA55-E9C4-453B-A39D-C03EC7DA2962}">
      <dsp:nvSpPr>
        <dsp:cNvPr id="0" name=""/>
        <dsp:cNvSpPr/>
      </dsp:nvSpPr>
      <dsp:spPr>
        <a:xfrm rot="5400000">
          <a:off x="-165200" y="1150399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1370666"/>
        <a:ext cx="770936" cy="330401"/>
      </dsp:txXfrm>
    </dsp:sp>
    <dsp:sp modelId="{68872536-D0A1-4F05-9FC9-3D614DD637A9}">
      <dsp:nvSpPr>
        <dsp:cNvPr id="0" name=""/>
        <dsp:cNvSpPr/>
      </dsp:nvSpPr>
      <dsp:spPr>
        <a:xfrm rot="5400000">
          <a:off x="4420145" y="-2664010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2- More convenient for the patient because it is more easily swallowed since they are smooth and slippery.</a:t>
          </a:r>
          <a:endParaRPr lang="en-GB" sz="2300" kern="1200" dirty="0"/>
        </a:p>
      </dsp:txBody>
      <dsp:txXfrm rot="-5400000">
        <a:off x="770936" y="1020145"/>
        <a:ext cx="7979342" cy="645977"/>
      </dsp:txXfrm>
    </dsp:sp>
    <dsp:sp modelId="{EE23F99D-F066-407B-8FC6-5DB72A60E3A9}">
      <dsp:nvSpPr>
        <dsp:cNvPr id="0" name=""/>
        <dsp:cNvSpPr/>
      </dsp:nvSpPr>
      <dsp:spPr>
        <a:xfrm rot="5400000">
          <a:off x="-165200" y="2134688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2354955"/>
        <a:ext cx="770936" cy="330401"/>
      </dsp:txXfrm>
    </dsp:sp>
    <dsp:sp modelId="{A50D98EB-E797-48DB-825D-AB54D4A1F3B6}">
      <dsp:nvSpPr>
        <dsp:cNvPr id="0" name=""/>
        <dsp:cNvSpPr/>
      </dsp:nvSpPr>
      <dsp:spPr>
        <a:xfrm rot="5400000">
          <a:off x="4420145" y="-1679721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3- More elegant than tablet.</a:t>
          </a:r>
          <a:endParaRPr lang="en-GB" sz="2300" kern="1200" dirty="0"/>
        </a:p>
      </dsp:txBody>
      <dsp:txXfrm rot="-5400000">
        <a:off x="770936" y="2004434"/>
        <a:ext cx="7979342" cy="645977"/>
      </dsp:txXfrm>
    </dsp:sp>
    <dsp:sp modelId="{76A3D39B-DA95-4175-9009-F3CE6982019F}">
      <dsp:nvSpPr>
        <dsp:cNvPr id="0" name=""/>
        <dsp:cNvSpPr/>
      </dsp:nvSpPr>
      <dsp:spPr>
        <a:xfrm rot="5400000">
          <a:off x="-165200" y="3118976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3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3339243"/>
        <a:ext cx="770936" cy="330401"/>
      </dsp:txXfrm>
    </dsp:sp>
    <dsp:sp modelId="{B7915151-0719-488D-80F5-8B96D4F18721}">
      <dsp:nvSpPr>
        <dsp:cNvPr id="0" name=""/>
        <dsp:cNvSpPr/>
      </dsp:nvSpPr>
      <dsp:spPr>
        <a:xfrm rot="5400000">
          <a:off x="4420145" y="-695433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4- Used for photosensitive drugs.</a:t>
          </a:r>
          <a:endParaRPr lang="en-GB" sz="2300" kern="1200" dirty="0"/>
        </a:p>
      </dsp:txBody>
      <dsp:txXfrm rot="-5400000">
        <a:off x="770936" y="2988722"/>
        <a:ext cx="7979342" cy="645977"/>
      </dsp:txXfrm>
    </dsp:sp>
    <dsp:sp modelId="{4642E83D-8602-4CD6-86CA-C604CD0BD63A}">
      <dsp:nvSpPr>
        <dsp:cNvPr id="0" name=""/>
        <dsp:cNvSpPr/>
      </dsp:nvSpPr>
      <dsp:spPr>
        <a:xfrm rot="5400000">
          <a:off x="-165200" y="4103265"/>
          <a:ext cx="1101337" cy="77093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1" y="4323532"/>
        <a:ext cx="770936" cy="330401"/>
      </dsp:txXfrm>
    </dsp:sp>
    <dsp:sp modelId="{4D47E94D-F658-4500-813B-D8760F01C937}">
      <dsp:nvSpPr>
        <dsp:cNvPr id="0" name=""/>
        <dsp:cNvSpPr/>
      </dsp:nvSpPr>
      <dsp:spPr>
        <a:xfrm rot="5400000">
          <a:off x="4420145" y="288855"/>
          <a:ext cx="715869" cy="8014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5- More economic due to no compression required and less excipients used. </a:t>
          </a:r>
          <a:endParaRPr lang="en-GB" sz="2300" kern="1200" dirty="0"/>
        </a:p>
      </dsp:txBody>
      <dsp:txXfrm rot="-5400000">
        <a:off x="770936" y="3973010"/>
        <a:ext cx="7979342" cy="645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F41-8D54-4590-AA95-464D4519C74A}">
      <dsp:nvSpPr>
        <dsp:cNvPr id="0" name=""/>
        <dsp:cNvSpPr/>
      </dsp:nvSpPr>
      <dsp:spPr>
        <a:xfrm rot="5400000">
          <a:off x="-179129" y="310539"/>
          <a:ext cx="119492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 rot="-5400000">
        <a:off x="110" y="549524"/>
        <a:ext cx="836445" cy="358476"/>
      </dsp:txXfrm>
    </dsp:sp>
    <dsp:sp modelId="{82FA44EC-0C0D-4424-8E0B-7E86073EE3B8}">
      <dsp:nvSpPr>
        <dsp:cNvPr id="0" name=""/>
        <dsp:cNvSpPr/>
      </dsp:nvSpPr>
      <dsp:spPr>
        <a:xfrm rot="5400000">
          <a:off x="4422485" y="-3454739"/>
          <a:ext cx="776699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6- No disintegrating agents added.</a:t>
          </a:r>
        </a:p>
      </dsp:txBody>
      <dsp:txXfrm rot="-5400000">
        <a:off x="836446" y="169215"/>
        <a:ext cx="7910864" cy="700869"/>
      </dsp:txXfrm>
    </dsp:sp>
    <dsp:sp modelId="{62E0AA55-E9C4-453B-A39D-C03EC7DA2962}">
      <dsp:nvSpPr>
        <dsp:cNvPr id="0" name=""/>
        <dsp:cNvSpPr/>
      </dsp:nvSpPr>
      <dsp:spPr>
        <a:xfrm rot="5400000">
          <a:off x="-299244" y="1470454"/>
          <a:ext cx="1434933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1589433"/>
        <a:ext cx="836445" cy="598488"/>
      </dsp:txXfrm>
    </dsp:sp>
    <dsp:sp modelId="{68872536-D0A1-4F05-9FC9-3D614DD637A9}">
      <dsp:nvSpPr>
        <dsp:cNvPr id="0" name=""/>
        <dsp:cNvSpPr/>
      </dsp:nvSpPr>
      <dsp:spPr>
        <a:xfrm rot="5400000">
          <a:off x="4203871" y="-2267600"/>
          <a:ext cx="1213926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7- No binder added except with the rotary machine in which vegetable oil is used as a binder to prevent dusting.</a:t>
          </a:r>
        </a:p>
      </dsp:txBody>
      <dsp:txXfrm rot="-5400000">
        <a:off x="836445" y="1159085"/>
        <a:ext cx="7889520" cy="1095408"/>
      </dsp:txXfrm>
    </dsp:sp>
    <dsp:sp modelId="{EE23F99D-F066-407B-8FC6-5DB72A60E3A9}">
      <dsp:nvSpPr>
        <dsp:cNvPr id="0" name=""/>
        <dsp:cNvSpPr/>
      </dsp:nvSpPr>
      <dsp:spPr>
        <a:xfrm rot="5400000">
          <a:off x="-179238" y="2658386"/>
          <a:ext cx="119492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 rot="-5400000">
        <a:off x="1" y="2897371"/>
        <a:ext cx="836445" cy="358476"/>
      </dsp:txXfrm>
    </dsp:sp>
    <dsp:sp modelId="{A50D98EB-E797-48DB-825D-AB54D4A1F3B6}">
      <dsp:nvSpPr>
        <dsp:cNvPr id="0" name=""/>
        <dsp:cNvSpPr/>
      </dsp:nvSpPr>
      <dsp:spPr>
        <a:xfrm rot="5400000">
          <a:off x="4463051" y="-1141493"/>
          <a:ext cx="647557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8- Little lubricant used.</a:t>
          </a:r>
        </a:p>
      </dsp:txBody>
      <dsp:txXfrm rot="-5400000">
        <a:off x="812441" y="2540728"/>
        <a:ext cx="7917168" cy="584335"/>
      </dsp:txXfrm>
    </dsp:sp>
    <dsp:sp modelId="{4642E83D-8602-4CD6-86CA-C604CD0BD63A}">
      <dsp:nvSpPr>
        <dsp:cNvPr id="0" name=""/>
        <dsp:cNvSpPr/>
      </dsp:nvSpPr>
      <dsp:spPr>
        <a:xfrm rot="5400000">
          <a:off x="-326058" y="3873133"/>
          <a:ext cx="1488561" cy="8364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 rot="-5400000">
        <a:off x="1" y="3965298"/>
        <a:ext cx="836445" cy="652116"/>
      </dsp:txXfrm>
    </dsp:sp>
    <dsp:sp modelId="{4D47E94D-F658-4500-813B-D8760F01C937}">
      <dsp:nvSpPr>
        <dsp:cNvPr id="0" name=""/>
        <dsp:cNvSpPr/>
      </dsp:nvSpPr>
      <dsp:spPr>
        <a:xfrm rot="5400000">
          <a:off x="4281750" y="87218"/>
          <a:ext cx="1010159" cy="7948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9- Diluents used to increase bulkiness or to improve flowability and compatibility.</a:t>
          </a:r>
          <a:endParaRPr lang="en-GB" sz="2400" kern="1200" dirty="0"/>
        </a:p>
      </dsp:txBody>
      <dsp:txXfrm rot="-5400000">
        <a:off x="812440" y="3605840"/>
        <a:ext cx="7899467" cy="911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235C-F205-4674-8501-282FCF3D33BF}">
      <dsp:nvSpPr>
        <dsp:cNvPr id="0" name=""/>
        <dsp:cNvSpPr/>
      </dsp:nvSpPr>
      <dsp:spPr>
        <a:xfrm rot="16200000">
          <a:off x="-313396" y="386278"/>
          <a:ext cx="4896260" cy="4267756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1- Not used for </a:t>
          </a:r>
          <a:r>
            <a:rPr lang="en-US" sz="2100" b="1" kern="1200" dirty="0" smtClean="0">
              <a:solidFill>
                <a:schemeClr val="tx1"/>
              </a:solidFill>
            </a:rPr>
            <a:t>highly soluble </a:t>
          </a:r>
          <a:r>
            <a:rPr lang="en-US" sz="2100" kern="1200" dirty="0" smtClean="0"/>
            <a:t>drugs such as </a:t>
          </a:r>
          <a:r>
            <a:rPr lang="en-US" sz="2100" kern="1200" dirty="0" err="1" smtClean="0"/>
            <a:t>KBr</a:t>
          </a:r>
          <a:r>
            <a:rPr lang="en-US" sz="2100" kern="1200" dirty="0" smtClean="0"/>
            <a:t> and NH4Cl since the sudden release of such drugs in the stomach will </a:t>
          </a:r>
          <a:r>
            <a:rPr lang="en-US" sz="2100" b="0" kern="1200" dirty="0" smtClean="0"/>
            <a:t>cause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high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chemeClr val="tx1"/>
              </a:solidFill>
            </a:rPr>
            <a:t>irritation</a:t>
          </a:r>
          <a:r>
            <a:rPr lang="en-US" sz="2100" b="1" kern="1200" dirty="0" smtClean="0"/>
            <a:t>.</a:t>
          </a:r>
          <a:endParaRPr lang="en-GB" sz="2100" b="1" kern="1200" dirty="0"/>
        </a:p>
      </dsp:txBody>
      <dsp:txXfrm rot="5400000">
        <a:off x="856" y="1051278"/>
        <a:ext cx="4267756" cy="2937756"/>
      </dsp:txXfrm>
    </dsp:sp>
    <dsp:sp modelId="{B0B4D51D-CC64-45D2-8C26-E92CDA66A98C}">
      <dsp:nvSpPr>
        <dsp:cNvPr id="0" name=""/>
        <dsp:cNvSpPr/>
      </dsp:nvSpPr>
      <dsp:spPr>
        <a:xfrm rot="16200000">
          <a:off x="4208176" y="392093"/>
          <a:ext cx="4896260" cy="4256125"/>
        </a:xfrm>
        <a:prstGeom prst="flowChartManualOperation">
          <a:avLst/>
        </a:prstGeom>
        <a:solidFill>
          <a:schemeClr val="accent1">
            <a:shade val="50000"/>
            <a:hueOff val="-245757"/>
            <a:satOff val="-3004"/>
            <a:lumOff val="41323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30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2- Not used for </a:t>
          </a:r>
          <a:r>
            <a:rPr lang="en-GB" sz="2100" b="1" i="0" kern="1200" dirty="0" smtClean="0">
              <a:solidFill>
                <a:schemeClr val="accent1">
                  <a:lumMod val="75000"/>
                </a:schemeClr>
              </a:solidFill>
            </a:rPr>
            <a:t>efflorescent</a:t>
          </a:r>
          <a:r>
            <a:rPr lang="en-US" sz="2100" kern="1200" dirty="0" smtClean="0"/>
            <a:t>and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sz="21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kern="1200" dirty="0" smtClean="0"/>
            <a:t>materials, since the </a:t>
          </a:r>
          <a:r>
            <a:rPr lang="en-GB" sz="2100" b="1" i="0" kern="1200" smtClean="0">
              <a:solidFill>
                <a:schemeClr val="accent1">
                  <a:lumMod val="75000"/>
                </a:schemeClr>
              </a:solidFill>
            </a:rPr>
            <a:t>efflorescent </a:t>
          </a:r>
          <a:r>
            <a:rPr lang="en-US" sz="2100" kern="1200" smtClean="0"/>
            <a:t>materials </a:t>
          </a:r>
          <a:r>
            <a:rPr lang="en-US" sz="2100" kern="1200" dirty="0" smtClean="0"/>
            <a:t>cause the capsule to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soften</a:t>
          </a:r>
          <a:r>
            <a:rPr lang="en-US" sz="2100" kern="1200" dirty="0" smtClean="0"/>
            <a:t>, while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deliquescent</a:t>
          </a:r>
          <a:r>
            <a:rPr lang="en-US" sz="2100" kern="1200" dirty="0" smtClean="0"/>
            <a:t> drugs may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dry</a:t>
          </a:r>
          <a:r>
            <a:rPr lang="en-US" sz="2100" kern="1200" dirty="0" smtClean="0"/>
            <a:t> the capsule shell to excessive </a:t>
          </a:r>
          <a:r>
            <a:rPr lang="en-US" sz="2100" b="1" kern="1200" dirty="0" smtClean="0">
              <a:solidFill>
                <a:schemeClr val="accent1">
                  <a:lumMod val="75000"/>
                </a:schemeClr>
              </a:solidFill>
            </a:rPr>
            <a:t>brittleness</a:t>
          </a:r>
          <a:r>
            <a:rPr lang="en-US" sz="2100" kern="1200" dirty="0" smtClean="0"/>
            <a:t> , which can be reduced by using small amount of inert oil in powder mixture.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 rot="5400000">
        <a:off x="4528244" y="1051277"/>
        <a:ext cx="4256125" cy="2937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8AEF-1B08-42DB-9FCA-292A106B3C75}">
      <dsp:nvSpPr>
        <dsp:cNvPr id="0" name=""/>
        <dsp:cNvSpPr/>
      </dsp:nvSpPr>
      <dsp:spPr>
        <a:xfrm>
          <a:off x="1101796" y="2520156"/>
          <a:ext cx="628224" cy="119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112" y="0"/>
              </a:lnTo>
              <a:lnTo>
                <a:pt x="314112" y="1197074"/>
              </a:lnTo>
              <a:lnTo>
                <a:pt x="628224" y="11970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2110" y="3084895"/>
        <a:ext cx="67595" cy="67595"/>
      </dsp:txXfrm>
    </dsp:sp>
    <dsp:sp modelId="{9DE3A67F-0170-47D5-B85C-7DE455959E6E}">
      <dsp:nvSpPr>
        <dsp:cNvPr id="0" name=""/>
        <dsp:cNvSpPr/>
      </dsp:nvSpPr>
      <dsp:spPr>
        <a:xfrm>
          <a:off x="1101796" y="2474436"/>
          <a:ext cx="628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22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400202" y="2504450"/>
        <a:ext cx="31411" cy="31411"/>
      </dsp:txXfrm>
    </dsp:sp>
    <dsp:sp modelId="{ABF5928D-8BC0-4939-B19C-DFE3DD7351F8}">
      <dsp:nvSpPr>
        <dsp:cNvPr id="0" name=""/>
        <dsp:cNvSpPr/>
      </dsp:nvSpPr>
      <dsp:spPr>
        <a:xfrm>
          <a:off x="1101796" y="1323082"/>
          <a:ext cx="628224" cy="1197074"/>
        </a:xfrm>
        <a:custGeom>
          <a:avLst/>
          <a:gdLst/>
          <a:ahLst/>
          <a:cxnLst/>
          <a:rect l="0" t="0" r="0" b="0"/>
          <a:pathLst>
            <a:path>
              <a:moveTo>
                <a:pt x="0" y="1197074"/>
              </a:moveTo>
              <a:lnTo>
                <a:pt x="314112" y="1197074"/>
              </a:lnTo>
              <a:lnTo>
                <a:pt x="314112" y="0"/>
              </a:lnTo>
              <a:lnTo>
                <a:pt x="62822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2110" y="1887821"/>
        <a:ext cx="67595" cy="67595"/>
      </dsp:txXfrm>
    </dsp:sp>
    <dsp:sp modelId="{2F15635D-30A7-4453-AE09-7D82C606D172}">
      <dsp:nvSpPr>
        <dsp:cNvPr id="0" name=""/>
        <dsp:cNvSpPr/>
      </dsp:nvSpPr>
      <dsp:spPr>
        <a:xfrm rot="16200000">
          <a:off x="-1897190" y="2041326"/>
          <a:ext cx="5040313" cy="957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B- Filling</a:t>
          </a:r>
        </a:p>
      </dsp:txBody>
      <dsp:txXfrm>
        <a:off x="-1897190" y="2041326"/>
        <a:ext cx="5040313" cy="957659"/>
      </dsp:txXfrm>
    </dsp:sp>
    <dsp:sp modelId="{1B23B4CD-4222-4B52-A847-35D67296B83D}">
      <dsp:nvSpPr>
        <dsp:cNvPr id="0" name=""/>
        <dsp:cNvSpPr/>
      </dsp:nvSpPr>
      <dsp:spPr>
        <a:xfrm>
          <a:off x="1730020" y="844252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1- Electrical machine which is automatic.</a:t>
          </a:r>
          <a:endParaRPr lang="en-GB" sz="2600" kern="1200" dirty="0"/>
        </a:p>
      </dsp:txBody>
      <dsp:txXfrm>
        <a:off x="1730020" y="844252"/>
        <a:ext cx="6911067" cy="957659"/>
      </dsp:txXfrm>
    </dsp:sp>
    <dsp:sp modelId="{39E92DC8-648B-4B01-9B97-6A35FE48B0C2}">
      <dsp:nvSpPr>
        <dsp:cNvPr id="0" name=""/>
        <dsp:cNvSpPr/>
      </dsp:nvSpPr>
      <dsp:spPr>
        <a:xfrm>
          <a:off x="1730020" y="2041326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2- Manual filling machine which is used for small scale the produce 20-36 capsules.</a:t>
          </a:r>
          <a:endParaRPr lang="en-GB" sz="2600" kern="1200" dirty="0"/>
        </a:p>
      </dsp:txBody>
      <dsp:txXfrm>
        <a:off x="1730020" y="2041326"/>
        <a:ext cx="6911067" cy="957659"/>
      </dsp:txXfrm>
    </dsp:sp>
    <dsp:sp modelId="{A05336D2-AD01-49D6-901A-8EF79234C76E}">
      <dsp:nvSpPr>
        <dsp:cNvPr id="0" name=""/>
        <dsp:cNvSpPr/>
      </dsp:nvSpPr>
      <dsp:spPr>
        <a:xfrm>
          <a:off x="1730020" y="3238401"/>
          <a:ext cx="6911067" cy="9576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3- Hand filling by the dipping technique.</a:t>
          </a:r>
          <a:endParaRPr lang="en-GB" sz="2600" kern="1200" dirty="0"/>
        </a:p>
      </dsp:txBody>
      <dsp:txXfrm>
        <a:off x="1730020" y="3238401"/>
        <a:ext cx="6911067" cy="957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25CBB-2DA8-4C4A-9B03-48F7A45A1CEF}">
      <dsp:nvSpPr>
        <dsp:cNvPr id="0" name=""/>
        <dsp:cNvSpPr/>
      </dsp:nvSpPr>
      <dsp:spPr>
        <a:xfrm rot="16200000">
          <a:off x="936227" y="-936227"/>
          <a:ext cx="2520156" cy="439261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Salt polishing</a:t>
          </a:r>
          <a:r>
            <a:rPr lang="en-US" sz="2200" kern="1200" dirty="0" smtClean="0"/>
            <a:t> as </a:t>
          </a:r>
          <a:r>
            <a:rPr lang="en-US" sz="2200" kern="1200" dirty="0" err="1" smtClean="0"/>
            <a:t>NaCl</a:t>
          </a:r>
          <a:r>
            <a:rPr lang="en-US" sz="2200" kern="1200" dirty="0" smtClean="0"/>
            <a:t> granules in a pan, but this method has the disadvantage of causing salty taste and removing the imprinting from the capsule.</a:t>
          </a:r>
          <a:endParaRPr lang="en-GB" sz="2200" kern="1200" dirty="0"/>
        </a:p>
      </dsp:txBody>
      <dsp:txXfrm rot="5400000">
        <a:off x="0" y="0"/>
        <a:ext cx="4392612" cy="1890117"/>
      </dsp:txXfrm>
    </dsp:sp>
    <dsp:sp modelId="{7C9BD665-5667-407B-B800-00ABD1113EB7}">
      <dsp:nvSpPr>
        <dsp:cNvPr id="0" name=""/>
        <dsp:cNvSpPr/>
      </dsp:nvSpPr>
      <dsp:spPr>
        <a:xfrm>
          <a:off x="4392612" y="0"/>
          <a:ext cx="4392612" cy="2520156"/>
        </a:xfrm>
        <a:prstGeom prst="round1Rect">
          <a:avLst/>
        </a:prstGeom>
        <a:solidFill>
          <a:schemeClr val="accent5">
            <a:hueOff val="3480166"/>
            <a:satOff val="-8347"/>
            <a:lumOff val="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Pan polishing </a:t>
          </a:r>
          <a:r>
            <a:rPr lang="en-US" sz="2200" kern="1200" dirty="0" smtClean="0"/>
            <a:t>by using a piece of cloth that must contain oil to be placed in a pan (coating pan).</a:t>
          </a:r>
          <a:endParaRPr lang="en-GB" sz="2200" kern="1200" dirty="0"/>
        </a:p>
      </dsp:txBody>
      <dsp:txXfrm>
        <a:off x="4392612" y="0"/>
        <a:ext cx="4392612" cy="1890117"/>
      </dsp:txXfrm>
    </dsp:sp>
    <dsp:sp modelId="{4162979D-E234-4051-9DD4-09DDFBA81083}">
      <dsp:nvSpPr>
        <dsp:cNvPr id="0" name=""/>
        <dsp:cNvSpPr/>
      </dsp:nvSpPr>
      <dsp:spPr>
        <a:xfrm rot="10800000">
          <a:off x="0" y="2520156"/>
          <a:ext cx="4392612" cy="2520156"/>
        </a:xfrm>
        <a:prstGeom prst="round1Rect">
          <a:avLst/>
        </a:prstGeom>
        <a:solidFill>
          <a:schemeClr val="accent5">
            <a:hueOff val="6960331"/>
            <a:satOff val="-16693"/>
            <a:lumOff val="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Cloth polishing </a:t>
          </a:r>
          <a:r>
            <a:rPr lang="en-US" sz="2200" kern="1200" dirty="0" smtClean="0"/>
            <a:t>by a piece of cloth which may or may not contain oil, the oil here is used to give the capsule an elegant and shiny shape.</a:t>
          </a:r>
        </a:p>
      </dsp:txBody>
      <dsp:txXfrm rot="10800000">
        <a:off x="0" y="3150195"/>
        <a:ext cx="4392612" cy="1890117"/>
      </dsp:txXfrm>
    </dsp:sp>
    <dsp:sp modelId="{572530DA-B116-41EE-9BEF-CBDF8AC62D46}">
      <dsp:nvSpPr>
        <dsp:cNvPr id="0" name=""/>
        <dsp:cNvSpPr/>
      </dsp:nvSpPr>
      <dsp:spPr>
        <a:xfrm rot="5400000">
          <a:off x="5328840" y="1583928"/>
          <a:ext cx="2520156" cy="4392612"/>
        </a:xfrm>
        <a:prstGeom prst="round1Rect">
          <a:avLst/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4- </a:t>
          </a: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Brushing</a:t>
          </a:r>
          <a:r>
            <a:rPr lang="en-US" sz="2200" kern="1200" dirty="0" smtClean="0"/>
            <a:t> the use of a rotating soft brush.</a:t>
          </a:r>
          <a:endParaRPr lang="en-GB" sz="2200" kern="1200" dirty="0"/>
        </a:p>
      </dsp:txBody>
      <dsp:txXfrm rot="-5400000">
        <a:off x="4392613" y="3150195"/>
        <a:ext cx="4392612" cy="1890117"/>
      </dsp:txXfrm>
    </dsp:sp>
    <dsp:sp modelId="{6A9A0CA4-B585-46FD-9FB1-E7A68FC2520E}">
      <dsp:nvSpPr>
        <dsp:cNvPr id="0" name=""/>
        <dsp:cNvSpPr/>
      </dsp:nvSpPr>
      <dsp:spPr>
        <a:xfrm>
          <a:off x="3074828" y="1890117"/>
          <a:ext cx="2635567" cy="126007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C- Polishing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(finishing)</a:t>
          </a:r>
          <a:endParaRPr lang="en-GB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36340" y="1951629"/>
        <a:ext cx="2512543" cy="1137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807183-capsule-pills-medicine-in-he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148" y="2652876"/>
            <a:ext cx="6871415" cy="408849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7" y="543730"/>
            <a:ext cx="66728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 -7-</a:t>
            </a:r>
            <a:b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Capsules</a:t>
            </a:r>
            <a:endParaRPr lang="en-GB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915816" y="1628897"/>
            <a:ext cx="3312369" cy="1304056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94" tIns="114394" rIns="114394" bIns="11439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A- Formulation: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De-mixing or incompatibility</a:t>
            </a:r>
            <a:r>
              <a:rPr lang="en-US" sz="2000" kern="1200" dirty="0" smtClean="0"/>
              <a:t> can be prevented by</a:t>
            </a:r>
            <a:endParaRPr lang="en-GB" sz="20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915816" y="4357095"/>
            <a:ext cx="3123183" cy="1858850"/>
          </a:xfrm>
          <a:custGeom>
            <a:avLst/>
            <a:gdLst>
              <a:gd name="connsiteX0" fmla="*/ 0 w 2608113"/>
              <a:gd name="connsiteY0" fmla="*/ 130406 h 1304056"/>
              <a:gd name="connsiteX1" fmla="*/ 130406 w 2608113"/>
              <a:gd name="connsiteY1" fmla="*/ 0 h 1304056"/>
              <a:gd name="connsiteX2" fmla="*/ 2477707 w 2608113"/>
              <a:gd name="connsiteY2" fmla="*/ 0 h 1304056"/>
              <a:gd name="connsiteX3" fmla="*/ 2608113 w 2608113"/>
              <a:gd name="connsiteY3" fmla="*/ 130406 h 1304056"/>
              <a:gd name="connsiteX4" fmla="*/ 2608113 w 2608113"/>
              <a:gd name="connsiteY4" fmla="*/ 1173650 h 1304056"/>
              <a:gd name="connsiteX5" fmla="*/ 2477707 w 2608113"/>
              <a:gd name="connsiteY5" fmla="*/ 1304056 h 1304056"/>
              <a:gd name="connsiteX6" fmla="*/ 130406 w 2608113"/>
              <a:gd name="connsiteY6" fmla="*/ 1304056 h 1304056"/>
              <a:gd name="connsiteX7" fmla="*/ 0 w 2608113"/>
              <a:gd name="connsiteY7" fmla="*/ 1173650 h 1304056"/>
              <a:gd name="connsiteX8" fmla="*/ 0 w 2608113"/>
              <a:gd name="connsiteY8" fmla="*/ 130406 h 13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8113" h="1304056">
                <a:moveTo>
                  <a:pt x="0" y="130406"/>
                </a:moveTo>
                <a:cubicBezTo>
                  <a:pt x="0" y="58385"/>
                  <a:pt x="58385" y="0"/>
                  <a:pt x="130406" y="0"/>
                </a:cubicBezTo>
                <a:lnTo>
                  <a:pt x="2477707" y="0"/>
                </a:lnTo>
                <a:cubicBezTo>
                  <a:pt x="2549728" y="0"/>
                  <a:pt x="2608113" y="58385"/>
                  <a:pt x="2608113" y="130406"/>
                </a:cubicBezTo>
                <a:lnTo>
                  <a:pt x="2608113" y="1173650"/>
                </a:lnTo>
                <a:cubicBezTo>
                  <a:pt x="2608113" y="1245671"/>
                  <a:pt x="2549728" y="1304056"/>
                  <a:pt x="2477707" y="1304056"/>
                </a:cubicBezTo>
                <a:lnTo>
                  <a:pt x="130406" y="1304056"/>
                </a:lnTo>
                <a:cubicBezTo>
                  <a:pt x="58385" y="1304056"/>
                  <a:pt x="0" y="1245671"/>
                  <a:pt x="0" y="1173650"/>
                </a:cubicBezTo>
                <a:lnTo>
                  <a:pt x="0" y="13040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0440497"/>
              <a:satOff val="-25040"/>
              <a:lumOff val="1961"/>
              <a:alphaOff val="0"/>
            </a:schemeClr>
          </a:fillRef>
          <a:effectRef idx="1">
            <a:schemeClr val="accent5">
              <a:hueOff val="10440497"/>
              <a:satOff val="-25040"/>
              <a:lumOff val="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44" tIns="95344" rIns="95344" bIns="953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dirty="0"/>
              <a:t>B</a:t>
            </a:r>
            <a:r>
              <a:rPr lang="en-US" sz="2000" kern="1200" dirty="0" smtClean="0"/>
              <a:t>y using excipients or diluents with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same particle size and the density </a:t>
            </a:r>
            <a:r>
              <a:rPr lang="en-US" sz="2000" kern="1200" dirty="0" smtClean="0"/>
              <a:t>to prevent segregation and separate incompatib</a:t>
            </a:r>
            <a:r>
              <a:rPr lang="en-US" sz="2000" dirty="0" smtClean="0"/>
              <a:t>le excipients</a:t>
            </a:r>
            <a:r>
              <a:rPr lang="en-US" sz="1500" kern="1200" dirty="0" smtClean="0"/>
              <a:t>.</a:t>
            </a:r>
            <a:endParaRPr lang="en-GB" sz="15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067944" y="3140968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-5518480" y="756442"/>
            <a:ext cx="6784980" cy="6784980"/>
          </a:xfrm>
          <a:prstGeom prst="blockArc">
            <a:avLst>
              <a:gd name="adj1" fmla="val 18900000"/>
              <a:gd name="adj2" fmla="val 2700000"/>
              <a:gd name="adj3" fmla="val 318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878983" y="1844824"/>
            <a:ext cx="8016073" cy="1296044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diluents </a:t>
            </a:r>
            <a:r>
              <a:rPr lang="en-US" sz="2000" kern="1200" dirty="0" smtClean="0"/>
              <a:t>depends on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amount of the active ingredient</a:t>
            </a:r>
            <a:r>
              <a:rPr lang="en-US" sz="2000" kern="1200" dirty="0" smtClean="0"/>
              <a:t> and the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of the capsule</a:t>
            </a:r>
            <a:r>
              <a:rPr lang="en-US" sz="2000" kern="1200" dirty="0" smtClean="0"/>
              <a:t>.</a:t>
            </a:r>
            <a:endParaRPr lang="en-GB" sz="2000" kern="1200" dirty="0"/>
          </a:p>
        </p:txBody>
      </p:sp>
      <p:sp>
        <p:nvSpPr>
          <p:cNvPr id="8" name="Oval 7"/>
          <p:cNvSpPr/>
          <p:nvPr/>
        </p:nvSpPr>
        <p:spPr>
          <a:xfrm>
            <a:off x="107504" y="1700808"/>
            <a:ext cx="1401518" cy="1566068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245414" y="3327826"/>
            <a:ext cx="7649642" cy="1181294"/>
          </a:xfrm>
          <a:custGeom>
            <a:avLst/>
            <a:gdLst>
              <a:gd name="connsiteX0" fmla="*/ 0 w 7649642"/>
              <a:gd name="connsiteY0" fmla="*/ 0 h 1008062"/>
              <a:gd name="connsiteX1" fmla="*/ 7649642 w 7649642"/>
              <a:gd name="connsiteY1" fmla="*/ 0 h 1008062"/>
              <a:gd name="connsiteX2" fmla="*/ 7649642 w 7649642"/>
              <a:gd name="connsiteY2" fmla="*/ 1008062 h 1008062"/>
              <a:gd name="connsiteX3" fmla="*/ 0 w 7649642"/>
              <a:gd name="connsiteY3" fmla="*/ 1008062 h 1008062"/>
              <a:gd name="connsiteX4" fmla="*/ 0 w 7649642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642" h="1008062">
                <a:moveTo>
                  <a:pt x="0" y="0"/>
                </a:moveTo>
                <a:lnTo>
                  <a:pt x="7649642" y="0"/>
                </a:lnTo>
                <a:lnTo>
                  <a:pt x="7649642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- The hard gelatin capsule have different sizes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(000, 00, 0, 1, 2, 3, 4, 5).</a:t>
            </a:r>
            <a:endParaRPr lang="en-GB" sz="20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6" y="3266876"/>
            <a:ext cx="1508353" cy="1411144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878983" y="4725144"/>
            <a:ext cx="8016073" cy="1728192"/>
          </a:xfrm>
          <a:custGeom>
            <a:avLst/>
            <a:gdLst>
              <a:gd name="connsiteX0" fmla="*/ 0 w 8016073"/>
              <a:gd name="connsiteY0" fmla="*/ 0 h 1008062"/>
              <a:gd name="connsiteX1" fmla="*/ 8016073 w 8016073"/>
              <a:gd name="connsiteY1" fmla="*/ 0 h 1008062"/>
              <a:gd name="connsiteX2" fmla="*/ 8016073 w 8016073"/>
              <a:gd name="connsiteY2" fmla="*/ 1008062 h 1008062"/>
              <a:gd name="connsiteX3" fmla="*/ 0 w 8016073"/>
              <a:gd name="connsiteY3" fmla="*/ 1008062 h 1008062"/>
              <a:gd name="connsiteX4" fmla="*/ 0 w 8016073"/>
              <a:gd name="connsiteY4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6073" h="1008062">
                <a:moveTo>
                  <a:pt x="0" y="0"/>
                </a:moveTo>
                <a:lnTo>
                  <a:pt x="8016073" y="0"/>
                </a:lnTo>
                <a:lnTo>
                  <a:pt x="8016073" y="1008062"/>
                </a:lnTo>
                <a:lnTo>
                  <a:pt x="0" y="100806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163838"/>
              <a:satOff val="-2003"/>
              <a:lumOff val="27549"/>
              <a:alphaOff val="0"/>
            </a:schemeClr>
          </a:fillRef>
          <a:effectRef idx="2">
            <a:schemeClr val="accent1">
              <a:shade val="50000"/>
              <a:hueOff val="-163838"/>
              <a:satOff val="-2003"/>
              <a:lumOff val="2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50" tIns="38100" rIns="38100" bIns="38100" numCol="1" spcCol="1270" anchor="ctr" anchorCtr="0">
            <a:noAutofit/>
          </a:bodyPr>
          <a:lstStyle/>
          <a:p>
            <a:pPr lvl="0" algn="just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- </a:t>
            </a:r>
            <a:r>
              <a:rPr lang="en-US" sz="2000" kern="1200" dirty="0" smtClean="0"/>
              <a:t>The humidity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(moisture content) </a:t>
            </a:r>
            <a:r>
              <a:rPr lang="en-US" sz="2000" kern="1200" dirty="0" smtClean="0"/>
              <a:t>of the capsule should range between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(10-15%)</a:t>
            </a:r>
            <a:r>
              <a:rPr lang="en-US" sz="2000" kern="1200" dirty="0" smtClean="0"/>
              <a:t> since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below 10% </a:t>
            </a:r>
            <a:r>
              <a:rPr lang="en-US" sz="2000" kern="1200" dirty="0" smtClean="0"/>
              <a:t>the capsule will be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brittle and shrink to a point that it will not fit in the filling equipment</a:t>
            </a:r>
            <a:r>
              <a:rPr lang="en-US" sz="2000" kern="1200" dirty="0" smtClean="0"/>
              <a:t>, while when the moisture content is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above 15% </a:t>
            </a:r>
            <a:r>
              <a:rPr lang="en-US" sz="2000" kern="1200" dirty="0" smtClean="0"/>
              <a:t>the capsule will </a:t>
            </a:r>
            <a:r>
              <a:rPr lang="en-US" sz="2000" kern="1200" dirty="0" smtClean="0">
                <a:solidFill>
                  <a:schemeClr val="tx2">
                    <a:lumMod val="50000"/>
                  </a:schemeClr>
                </a:solidFill>
              </a:rPr>
              <a:t>be so soft </a:t>
            </a:r>
            <a:r>
              <a:rPr lang="en-US" sz="2000" kern="1200" dirty="0" smtClean="0"/>
              <a:t>and will cause </a:t>
            </a:r>
            <a:r>
              <a:rPr lang="en-US" sz="2000" b="1" kern="1200" dirty="0" smtClean="0">
                <a:solidFill>
                  <a:schemeClr val="tx2">
                    <a:lumMod val="50000"/>
                  </a:schemeClr>
                </a:solidFill>
              </a:rPr>
              <a:t>size problems with the loss of mechanical strength</a:t>
            </a:r>
            <a:r>
              <a:rPr lang="en-US" sz="1500" b="1" kern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15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504" y="4725144"/>
            <a:ext cx="1512168" cy="1728192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shade val="50000"/>
              <a:hueOff val="-163838"/>
              <a:satOff val="-2003"/>
              <a:lumOff val="2754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gelatin capsules sizes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1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270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52728" cy="440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552728" cy="191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1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98398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1- Weight variation test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800" dirty="0"/>
              <a:t>It’s done by taking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 capsule </a:t>
            </a:r>
            <a:r>
              <a:rPr lang="en-US" sz="2800" dirty="0"/>
              <a:t>individually weighed and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average weight </a:t>
            </a:r>
            <a:r>
              <a:rPr lang="en-US" sz="2800" dirty="0"/>
              <a:t>is determined.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 capsules </a:t>
            </a:r>
            <a:r>
              <a:rPr lang="en-US" sz="2800" dirty="0"/>
              <a:t>fall outside the range 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± 10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% of the average</a:t>
            </a:r>
            <a:r>
              <a:rPr lang="en-US" sz="2800" dirty="0" smtClean="0"/>
              <a:t> </a:t>
            </a:r>
            <a:r>
              <a:rPr lang="en-US" sz="2800" dirty="0"/>
              <a:t>then should take another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capsules then determine the average of 60 capsules</a:t>
            </a:r>
            <a:r>
              <a:rPr lang="en-US" sz="2800" dirty="0" smtClean="0"/>
              <a:t>, </a:t>
            </a:r>
            <a:r>
              <a:rPr lang="en-US" sz="2800" dirty="0"/>
              <a:t>the test requirement are met if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6 capsules </a:t>
            </a:r>
            <a:r>
              <a:rPr lang="en-US" sz="2800" dirty="0"/>
              <a:t>fall outside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± 10%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the average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none</a:t>
            </a:r>
            <a:r>
              <a:rPr lang="en-US" sz="2800" dirty="0"/>
              <a:t> of the 6 capsules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outside ± 25% range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2- Content uniformity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" lvl="0" indent="0" algn="just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400" dirty="0"/>
              <a:t>It’s done by taking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capsules </a:t>
            </a:r>
            <a:r>
              <a:rPr lang="en-US" sz="2400" dirty="0"/>
              <a:t>and assay each individually by specified procedure,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9 out of 10 </a:t>
            </a:r>
            <a:r>
              <a:rPr lang="en-US" sz="2400" dirty="0"/>
              <a:t>within the requirement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±15% (85%-115%) </a:t>
            </a:r>
            <a:r>
              <a:rPr lang="en-US" sz="2400" dirty="0"/>
              <a:t>limits and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tenth</a:t>
            </a:r>
            <a:r>
              <a:rPr lang="en-US" sz="2400" dirty="0"/>
              <a:t> tablet is not outside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±25% (75%-125%)</a:t>
            </a:r>
            <a:r>
              <a:rPr lang="en-US" sz="2400" dirty="0"/>
              <a:t> so the batch should be accepted.</a:t>
            </a:r>
          </a:p>
          <a:p>
            <a:pPr marL="45720" indent="0" algn="just">
              <a:buNone/>
            </a:pPr>
            <a:r>
              <a:rPr lang="en-US" sz="2400" dirty="0"/>
              <a:t>While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2 capsules </a:t>
            </a:r>
            <a:r>
              <a:rPr lang="en-US" sz="2400" dirty="0"/>
              <a:t>out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 fall outside the range ±15%</a:t>
            </a:r>
            <a:r>
              <a:rPr lang="en-US" sz="2400" dirty="0"/>
              <a:t> so take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 capsules </a:t>
            </a:r>
            <a:r>
              <a:rPr lang="en-US" sz="2400" dirty="0"/>
              <a:t>and assay them individually and take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of 30 capsules</a:t>
            </a:r>
            <a:r>
              <a:rPr lang="en-US" sz="2400" dirty="0"/>
              <a:t>, so the requirements are met if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27 capsules in the ±15% </a:t>
            </a:r>
            <a:r>
              <a:rPr lang="en-US" sz="2400" dirty="0"/>
              <a:t>range and only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3 capsules in the ±25% range.</a:t>
            </a:r>
          </a:p>
          <a:p>
            <a:pPr marL="45720" indent="0" algn="just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>
            <a:normAutofit/>
          </a:bodyPr>
          <a:lstStyle/>
          <a:p>
            <a:pPr marL="45720" lv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3- Disintegration test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It follows the same procedure for uncoated and film coated tablets</a:t>
            </a:r>
            <a:r>
              <a:rPr lang="en-US" sz="2800" dirty="0" smtClean="0"/>
              <a:t>.</a:t>
            </a:r>
          </a:p>
          <a:p>
            <a:pPr marL="45720" indent="0" algn="just">
              <a:buNone/>
            </a:pPr>
            <a:endParaRPr lang="en-US" sz="2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disintegration time is measured when the capsule shell rupture and all the contents pass through the mesh, in order the batch to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accepted</a:t>
            </a:r>
            <a:r>
              <a:rPr lang="en-US" sz="2800" dirty="0"/>
              <a:t>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sz="2800" dirty="0"/>
              <a:t> must be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less than 30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minutes</a:t>
            </a:r>
            <a:r>
              <a:rPr lang="en-US" sz="2800" dirty="0" smtClean="0"/>
              <a:t>.</a:t>
            </a:r>
          </a:p>
          <a:p>
            <a:pPr marL="45720" indent="0" algn="just"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44448" y="1631245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1- The type of the gelatin shell.</a:t>
            </a:r>
            <a:endParaRPr lang="en-GB" sz="2700" kern="1200" dirty="0"/>
          </a:p>
        </p:txBody>
      </p:sp>
      <p:sp>
        <p:nvSpPr>
          <p:cNvPr id="7" name="Chevron 6"/>
          <p:cNvSpPr/>
          <p:nvPr/>
        </p:nvSpPr>
        <p:spPr>
          <a:xfrm>
            <a:off x="64444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668957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694275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400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718783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600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744101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800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68609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793928" y="229388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200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644448" y="2428862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2- The humidity of the capsule shell.</a:t>
            </a:r>
            <a:endParaRPr lang="en-GB" sz="2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44448" y="373662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3- Dissolution media.</a:t>
            </a:r>
            <a:endParaRPr lang="en-GB" sz="2700" kern="1200" dirty="0"/>
          </a:p>
        </p:txBody>
      </p:sp>
      <p:sp>
        <p:nvSpPr>
          <p:cNvPr id="16" name="Chevron 15"/>
          <p:cNvSpPr/>
          <p:nvPr/>
        </p:nvSpPr>
        <p:spPr>
          <a:xfrm>
            <a:off x="64444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400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668957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600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694275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8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8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800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718783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744101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2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2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200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68609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4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4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400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793928" y="4399260"/>
            <a:ext cx="1705623" cy="1349813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600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00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00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44448" y="4534241"/>
            <a:ext cx="7383748" cy="1079850"/>
          </a:xfrm>
          <a:custGeom>
            <a:avLst/>
            <a:gdLst>
              <a:gd name="connsiteX0" fmla="*/ 0 w 7383748"/>
              <a:gd name="connsiteY0" fmla="*/ 0 h 1079850"/>
              <a:gd name="connsiteX1" fmla="*/ 7383748 w 7383748"/>
              <a:gd name="connsiteY1" fmla="*/ 0 h 1079850"/>
              <a:gd name="connsiteX2" fmla="*/ 7383748 w 7383748"/>
              <a:gd name="connsiteY2" fmla="*/ 1079850 h 1079850"/>
              <a:gd name="connsiteX3" fmla="*/ 0 w 7383748"/>
              <a:gd name="connsiteY3" fmla="*/ 1079850 h 1079850"/>
              <a:gd name="connsiteX4" fmla="*/ 0 w 7383748"/>
              <a:gd name="connsiteY4" fmla="*/ 0 h 10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748" h="1079850">
                <a:moveTo>
                  <a:pt x="0" y="0"/>
                </a:moveTo>
                <a:lnTo>
                  <a:pt x="7383748" y="0"/>
                </a:lnTo>
                <a:lnTo>
                  <a:pt x="7383748" y="1079850"/>
                </a:lnTo>
                <a:lnTo>
                  <a:pt x="0" y="10798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4- The type of the powder used.</a:t>
            </a:r>
            <a:endParaRPr lang="en-GB" sz="27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44448" y="5842004"/>
            <a:ext cx="7288991" cy="662635"/>
          </a:xfrm>
          <a:custGeom>
            <a:avLst/>
            <a:gdLst>
              <a:gd name="connsiteX0" fmla="*/ 0 w 7288991"/>
              <a:gd name="connsiteY0" fmla="*/ 0 h 662635"/>
              <a:gd name="connsiteX1" fmla="*/ 7288991 w 7288991"/>
              <a:gd name="connsiteY1" fmla="*/ 0 h 662635"/>
              <a:gd name="connsiteX2" fmla="*/ 7288991 w 7288991"/>
              <a:gd name="connsiteY2" fmla="*/ 662635 h 662635"/>
              <a:gd name="connsiteX3" fmla="*/ 0 w 7288991"/>
              <a:gd name="connsiteY3" fmla="*/ 662635 h 662635"/>
              <a:gd name="connsiteX4" fmla="*/ 0 w 7288991"/>
              <a:gd name="connsiteY4" fmla="*/ 0 h 6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8991" h="662635">
                <a:moveTo>
                  <a:pt x="0" y="0"/>
                </a:moveTo>
                <a:lnTo>
                  <a:pt x="7288991" y="0"/>
                </a:lnTo>
                <a:lnTo>
                  <a:pt x="7288991" y="662635"/>
                </a:lnTo>
                <a:lnTo>
                  <a:pt x="0" y="6626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smtClean="0"/>
              <a:t>5- The type and the amount of the binder used.</a:t>
            </a:r>
            <a:endParaRPr lang="en-GB" sz="27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factors affecting the disintegration </a:t>
            </a:r>
            <a:r>
              <a:rPr lang="en-US" dirty="0" smtClean="0"/>
              <a:t>time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112568"/>
          </a:xfrm>
        </p:spPr>
        <p:txBody>
          <a:bodyPr/>
          <a:lstStyle/>
          <a:p>
            <a:pPr algn="just"/>
            <a:r>
              <a:rPr lang="en-US" sz="2400" dirty="0" smtClean="0"/>
              <a:t>Capsule is </a:t>
            </a:r>
            <a:r>
              <a:rPr lang="en-US" sz="2400" dirty="0"/>
              <a:t>a solid dosage form </a:t>
            </a:r>
            <a:r>
              <a:rPr lang="en-US" sz="2400" dirty="0" smtClean="0"/>
              <a:t>consisting from </a:t>
            </a:r>
            <a:r>
              <a:rPr lang="en-US" sz="2400" dirty="0"/>
              <a:t>gelatin shell filled with a blend of active ingredient and excipients which may be powder, semisolid or liquid that do not dissolve the gelatin shell</a:t>
            </a:r>
            <a:r>
              <a:rPr lang="en-US" sz="2400" dirty="0" smtClean="0"/>
              <a:t>.</a:t>
            </a:r>
          </a:p>
          <a:p>
            <a:pPr marL="45720" indent="0" algn="just">
              <a:buNone/>
            </a:pPr>
            <a:endParaRPr lang="en-US" sz="2400" dirty="0"/>
          </a:p>
          <a:p>
            <a:r>
              <a:rPr lang="en-US" sz="2400" dirty="0"/>
              <a:t>There are two types of capsules: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377281"/>
              </p:ext>
            </p:extLst>
          </p:nvPr>
        </p:nvGraphicFramePr>
        <p:xfrm>
          <a:off x="179512" y="4018756"/>
          <a:ext cx="8784976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1973"/>
            <a:ext cx="1326068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7" y="5298117"/>
            <a:ext cx="1295128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Home work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187624" y="1844824"/>
            <a:ext cx="7128792" cy="3672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Define </a:t>
            </a:r>
            <a:r>
              <a:rPr lang="en-US" sz="2800" dirty="0" smtClean="0">
                <a:latin typeface="Algerian" panose="04020705040A02060702" pitchFamily="82" charset="0"/>
              </a:rPr>
              <a:t>the isoelectric </a:t>
            </a:r>
            <a:r>
              <a:rPr lang="en-US" sz="2800" dirty="0">
                <a:latin typeface="Algerian" panose="04020705040A02060702" pitchFamily="82" charset="0"/>
              </a:rPr>
              <a:t>point, and explain its effect on the solubility of the two gelatin types.</a:t>
            </a:r>
          </a:p>
        </p:txBody>
      </p:sp>
    </p:spTree>
    <p:extLst>
      <p:ext uri="{BB962C8B-B14F-4D97-AF65-F5344CB8AC3E}">
        <p14:creationId xmlns:p14="http://schemas.microsoft.com/office/powerpoint/2010/main" val="113671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19202"/>
              </p:ext>
            </p:extLst>
          </p:nvPr>
        </p:nvGraphicFramePr>
        <p:xfrm>
          <a:off x="179388" y="1628775"/>
          <a:ext cx="8857108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techniques used in the capsule </a:t>
            </a:r>
            <a:r>
              <a:rPr lang="en-US" dirty="0" smtClean="0"/>
              <a:t>manufacturing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00" y="188640"/>
            <a:ext cx="4104456" cy="348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4" y="3673209"/>
            <a:ext cx="5303388" cy="298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493"/>
            <a:ext cx="3888432" cy="334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7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50405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216" y="1761884"/>
            <a:ext cx="8793272" cy="4763459"/>
            <a:chOff x="1453968" y="1762630"/>
            <a:chExt cx="6308195" cy="4473119"/>
          </a:xfrm>
        </p:grpSpPr>
        <p:sp>
          <p:nvSpPr>
            <p:cNvPr id="6" name="Freeform 5"/>
            <p:cNvSpPr/>
            <p:nvPr/>
          </p:nvSpPr>
          <p:spPr>
            <a:xfrm>
              <a:off x="3589842" y="4199303"/>
              <a:ext cx="2036446" cy="2036446"/>
            </a:xfrm>
            <a:custGeom>
              <a:avLst/>
              <a:gdLst>
                <a:gd name="connsiteX0" fmla="*/ 0 w 2036446"/>
                <a:gd name="connsiteY0" fmla="*/ 1018223 h 2036446"/>
                <a:gd name="connsiteX1" fmla="*/ 1018223 w 2036446"/>
                <a:gd name="connsiteY1" fmla="*/ 0 h 2036446"/>
                <a:gd name="connsiteX2" fmla="*/ 2036446 w 2036446"/>
                <a:gd name="connsiteY2" fmla="*/ 1018223 h 2036446"/>
                <a:gd name="connsiteX3" fmla="*/ 1018223 w 2036446"/>
                <a:gd name="connsiteY3" fmla="*/ 2036446 h 2036446"/>
                <a:gd name="connsiteX4" fmla="*/ 0 w 2036446"/>
                <a:gd name="connsiteY4" fmla="*/ 1018223 h 203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6446" h="2036446">
                  <a:moveTo>
                    <a:pt x="0" y="1018223"/>
                  </a:moveTo>
                  <a:cubicBezTo>
                    <a:pt x="0" y="455874"/>
                    <a:pt x="455874" y="0"/>
                    <a:pt x="1018223" y="0"/>
                  </a:cubicBezTo>
                  <a:cubicBezTo>
                    <a:pt x="1580572" y="0"/>
                    <a:pt x="2036446" y="455874"/>
                    <a:pt x="2036446" y="1018223"/>
                  </a:cubicBezTo>
                  <a:cubicBezTo>
                    <a:pt x="2036446" y="1580572"/>
                    <a:pt x="1580572" y="2036446"/>
                    <a:pt x="1018223" y="2036446"/>
                  </a:cubicBezTo>
                  <a:cubicBezTo>
                    <a:pt x="455874" y="2036446"/>
                    <a:pt x="0" y="1580572"/>
                    <a:pt x="0" y="101822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076" tIns="328076" rIns="328076" bIns="328076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Capsule shell</a:t>
              </a:r>
              <a:endParaRPr lang="en-GB" sz="3600" b="1" kern="1200" dirty="0"/>
            </a:p>
          </p:txBody>
        </p:sp>
        <p:sp>
          <p:nvSpPr>
            <p:cNvPr id="7" name="Left Arrow 6"/>
            <p:cNvSpPr/>
            <p:nvPr/>
          </p:nvSpPr>
          <p:spPr>
            <a:xfrm rot="12900000">
              <a:off x="2280171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453968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Colorant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like soluble dyes or insoluble pigment</a:t>
              </a:r>
              <a:endParaRPr lang="en-GB" sz="2000" kern="1200" dirty="0"/>
            </a:p>
          </p:txBody>
        </p:sp>
        <p:sp>
          <p:nvSpPr>
            <p:cNvPr id="9" name="Left Arrow 8"/>
            <p:cNvSpPr/>
            <p:nvPr/>
          </p:nvSpPr>
          <p:spPr>
            <a:xfrm rot="16200000">
              <a:off x="3827803" y="3038023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640753" y="1762630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Gelatin</a:t>
              </a:r>
              <a:endParaRPr lang="en-GB" sz="2800" b="1" kern="1200" dirty="0"/>
            </a:p>
          </p:txBody>
        </p:sp>
        <p:sp>
          <p:nvSpPr>
            <p:cNvPr id="11" name="Left Arrow 10"/>
            <p:cNvSpPr/>
            <p:nvPr/>
          </p:nvSpPr>
          <p:spPr>
            <a:xfrm rot="19500000">
              <a:off x="5375435" y="3843670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827539" y="291247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Plasticizer</a:t>
              </a:r>
            </a:p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PEG, glycerol and sorbitol that presents in higher conc. in SGC than HGC </a:t>
              </a:r>
              <a:endParaRPr lang="en-GB" sz="20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29744" y="4858519"/>
            <a:ext cx="3034744" cy="1547698"/>
            <a:chOff x="5626288" y="5083543"/>
            <a:chExt cx="2824552" cy="1311833"/>
          </a:xfrm>
        </p:grpSpPr>
        <p:sp>
          <p:nvSpPr>
            <p:cNvPr id="14" name="Left Arrow 13"/>
            <p:cNvSpPr/>
            <p:nvPr/>
          </p:nvSpPr>
          <p:spPr>
            <a:xfrm>
              <a:off x="5626288" y="542768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516216" y="5083543"/>
              <a:ext cx="1934624" cy="1311833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Opaquing</a:t>
              </a:r>
              <a:r>
                <a:rPr lang="en-US" sz="2000" b="1" kern="1200" dirty="0" smtClean="0"/>
                <a:t> agent</a:t>
              </a:r>
              <a:endParaRPr lang="en-GB" sz="2000" b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171216" y="4858519"/>
            <a:ext cx="2938700" cy="1547699"/>
            <a:chOff x="5626288" y="4787393"/>
            <a:chExt cx="2824552" cy="1547699"/>
          </a:xfrm>
        </p:grpSpPr>
        <p:sp>
          <p:nvSpPr>
            <p:cNvPr id="17" name="Left Arrow 16"/>
            <p:cNvSpPr/>
            <p:nvPr/>
          </p:nvSpPr>
          <p:spPr>
            <a:xfrm>
              <a:off x="5626288" y="5271048"/>
              <a:ext cx="1560524" cy="58038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10800000">
              <a:off x="6516216" y="4787393"/>
              <a:ext cx="1934624" cy="1547699"/>
            </a:xfrm>
            <a:custGeom>
              <a:avLst/>
              <a:gdLst>
                <a:gd name="connsiteX0" fmla="*/ 0 w 1934624"/>
                <a:gd name="connsiteY0" fmla="*/ 154770 h 1547699"/>
                <a:gd name="connsiteX1" fmla="*/ 154770 w 1934624"/>
                <a:gd name="connsiteY1" fmla="*/ 0 h 1547699"/>
                <a:gd name="connsiteX2" fmla="*/ 1779854 w 1934624"/>
                <a:gd name="connsiteY2" fmla="*/ 0 h 1547699"/>
                <a:gd name="connsiteX3" fmla="*/ 1934624 w 1934624"/>
                <a:gd name="connsiteY3" fmla="*/ 154770 h 1547699"/>
                <a:gd name="connsiteX4" fmla="*/ 1934624 w 1934624"/>
                <a:gd name="connsiteY4" fmla="*/ 1392929 h 1547699"/>
                <a:gd name="connsiteX5" fmla="*/ 1779854 w 1934624"/>
                <a:gd name="connsiteY5" fmla="*/ 1547699 h 1547699"/>
                <a:gd name="connsiteX6" fmla="*/ 154770 w 1934624"/>
                <a:gd name="connsiteY6" fmla="*/ 1547699 h 1547699"/>
                <a:gd name="connsiteX7" fmla="*/ 0 w 1934624"/>
                <a:gd name="connsiteY7" fmla="*/ 1392929 h 1547699"/>
                <a:gd name="connsiteX8" fmla="*/ 0 w 1934624"/>
                <a:gd name="connsiteY8" fmla="*/ 154770 h 15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624" h="1547699">
                  <a:moveTo>
                    <a:pt x="0" y="154770"/>
                  </a:moveTo>
                  <a:cubicBezTo>
                    <a:pt x="0" y="69293"/>
                    <a:pt x="69293" y="0"/>
                    <a:pt x="154770" y="0"/>
                  </a:cubicBezTo>
                  <a:lnTo>
                    <a:pt x="1779854" y="0"/>
                  </a:lnTo>
                  <a:cubicBezTo>
                    <a:pt x="1865331" y="0"/>
                    <a:pt x="1934624" y="69293"/>
                    <a:pt x="1934624" y="154770"/>
                  </a:cubicBezTo>
                  <a:lnTo>
                    <a:pt x="1934624" y="1392929"/>
                  </a:lnTo>
                  <a:cubicBezTo>
                    <a:pt x="1934624" y="1478406"/>
                    <a:pt x="1865331" y="1547699"/>
                    <a:pt x="1779854" y="1547699"/>
                  </a:cubicBezTo>
                  <a:lnTo>
                    <a:pt x="154770" y="1547699"/>
                  </a:lnTo>
                  <a:cubicBezTo>
                    <a:pt x="69293" y="1547699"/>
                    <a:pt x="0" y="1478406"/>
                    <a:pt x="0" y="1392929"/>
                  </a:cubicBezTo>
                  <a:lnTo>
                    <a:pt x="0" y="1547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11" tIns="152011" rIns="152011" bIns="152011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Preservative</a:t>
              </a:r>
            </a:p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Only in SGC to prevent contamination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48744"/>
              </p:ext>
            </p:extLst>
          </p:nvPr>
        </p:nvGraphicFramePr>
        <p:xfrm>
          <a:off x="179388" y="1628800"/>
          <a:ext cx="8785099" cy="50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gelatin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56439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capsules over tablet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77432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860311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</a:t>
            </a:r>
            <a:r>
              <a:rPr lang="en-US" dirty="0" smtClean="0"/>
              <a:t>capsules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7109" y="2302660"/>
            <a:ext cx="8769782" cy="3692540"/>
            <a:chOff x="187109" y="2302660"/>
            <a:chExt cx="8769782" cy="3692540"/>
          </a:xfrm>
        </p:grpSpPr>
        <p:sp>
          <p:nvSpPr>
            <p:cNvPr id="6" name="Freeform 5"/>
            <p:cNvSpPr/>
            <p:nvPr/>
          </p:nvSpPr>
          <p:spPr>
            <a:xfrm>
              <a:off x="187109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Dipping</a:t>
              </a:r>
              <a:endParaRPr lang="en-GB" sz="3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98036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51617" y="2302660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Spinning</a:t>
              </a:r>
              <a:endParaRPr lang="en-GB" sz="3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29008" y="2708840"/>
              <a:ext cx="489261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0" y="114469"/>
                  </a:moveTo>
                  <a:lnTo>
                    <a:pt x="244631" y="114469"/>
                  </a:lnTo>
                  <a:lnTo>
                    <a:pt x="244631" y="0"/>
                  </a:lnTo>
                  <a:lnTo>
                    <a:pt x="489261" y="286172"/>
                  </a:lnTo>
                  <a:lnTo>
                    <a:pt x="244631" y="572343"/>
                  </a:lnTo>
                  <a:lnTo>
                    <a:pt x="244631" y="457874"/>
                  </a:lnTo>
                  <a:lnTo>
                    <a:pt x="0" y="457874"/>
                  </a:lnTo>
                  <a:lnTo>
                    <a:pt x="0" y="11446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4469" rIns="146778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49054" y="2302661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Drying</a:t>
              </a:r>
              <a:endParaRPr lang="en-GB" sz="3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16801" y="3890453"/>
              <a:ext cx="572343" cy="489261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391408" y="1"/>
                  </a:moveTo>
                  <a:lnTo>
                    <a:pt x="391408" y="286172"/>
                  </a:lnTo>
                  <a:lnTo>
                    <a:pt x="489261" y="286172"/>
                  </a:lnTo>
                  <a:lnTo>
                    <a:pt x="244630" y="572342"/>
                  </a:lnTo>
                  <a:lnTo>
                    <a:pt x="0" y="286172"/>
                  </a:lnTo>
                  <a:lnTo>
                    <a:pt x="97853" y="286172"/>
                  </a:lnTo>
                  <a:lnTo>
                    <a:pt x="97853" y="1"/>
                  </a:lnTo>
                  <a:lnTo>
                    <a:pt x="39140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69" tIns="0" rIns="114469" bIns="14677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49054" y="4610498"/>
              <a:ext cx="2307837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Stripping</a:t>
              </a:r>
              <a:endParaRPr lang="en-GB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11527" y="5016678"/>
              <a:ext cx="489262" cy="572343"/>
            </a:xfrm>
            <a:custGeom>
              <a:avLst/>
              <a:gdLst>
                <a:gd name="connsiteX0" fmla="*/ 0 w 489261"/>
                <a:gd name="connsiteY0" fmla="*/ 114469 h 572343"/>
                <a:gd name="connsiteX1" fmla="*/ 244631 w 489261"/>
                <a:gd name="connsiteY1" fmla="*/ 114469 h 572343"/>
                <a:gd name="connsiteX2" fmla="*/ 244631 w 489261"/>
                <a:gd name="connsiteY2" fmla="*/ 0 h 572343"/>
                <a:gd name="connsiteX3" fmla="*/ 489261 w 489261"/>
                <a:gd name="connsiteY3" fmla="*/ 286172 h 572343"/>
                <a:gd name="connsiteX4" fmla="*/ 244631 w 489261"/>
                <a:gd name="connsiteY4" fmla="*/ 572343 h 572343"/>
                <a:gd name="connsiteX5" fmla="*/ 244631 w 489261"/>
                <a:gd name="connsiteY5" fmla="*/ 457874 h 572343"/>
                <a:gd name="connsiteX6" fmla="*/ 0 w 489261"/>
                <a:gd name="connsiteY6" fmla="*/ 457874 h 572343"/>
                <a:gd name="connsiteX7" fmla="*/ 0 w 489261"/>
                <a:gd name="connsiteY7" fmla="*/ 114469 h 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261" h="572343">
                  <a:moveTo>
                    <a:pt x="489261" y="457874"/>
                  </a:moveTo>
                  <a:lnTo>
                    <a:pt x="244630" y="457874"/>
                  </a:lnTo>
                  <a:lnTo>
                    <a:pt x="244630" y="572343"/>
                  </a:lnTo>
                  <a:lnTo>
                    <a:pt x="0" y="286171"/>
                  </a:lnTo>
                  <a:lnTo>
                    <a:pt x="244630" y="0"/>
                  </a:lnTo>
                  <a:lnTo>
                    <a:pt x="244630" y="114469"/>
                  </a:lnTo>
                  <a:lnTo>
                    <a:pt x="489261" y="114469"/>
                  </a:lnTo>
                  <a:lnTo>
                    <a:pt x="489261" y="45787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778" tIns="114469" rIns="1" bIns="1144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58812" y="4610498"/>
              <a:ext cx="2493446" cy="1384702"/>
            </a:xfrm>
            <a:custGeom>
              <a:avLst/>
              <a:gdLst>
                <a:gd name="connsiteX0" fmla="*/ 0 w 2307837"/>
                <a:gd name="connsiteY0" fmla="*/ 138470 h 1384702"/>
                <a:gd name="connsiteX1" fmla="*/ 138470 w 2307837"/>
                <a:gd name="connsiteY1" fmla="*/ 0 h 1384702"/>
                <a:gd name="connsiteX2" fmla="*/ 2169367 w 2307837"/>
                <a:gd name="connsiteY2" fmla="*/ 0 h 1384702"/>
                <a:gd name="connsiteX3" fmla="*/ 2307837 w 2307837"/>
                <a:gd name="connsiteY3" fmla="*/ 138470 h 1384702"/>
                <a:gd name="connsiteX4" fmla="*/ 2307837 w 2307837"/>
                <a:gd name="connsiteY4" fmla="*/ 1246232 h 1384702"/>
                <a:gd name="connsiteX5" fmla="*/ 2169367 w 2307837"/>
                <a:gd name="connsiteY5" fmla="*/ 1384702 h 1384702"/>
                <a:gd name="connsiteX6" fmla="*/ 138470 w 2307837"/>
                <a:gd name="connsiteY6" fmla="*/ 1384702 h 1384702"/>
                <a:gd name="connsiteX7" fmla="*/ 0 w 2307837"/>
                <a:gd name="connsiteY7" fmla="*/ 1246232 h 1384702"/>
                <a:gd name="connsiteX8" fmla="*/ 0 w 2307837"/>
                <a:gd name="connsiteY8" fmla="*/ 138470 h 13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837" h="1384702">
                  <a:moveTo>
                    <a:pt x="0" y="138470"/>
                  </a:moveTo>
                  <a:cubicBezTo>
                    <a:pt x="0" y="61995"/>
                    <a:pt x="61995" y="0"/>
                    <a:pt x="138470" y="0"/>
                  </a:cubicBezTo>
                  <a:lnTo>
                    <a:pt x="2169367" y="0"/>
                  </a:lnTo>
                  <a:cubicBezTo>
                    <a:pt x="2245842" y="0"/>
                    <a:pt x="2307837" y="61995"/>
                    <a:pt x="2307837" y="138470"/>
                  </a:cubicBezTo>
                  <a:lnTo>
                    <a:pt x="2307837" y="1246232"/>
                  </a:lnTo>
                  <a:cubicBezTo>
                    <a:pt x="2307837" y="1322707"/>
                    <a:pt x="2245842" y="1384702"/>
                    <a:pt x="2169367" y="1384702"/>
                  </a:cubicBezTo>
                  <a:lnTo>
                    <a:pt x="138470" y="1384702"/>
                  </a:lnTo>
                  <a:cubicBezTo>
                    <a:pt x="61995" y="1384702"/>
                    <a:pt x="0" y="1322707"/>
                    <a:pt x="0" y="1246232"/>
                  </a:cubicBezTo>
                  <a:lnTo>
                    <a:pt x="0" y="13847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157" tIns="269157" rIns="269157" bIns="269157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Trimming</a:t>
              </a:r>
              <a:endParaRPr lang="en-GB" sz="3600" kern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09" y="188640"/>
            <a:ext cx="8769782" cy="1224136"/>
          </a:xfrm>
        </p:spPr>
        <p:txBody>
          <a:bodyPr/>
          <a:lstStyle/>
          <a:p>
            <a:r>
              <a:rPr lang="en-US" sz="2400" dirty="0" smtClean="0"/>
              <a:t>Note</a:t>
            </a:r>
            <a:br>
              <a:rPr lang="en-US" sz="2400" dirty="0" smtClean="0"/>
            </a:br>
            <a:r>
              <a:rPr lang="en-US" sz="2400" dirty="0"/>
              <a:t>The </a:t>
            </a:r>
            <a:r>
              <a:rPr lang="en-US" sz="2400" dirty="0" smtClean="0"/>
              <a:t>production </a:t>
            </a:r>
            <a:r>
              <a:rPr lang="en-US" sz="2400" dirty="0"/>
              <a:t>of the </a:t>
            </a:r>
            <a:r>
              <a:rPr lang="en-US" sz="2400" dirty="0" smtClean="0"/>
              <a:t>hard gelatin capsule shell </a:t>
            </a:r>
            <a:r>
              <a:rPr lang="en-US" sz="2400" dirty="0"/>
              <a:t>involve the following steps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2680555" y="5151782"/>
            <a:ext cx="489262" cy="572343"/>
          </a:xfrm>
          <a:custGeom>
            <a:avLst/>
            <a:gdLst>
              <a:gd name="connsiteX0" fmla="*/ 0 w 489261"/>
              <a:gd name="connsiteY0" fmla="*/ 114469 h 572343"/>
              <a:gd name="connsiteX1" fmla="*/ 244631 w 489261"/>
              <a:gd name="connsiteY1" fmla="*/ 114469 h 572343"/>
              <a:gd name="connsiteX2" fmla="*/ 244631 w 489261"/>
              <a:gd name="connsiteY2" fmla="*/ 0 h 572343"/>
              <a:gd name="connsiteX3" fmla="*/ 489261 w 489261"/>
              <a:gd name="connsiteY3" fmla="*/ 286172 h 572343"/>
              <a:gd name="connsiteX4" fmla="*/ 244631 w 489261"/>
              <a:gd name="connsiteY4" fmla="*/ 572343 h 572343"/>
              <a:gd name="connsiteX5" fmla="*/ 244631 w 489261"/>
              <a:gd name="connsiteY5" fmla="*/ 457874 h 572343"/>
              <a:gd name="connsiteX6" fmla="*/ 0 w 489261"/>
              <a:gd name="connsiteY6" fmla="*/ 457874 h 572343"/>
              <a:gd name="connsiteX7" fmla="*/ 0 w 489261"/>
              <a:gd name="connsiteY7" fmla="*/ 114469 h 5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61" h="572343">
                <a:moveTo>
                  <a:pt x="489261" y="457874"/>
                </a:moveTo>
                <a:lnTo>
                  <a:pt x="244630" y="457874"/>
                </a:lnTo>
                <a:lnTo>
                  <a:pt x="244630" y="572343"/>
                </a:lnTo>
                <a:lnTo>
                  <a:pt x="0" y="286171"/>
                </a:lnTo>
                <a:lnTo>
                  <a:pt x="244630" y="0"/>
                </a:lnTo>
                <a:lnTo>
                  <a:pt x="244630" y="114469"/>
                </a:lnTo>
                <a:lnTo>
                  <a:pt x="489261" y="114469"/>
                </a:lnTo>
                <a:lnTo>
                  <a:pt x="489261" y="45787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778" tIns="114469" rIns="1" bIns="11446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kern="1200"/>
          </a:p>
        </p:txBody>
      </p:sp>
      <p:sp>
        <p:nvSpPr>
          <p:cNvPr id="16" name="Freeform 15"/>
          <p:cNvSpPr/>
          <p:nvPr/>
        </p:nvSpPr>
        <p:spPr>
          <a:xfrm>
            <a:off x="187109" y="4745602"/>
            <a:ext cx="2307837" cy="1384702"/>
          </a:xfrm>
          <a:custGeom>
            <a:avLst/>
            <a:gdLst>
              <a:gd name="connsiteX0" fmla="*/ 0 w 2307837"/>
              <a:gd name="connsiteY0" fmla="*/ 138470 h 1384702"/>
              <a:gd name="connsiteX1" fmla="*/ 138470 w 2307837"/>
              <a:gd name="connsiteY1" fmla="*/ 0 h 1384702"/>
              <a:gd name="connsiteX2" fmla="*/ 2169367 w 2307837"/>
              <a:gd name="connsiteY2" fmla="*/ 0 h 1384702"/>
              <a:gd name="connsiteX3" fmla="*/ 2307837 w 2307837"/>
              <a:gd name="connsiteY3" fmla="*/ 138470 h 1384702"/>
              <a:gd name="connsiteX4" fmla="*/ 2307837 w 2307837"/>
              <a:gd name="connsiteY4" fmla="*/ 1246232 h 1384702"/>
              <a:gd name="connsiteX5" fmla="*/ 2169367 w 2307837"/>
              <a:gd name="connsiteY5" fmla="*/ 1384702 h 1384702"/>
              <a:gd name="connsiteX6" fmla="*/ 138470 w 2307837"/>
              <a:gd name="connsiteY6" fmla="*/ 1384702 h 1384702"/>
              <a:gd name="connsiteX7" fmla="*/ 0 w 2307837"/>
              <a:gd name="connsiteY7" fmla="*/ 1246232 h 1384702"/>
              <a:gd name="connsiteX8" fmla="*/ 0 w 2307837"/>
              <a:gd name="connsiteY8" fmla="*/ 138470 h 138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7837" h="1384702">
                <a:moveTo>
                  <a:pt x="0" y="138470"/>
                </a:moveTo>
                <a:cubicBezTo>
                  <a:pt x="0" y="61995"/>
                  <a:pt x="61995" y="0"/>
                  <a:pt x="138470" y="0"/>
                </a:cubicBezTo>
                <a:lnTo>
                  <a:pt x="2169367" y="0"/>
                </a:lnTo>
                <a:cubicBezTo>
                  <a:pt x="2245842" y="0"/>
                  <a:pt x="2307837" y="61995"/>
                  <a:pt x="2307837" y="138470"/>
                </a:cubicBezTo>
                <a:lnTo>
                  <a:pt x="2307837" y="1246232"/>
                </a:lnTo>
                <a:cubicBezTo>
                  <a:pt x="2307837" y="1322707"/>
                  <a:pt x="2245842" y="1384702"/>
                  <a:pt x="2169367" y="1384702"/>
                </a:cubicBezTo>
                <a:lnTo>
                  <a:pt x="138470" y="1384702"/>
                </a:lnTo>
                <a:cubicBezTo>
                  <a:pt x="61995" y="1384702"/>
                  <a:pt x="0" y="1322707"/>
                  <a:pt x="0" y="1246232"/>
                </a:cubicBezTo>
                <a:lnTo>
                  <a:pt x="0" y="13847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157" tIns="269157" rIns="269157" bIns="269157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Joining</a:t>
            </a:r>
            <a:endParaRPr lang="en-GB" sz="3600" kern="1200" dirty="0"/>
          </a:p>
        </p:txBody>
      </p:sp>
    </p:spTree>
    <p:extLst>
      <p:ext uri="{BB962C8B-B14F-4D97-AF65-F5344CB8AC3E}">
        <p14:creationId xmlns:p14="http://schemas.microsoft.com/office/powerpoint/2010/main" val="10165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hard gelatin Capsule shell production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36815"/>
            <a:ext cx="8856984" cy="520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24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494</TotalTime>
  <Words>1092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Arial Bold</vt:lpstr>
      <vt:lpstr>Franklin Gothic Medium</vt:lpstr>
      <vt:lpstr>Wingdings</vt:lpstr>
      <vt:lpstr>Wingdings 2</vt:lpstr>
      <vt:lpstr>Grid</vt:lpstr>
      <vt:lpstr>Lab -7- Capsules</vt:lpstr>
      <vt:lpstr>Capsules</vt:lpstr>
      <vt:lpstr>Capsules</vt:lpstr>
      <vt:lpstr>Properties of the gelatin</vt:lpstr>
      <vt:lpstr>Advantages of capsules over tablet</vt:lpstr>
      <vt:lpstr>Advantages of capsules over tablet</vt:lpstr>
      <vt:lpstr>Disadvantages of capsules</vt:lpstr>
      <vt:lpstr>Note The production of the hard gelatin capsule shell involve the following steps:</vt:lpstr>
      <vt:lpstr>Steps of hard gelatin Capsule shell production</vt:lpstr>
      <vt:lpstr>Steps for preparation</vt:lpstr>
      <vt:lpstr>Notes</vt:lpstr>
      <vt:lpstr>Hard gelatin capsules sizes</vt:lpstr>
      <vt:lpstr>Steps for preparation</vt:lpstr>
      <vt:lpstr>PowerPoint Presentation</vt:lpstr>
      <vt:lpstr>Steps for preparation</vt:lpstr>
      <vt:lpstr>Evaluation of capsules</vt:lpstr>
      <vt:lpstr>Evaluation of capsules</vt:lpstr>
      <vt:lpstr>Evaluation of capsules</vt:lpstr>
      <vt:lpstr>The factors affecting the disintegration time </vt:lpstr>
      <vt:lpstr>Home work</vt:lpstr>
      <vt:lpstr>Special techniques used in the capsule manufacturing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-7- Capsules</dc:title>
  <dc:creator>User</dc:creator>
  <cp:lastModifiedBy>Microsoft account</cp:lastModifiedBy>
  <cp:revision>32</cp:revision>
  <dcterms:created xsi:type="dcterms:W3CDTF">2015-12-11T07:14:38Z</dcterms:created>
  <dcterms:modified xsi:type="dcterms:W3CDTF">2021-02-05T10:04:35Z</dcterms:modified>
</cp:coreProperties>
</file>