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78" r:id="rId3"/>
    <p:sldId id="285" r:id="rId4"/>
    <p:sldId id="287" r:id="rId5"/>
    <p:sldId id="288" r:id="rId6"/>
    <p:sldId id="279" r:id="rId7"/>
    <p:sldId id="280" r:id="rId8"/>
    <p:sldId id="263" r:id="rId9"/>
    <p:sldId id="270" r:id="rId10"/>
    <p:sldId id="274" r:id="rId11"/>
    <p:sldId id="264" r:id="rId12"/>
    <p:sldId id="266" r:id="rId13"/>
    <p:sldId id="271" r:id="rId14"/>
    <p:sldId id="281" r:id="rId15"/>
    <p:sldId id="267" r:id="rId16"/>
    <p:sldId id="283" r:id="rId17"/>
    <p:sldId id="289" r:id="rId18"/>
    <p:sldId id="284" r:id="rId19"/>
    <p:sldId id="291" r:id="rId20"/>
    <p:sldId id="273" r:id="rId21"/>
    <p:sldId id="2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7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1D4A2-0362-4308-97F2-6C52878337B1}" type="datetimeFigureOut">
              <a:rPr lang="en-US" smtClean="0"/>
              <a:t>12/11/2020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A664A-52EB-49D9-9C74-AFE3ABDE4A5C}" type="slidenum">
              <a:rPr lang="en-US" smtClean="0"/>
              <a:t>‹#›</a:t>
            </a:fld>
            <a:endParaRPr lang="en-US"/>
          </a:p>
        </p:txBody>
      </p:sp>
    </p:spTree>
    <p:extLst>
      <p:ext uri="{BB962C8B-B14F-4D97-AF65-F5344CB8AC3E}">
        <p14:creationId xmlns:p14="http://schemas.microsoft.com/office/powerpoint/2010/main" val="355591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A664A-52EB-49D9-9C74-AFE3ABDE4A5C}" type="slidenum">
              <a:rPr lang="en-US" smtClean="0"/>
              <a:t>1</a:t>
            </a:fld>
            <a:endParaRPr lang="en-US"/>
          </a:p>
        </p:txBody>
      </p:sp>
    </p:spTree>
    <p:extLst>
      <p:ext uri="{BB962C8B-B14F-4D97-AF65-F5344CB8AC3E}">
        <p14:creationId xmlns:p14="http://schemas.microsoft.com/office/powerpoint/2010/main" val="113577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A664A-52EB-49D9-9C74-AFE3ABDE4A5C}" type="slidenum">
              <a:rPr lang="en-US" smtClean="0"/>
              <a:t>19</a:t>
            </a:fld>
            <a:endParaRPr lang="en-US"/>
          </a:p>
        </p:txBody>
      </p:sp>
    </p:spTree>
    <p:extLst>
      <p:ext uri="{BB962C8B-B14F-4D97-AF65-F5344CB8AC3E}">
        <p14:creationId xmlns:p14="http://schemas.microsoft.com/office/powerpoint/2010/main" val="171436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12/11/2020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1905000"/>
            <a:ext cx="7543800" cy="2593975"/>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SzPts val="1400"/>
              <a:buNone/>
              <a:defRPr sz="6600">
                <a:solidFill>
                  <a:schemeClr val="dk2"/>
                </a:solidFill>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685800" y="4572000"/>
            <a:ext cx="6461760" cy="1066800"/>
          </a:xfrm>
          <a:prstGeom prst="rect">
            <a:avLst/>
          </a:prstGeom>
          <a:noFill/>
          <a:ln>
            <a:noFill/>
          </a:ln>
        </p:spPr>
        <p:txBody>
          <a:bodyPr spcFirstLastPara="1" wrap="square" lIns="91425" tIns="45700" rIns="91425" bIns="45700" anchor="t" anchorCtr="0">
            <a:noAutofit/>
          </a:bodyPr>
          <a:lstStyle>
            <a:lvl1pPr lvl="0" algn="l" rtl="1">
              <a:spcBef>
                <a:spcPts val="400"/>
              </a:spcBef>
              <a:spcAft>
                <a:spcPts val="0"/>
              </a:spcAft>
              <a:buSzPts val="2000"/>
              <a:buNone/>
              <a:defRPr sz="2000">
                <a:solidFill>
                  <a:srgbClr val="8C8B8A"/>
                </a:solidFill>
              </a:defRPr>
            </a:lvl1pPr>
            <a:lvl2pPr lvl="1" algn="ctr" rtl="1">
              <a:spcBef>
                <a:spcPts val="400"/>
              </a:spcBef>
              <a:spcAft>
                <a:spcPts val="0"/>
              </a:spcAft>
              <a:buSzPts val="2000"/>
              <a:buNone/>
              <a:defRPr>
                <a:solidFill>
                  <a:srgbClr val="8C8B8A"/>
                </a:solidFill>
              </a:defRPr>
            </a:lvl2pPr>
            <a:lvl3pPr lvl="2" algn="ctr" rtl="1">
              <a:spcBef>
                <a:spcPts val="360"/>
              </a:spcBef>
              <a:spcAft>
                <a:spcPts val="0"/>
              </a:spcAft>
              <a:buSzPts val="1800"/>
              <a:buNone/>
              <a:defRPr>
                <a:solidFill>
                  <a:srgbClr val="8C8B8A"/>
                </a:solidFill>
              </a:defRPr>
            </a:lvl3pPr>
            <a:lvl4pPr lvl="3" algn="ctr" rtl="1">
              <a:spcBef>
                <a:spcPts val="320"/>
              </a:spcBef>
              <a:spcAft>
                <a:spcPts val="0"/>
              </a:spcAft>
              <a:buSzPts val="1600"/>
              <a:buNone/>
              <a:defRPr>
                <a:solidFill>
                  <a:srgbClr val="8C8B8A"/>
                </a:solidFill>
              </a:defRPr>
            </a:lvl4pPr>
            <a:lvl5pPr lvl="4" algn="ctr" rtl="1">
              <a:spcBef>
                <a:spcPts val="280"/>
              </a:spcBef>
              <a:spcAft>
                <a:spcPts val="0"/>
              </a:spcAft>
              <a:buSzPts val="1400"/>
              <a:buNone/>
              <a:defRPr>
                <a:solidFill>
                  <a:srgbClr val="8C8B8A"/>
                </a:solidFill>
              </a:defRPr>
            </a:lvl5pPr>
            <a:lvl6pPr lvl="5" algn="ctr" rtl="1">
              <a:spcBef>
                <a:spcPts val="280"/>
              </a:spcBef>
              <a:spcAft>
                <a:spcPts val="0"/>
              </a:spcAft>
              <a:buSzPts val="1400"/>
              <a:buNone/>
              <a:defRPr>
                <a:solidFill>
                  <a:srgbClr val="8C8B8A"/>
                </a:solidFill>
              </a:defRPr>
            </a:lvl6pPr>
            <a:lvl7pPr lvl="6" algn="ctr" rtl="1">
              <a:spcBef>
                <a:spcPts val="280"/>
              </a:spcBef>
              <a:spcAft>
                <a:spcPts val="0"/>
              </a:spcAft>
              <a:buSzPts val="1400"/>
              <a:buNone/>
              <a:defRPr>
                <a:solidFill>
                  <a:srgbClr val="8C8B8A"/>
                </a:solidFill>
              </a:defRPr>
            </a:lvl7pPr>
            <a:lvl8pPr lvl="7" algn="ctr" rtl="1">
              <a:spcBef>
                <a:spcPts val="280"/>
              </a:spcBef>
              <a:spcAft>
                <a:spcPts val="0"/>
              </a:spcAft>
              <a:buSzPts val="1400"/>
              <a:buNone/>
              <a:defRPr>
                <a:solidFill>
                  <a:srgbClr val="8C8B8A"/>
                </a:solidFill>
              </a:defRPr>
            </a:lvl8pPr>
            <a:lvl9pPr lvl="8" algn="ctr" rtl="1">
              <a:spcBef>
                <a:spcPts val="280"/>
              </a:spcBef>
              <a:spcAft>
                <a:spcPts val="0"/>
              </a:spcAft>
              <a:buSzPts val="1400"/>
              <a:buNone/>
              <a:defRPr>
                <a:solidFill>
                  <a:srgbClr val="8C8B8A"/>
                </a:solidFill>
              </a:defRPr>
            </a:lvl9pPr>
          </a:lstStyle>
          <a:p>
            <a:endParaRPr/>
          </a:p>
        </p:txBody>
      </p:sp>
      <p:sp>
        <p:nvSpPr>
          <p:cNvPr id="20" name="Google Shape;20;p2"/>
          <p:cNvSpPr>
            <a:spLocks noGrp="1"/>
          </p:cNvSpPr>
          <p:nvPr>
            <p:ph type="sldNum" idx="12"/>
          </p:nvPr>
        </p:nvSpPr>
        <p:spPr>
          <a:xfrm>
            <a:off x="8531225" y="5648325"/>
            <a:ext cx="549275" cy="396875"/>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1pPr>
            <a:lvl2pPr marL="0" marR="0" lvl="1"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2pPr>
            <a:lvl3pPr marL="0" marR="0" lvl="2"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3pPr>
            <a:lvl4pPr marL="0" marR="0" lvl="3"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4pPr>
            <a:lvl5pPr marL="0" marR="0" lvl="4"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5pPr>
            <a:lvl6pPr marL="0" marR="0" lvl="5"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6pPr>
            <a:lvl7pPr marL="0" marR="0" lvl="6"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7pPr>
            <a:lvl8pPr marL="0" marR="0" lvl="7"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8pPr>
            <a:lvl9pPr marL="0" marR="0" lvl="8"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9pPr>
          </a:lstStyle>
          <a:p>
            <a:pPr marL="0" lvl="0" indent="0" algn="ctr" rtl="1">
              <a:spcBef>
                <a:spcPts val="0"/>
              </a:spcBef>
              <a:spcAft>
                <a:spcPts val="0"/>
              </a:spcAft>
              <a:buNone/>
            </a:pPr>
            <a:fld id="{00000000-1234-1234-1234-123412341234}" type="slidenum">
              <a:rPr lang="en-US"/>
              <a:t>‹#›</a:t>
            </a:fld>
            <a:endParaRPr/>
          </a:p>
        </p:txBody>
      </p:sp>
      <p:sp>
        <p:nvSpPr>
          <p:cNvPr id="21" name="Google Shape;21;p2"/>
          <p:cNvSpPr txBox="1">
            <a:spLocks noGrp="1"/>
          </p:cNvSpPr>
          <p:nvPr>
            <p:ph type="ftr" idx="11"/>
          </p:nvPr>
        </p:nvSpPr>
        <p:spPr>
          <a:xfrm rot="-5400000">
            <a:off x="7587456" y="4048918"/>
            <a:ext cx="2366962"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2" name="Google Shape;22;p2"/>
          <p:cNvSpPr txBox="1">
            <a:spLocks noGrp="1"/>
          </p:cNvSpPr>
          <p:nvPr>
            <p:ph type="dt" idx="10"/>
          </p:nvPr>
        </p:nvSpPr>
        <p:spPr>
          <a:xfrm rot="-5400000">
            <a:off x="7551737" y="1646237"/>
            <a:ext cx="24384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sz="1200">
                <a:solidFill>
                  <a:schemeClr val="lt2"/>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78684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57200" y="274637"/>
            <a:ext cx="7620000" cy="114300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SzPts val="1800"/>
              <a:buChar char="•"/>
              <a:defRPr/>
            </a:lvl1pPr>
            <a:lvl2pPr marL="914400" lvl="1" indent="-342900" algn="r" rtl="1">
              <a:spcBef>
                <a:spcPts val="360"/>
              </a:spcBef>
              <a:spcAft>
                <a:spcPts val="0"/>
              </a:spcAft>
              <a:buSzPts val="1800"/>
              <a:buChar char="•"/>
              <a:defRPr/>
            </a:lvl2pPr>
            <a:lvl3pPr marL="1371600" lvl="2" indent="-342900" algn="r" rtl="1">
              <a:spcBef>
                <a:spcPts val="360"/>
              </a:spcBef>
              <a:spcAft>
                <a:spcPts val="0"/>
              </a:spcAft>
              <a:buSzPts val="1800"/>
              <a:buChar char="•"/>
              <a:defRPr/>
            </a:lvl3pPr>
            <a:lvl4pPr marL="1828800" lvl="3" indent="-342900" algn="r" rtl="1">
              <a:spcBef>
                <a:spcPts val="360"/>
              </a:spcBef>
              <a:spcAft>
                <a:spcPts val="0"/>
              </a:spcAft>
              <a:buSzPts val="1800"/>
              <a:buChar char="•"/>
              <a:defRPr/>
            </a:lvl4pPr>
            <a:lvl5pPr marL="2286000" lvl="4" indent="-342900" algn="r" rtl="1">
              <a:spcBef>
                <a:spcPts val="360"/>
              </a:spcBef>
              <a:spcAft>
                <a:spcPts val="0"/>
              </a:spcAft>
              <a:buSzPts val="1800"/>
              <a:buChar char="•"/>
              <a:defRPr/>
            </a:lvl5pPr>
            <a:lvl6pPr marL="2743200" lvl="5" indent="-342900" algn="r" rtl="1">
              <a:spcBef>
                <a:spcPts val="360"/>
              </a:spcBef>
              <a:spcAft>
                <a:spcPts val="0"/>
              </a:spcAft>
              <a:buSzPts val="1800"/>
              <a:buChar char="•"/>
              <a:defRPr/>
            </a:lvl6pPr>
            <a:lvl7pPr marL="3200400" lvl="6" indent="-342900" algn="r" rtl="1">
              <a:spcBef>
                <a:spcPts val="360"/>
              </a:spcBef>
              <a:spcAft>
                <a:spcPts val="0"/>
              </a:spcAft>
              <a:buSzPts val="1800"/>
              <a:buChar char="•"/>
              <a:defRPr/>
            </a:lvl7pPr>
            <a:lvl8pPr marL="3657600" lvl="7" indent="-342900" algn="r" rtl="1">
              <a:spcBef>
                <a:spcPts val="360"/>
              </a:spcBef>
              <a:spcAft>
                <a:spcPts val="0"/>
              </a:spcAft>
              <a:buSzPts val="1800"/>
              <a:buChar char="•"/>
              <a:defRPr/>
            </a:lvl8pPr>
            <a:lvl9pPr marL="4114800" lvl="8" indent="-342900" algn="r" rtl="1">
              <a:spcBef>
                <a:spcPts val="360"/>
              </a:spcBef>
              <a:spcAft>
                <a:spcPts val="0"/>
              </a:spcAft>
              <a:buSzPts val="1800"/>
              <a:buChar char="•"/>
              <a:defRPr/>
            </a:lvl9pPr>
          </a:lstStyle>
          <a:p>
            <a:endParaRPr/>
          </a:p>
        </p:txBody>
      </p:sp>
      <p:sp>
        <p:nvSpPr>
          <p:cNvPr id="26" name="Google Shape;26;p3"/>
          <p:cNvSpPr>
            <a:spLocks noGrp="1"/>
          </p:cNvSpPr>
          <p:nvPr>
            <p:ph type="sldNum" idx="12"/>
          </p:nvPr>
        </p:nvSpPr>
        <p:spPr>
          <a:xfrm>
            <a:off x="8531225" y="5648325"/>
            <a:ext cx="549275" cy="396875"/>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1pPr>
            <a:lvl2pPr marL="0" marR="0" lvl="1"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2pPr>
            <a:lvl3pPr marL="0" marR="0" lvl="2"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3pPr>
            <a:lvl4pPr marL="0" marR="0" lvl="3"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4pPr>
            <a:lvl5pPr marL="0" marR="0" lvl="4"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5pPr>
            <a:lvl6pPr marL="0" marR="0" lvl="5"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6pPr>
            <a:lvl7pPr marL="0" marR="0" lvl="6"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7pPr>
            <a:lvl8pPr marL="0" marR="0" lvl="7"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8pPr>
            <a:lvl9pPr marL="0" marR="0" lvl="8"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9pPr>
          </a:lstStyle>
          <a:p>
            <a:pPr marL="0" lvl="0" indent="0" algn="ctr" rtl="1">
              <a:spcBef>
                <a:spcPts val="0"/>
              </a:spcBef>
              <a:spcAft>
                <a:spcPts val="0"/>
              </a:spcAft>
              <a:buNone/>
            </a:pPr>
            <a:fld id="{00000000-1234-1234-1234-123412341234}" type="slidenum">
              <a:rPr lang="en-US"/>
              <a:t>‹#›</a:t>
            </a:fld>
            <a:endParaRPr/>
          </a:p>
        </p:txBody>
      </p:sp>
      <p:sp>
        <p:nvSpPr>
          <p:cNvPr id="27" name="Google Shape;27;p3"/>
          <p:cNvSpPr txBox="1">
            <a:spLocks noGrp="1"/>
          </p:cNvSpPr>
          <p:nvPr>
            <p:ph type="ftr" idx="11"/>
          </p:nvPr>
        </p:nvSpPr>
        <p:spPr>
          <a:xfrm rot="-5400000">
            <a:off x="7587456" y="4048918"/>
            <a:ext cx="2366962"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8" name="Google Shape;28;p3"/>
          <p:cNvSpPr txBox="1">
            <a:spLocks noGrp="1"/>
          </p:cNvSpPr>
          <p:nvPr>
            <p:ph type="dt" idx="10"/>
          </p:nvPr>
        </p:nvSpPr>
        <p:spPr>
          <a:xfrm rot="-5400000">
            <a:off x="7551737" y="1646237"/>
            <a:ext cx="24384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sz="1200">
                <a:solidFill>
                  <a:schemeClr val="lt2"/>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00425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rot="5400000">
            <a:off x="4579937" y="2324100"/>
            <a:ext cx="5851525" cy="1752600"/>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SzPts val="1400"/>
              <a:buNone/>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a:endParaRPr/>
          </a:p>
        </p:txBody>
      </p:sp>
      <p:sp>
        <p:nvSpPr>
          <p:cNvPr id="31" name="Google Shape;31;p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SzPts val="1800"/>
              <a:buChar char="•"/>
              <a:defRPr/>
            </a:lvl1pPr>
            <a:lvl2pPr marL="914400" lvl="1" indent="-342900" algn="r" rtl="1">
              <a:spcBef>
                <a:spcPts val="360"/>
              </a:spcBef>
              <a:spcAft>
                <a:spcPts val="0"/>
              </a:spcAft>
              <a:buSzPts val="1800"/>
              <a:buChar char="•"/>
              <a:defRPr/>
            </a:lvl2pPr>
            <a:lvl3pPr marL="1371600" lvl="2" indent="-342900" algn="r" rtl="1">
              <a:spcBef>
                <a:spcPts val="360"/>
              </a:spcBef>
              <a:spcAft>
                <a:spcPts val="0"/>
              </a:spcAft>
              <a:buSzPts val="1800"/>
              <a:buChar char="•"/>
              <a:defRPr/>
            </a:lvl3pPr>
            <a:lvl4pPr marL="1828800" lvl="3" indent="-342900" algn="r" rtl="1">
              <a:spcBef>
                <a:spcPts val="360"/>
              </a:spcBef>
              <a:spcAft>
                <a:spcPts val="0"/>
              </a:spcAft>
              <a:buSzPts val="1800"/>
              <a:buChar char="•"/>
              <a:defRPr/>
            </a:lvl4pPr>
            <a:lvl5pPr marL="2286000" lvl="4" indent="-342900" algn="r" rtl="1">
              <a:spcBef>
                <a:spcPts val="360"/>
              </a:spcBef>
              <a:spcAft>
                <a:spcPts val="0"/>
              </a:spcAft>
              <a:buSzPts val="1800"/>
              <a:buChar char="•"/>
              <a:defRPr/>
            </a:lvl5pPr>
            <a:lvl6pPr marL="2743200" lvl="5" indent="-342900" algn="r" rtl="1">
              <a:spcBef>
                <a:spcPts val="360"/>
              </a:spcBef>
              <a:spcAft>
                <a:spcPts val="0"/>
              </a:spcAft>
              <a:buSzPts val="1800"/>
              <a:buChar char="•"/>
              <a:defRPr/>
            </a:lvl6pPr>
            <a:lvl7pPr marL="3200400" lvl="6" indent="-342900" algn="r" rtl="1">
              <a:spcBef>
                <a:spcPts val="360"/>
              </a:spcBef>
              <a:spcAft>
                <a:spcPts val="0"/>
              </a:spcAft>
              <a:buSzPts val="1800"/>
              <a:buChar char="•"/>
              <a:defRPr/>
            </a:lvl7pPr>
            <a:lvl8pPr marL="3657600" lvl="7" indent="-342900" algn="r" rtl="1">
              <a:spcBef>
                <a:spcPts val="360"/>
              </a:spcBef>
              <a:spcAft>
                <a:spcPts val="0"/>
              </a:spcAft>
              <a:buSzPts val="1800"/>
              <a:buChar char="•"/>
              <a:defRPr/>
            </a:lvl8pPr>
            <a:lvl9pPr marL="4114800" lvl="8" indent="-342900" algn="r" rtl="1">
              <a:spcBef>
                <a:spcPts val="360"/>
              </a:spcBef>
              <a:spcAft>
                <a:spcPts val="0"/>
              </a:spcAft>
              <a:buSzPts val="1800"/>
              <a:buChar char="•"/>
              <a:defRPr/>
            </a:lvl9pPr>
          </a:lstStyle>
          <a:p>
            <a:endParaRPr/>
          </a:p>
        </p:txBody>
      </p:sp>
      <p:sp>
        <p:nvSpPr>
          <p:cNvPr id="32" name="Google Shape;32;p4"/>
          <p:cNvSpPr>
            <a:spLocks noGrp="1"/>
          </p:cNvSpPr>
          <p:nvPr>
            <p:ph type="sldNum" idx="12"/>
          </p:nvPr>
        </p:nvSpPr>
        <p:spPr>
          <a:xfrm>
            <a:off x="8531225" y="5648325"/>
            <a:ext cx="549275" cy="396875"/>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1pPr>
            <a:lvl2pPr marL="0" marR="0" lvl="1"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2pPr>
            <a:lvl3pPr marL="0" marR="0" lvl="2"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3pPr>
            <a:lvl4pPr marL="0" marR="0" lvl="3"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4pPr>
            <a:lvl5pPr marL="0" marR="0" lvl="4"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5pPr>
            <a:lvl6pPr marL="0" marR="0" lvl="5"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6pPr>
            <a:lvl7pPr marL="0" marR="0" lvl="6"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7pPr>
            <a:lvl8pPr marL="0" marR="0" lvl="7"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8pPr>
            <a:lvl9pPr marL="0" marR="0" lvl="8"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9pPr>
          </a:lstStyle>
          <a:p>
            <a:pPr marL="0" lvl="0" indent="0" algn="ctr" rtl="1">
              <a:spcBef>
                <a:spcPts val="0"/>
              </a:spcBef>
              <a:spcAft>
                <a:spcPts val="0"/>
              </a:spcAft>
              <a:buNone/>
            </a:pPr>
            <a:fld id="{00000000-1234-1234-1234-123412341234}" type="slidenum">
              <a:rPr lang="en-US"/>
              <a:t>‹#›</a:t>
            </a:fld>
            <a:endParaRPr/>
          </a:p>
        </p:txBody>
      </p:sp>
      <p:sp>
        <p:nvSpPr>
          <p:cNvPr id="33" name="Google Shape;33;p4"/>
          <p:cNvSpPr txBox="1">
            <a:spLocks noGrp="1"/>
          </p:cNvSpPr>
          <p:nvPr>
            <p:ph type="ftr" idx="11"/>
          </p:nvPr>
        </p:nvSpPr>
        <p:spPr>
          <a:xfrm rot="-5400000">
            <a:off x="7587456" y="4048918"/>
            <a:ext cx="2366962"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4" name="Google Shape;34;p4"/>
          <p:cNvSpPr txBox="1">
            <a:spLocks noGrp="1"/>
          </p:cNvSpPr>
          <p:nvPr>
            <p:ph type="dt" idx="10"/>
          </p:nvPr>
        </p:nvSpPr>
        <p:spPr>
          <a:xfrm rot="-5400000">
            <a:off x="7551737" y="1646237"/>
            <a:ext cx="24384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sz="1200">
                <a:solidFill>
                  <a:schemeClr val="lt2"/>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87802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0" y="274637"/>
            <a:ext cx="7620000" cy="114300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a:endParaRPr/>
          </a:p>
        </p:txBody>
      </p:sp>
      <p:sp>
        <p:nvSpPr>
          <p:cNvPr id="37" name="Google Shape;37;p5"/>
          <p:cNvSpPr txBox="1">
            <a:spLocks noGrp="1"/>
          </p:cNvSpPr>
          <p:nvPr>
            <p:ph type="body" idx="1"/>
          </p:nvPr>
        </p:nvSpPr>
        <p:spPr>
          <a:xfrm rot="5400000">
            <a:off x="1866900" y="190500"/>
            <a:ext cx="4800600" cy="76200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SzPts val="1800"/>
              <a:buChar char="•"/>
              <a:defRPr/>
            </a:lvl1pPr>
            <a:lvl2pPr marL="914400" lvl="1" indent="-342900" algn="r" rtl="1">
              <a:spcBef>
                <a:spcPts val="360"/>
              </a:spcBef>
              <a:spcAft>
                <a:spcPts val="0"/>
              </a:spcAft>
              <a:buSzPts val="1800"/>
              <a:buChar char="•"/>
              <a:defRPr/>
            </a:lvl2pPr>
            <a:lvl3pPr marL="1371600" lvl="2" indent="-342900" algn="r" rtl="1">
              <a:spcBef>
                <a:spcPts val="360"/>
              </a:spcBef>
              <a:spcAft>
                <a:spcPts val="0"/>
              </a:spcAft>
              <a:buSzPts val="1800"/>
              <a:buChar char="•"/>
              <a:defRPr/>
            </a:lvl3pPr>
            <a:lvl4pPr marL="1828800" lvl="3" indent="-342900" algn="r" rtl="1">
              <a:spcBef>
                <a:spcPts val="360"/>
              </a:spcBef>
              <a:spcAft>
                <a:spcPts val="0"/>
              </a:spcAft>
              <a:buSzPts val="1800"/>
              <a:buChar char="•"/>
              <a:defRPr/>
            </a:lvl4pPr>
            <a:lvl5pPr marL="2286000" lvl="4" indent="-342900" algn="r" rtl="1">
              <a:spcBef>
                <a:spcPts val="360"/>
              </a:spcBef>
              <a:spcAft>
                <a:spcPts val="0"/>
              </a:spcAft>
              <a:buSzPts val="1800"/>
              <a:buChar char="•"/>
              <a:defRPr/>
            </a:lvl5pPr>
            <a:lvl6pPr marL="2743200" lvl="5" indent="-342900" algn="r" rtl="1">
              <a:spcBef>
                <a:spcPts val="360"/>
              </a:spcBef>
              <a:spcAft>
                <a:spcPts val="0"/>
              </a:spcAft>
              <a:buSzPts val="1800"/>
              <a:buChar char="•"/>
              <a:defRPr/>
            </a:lvl6pPr>
            <a:lvl7pPr marL="3200400" lvl="6" indent="-342900" algn="r" rtl="1">
              <a:spcBef>
                <a:spcPts val="360"/>
              </a:spcBef>
              <a:spcAft>
                <a:spcPts val="0"/>
              </a:spcAft>
              <a:buSzPts val="1800"/>
              <a:buChar char="•"/>
              <a:defRPr/>
            </a:lvl7pPr>
            <a:lvl8pPr marL="3657600" lvl="7" indent="-342900" algn="r" rtl="1">
              <a:spcBef>
                <a:spcPts val="360"/>
              </a:spcBef>
              <a:spcAft>
                <a:spcPts val="0"/>
              </a:spcAft>
              <a:buSzPts val="1800"/>
              <a:buChar char="•"/>
              <a:defRPr/>
            </a:lvl8pPr>
            <a:lvl9pPr marL="4114800" lvl="8" indent="-342900" algn="r" rtl="1">
              <a:spcBef>
                <a:spcPts val="360"/>
              </a:spcBef>
              <a:spcAft>
                <a:spcPts val="0"/>
              </a:spcAft>
              <a:buSzPts val="1800"/>
              <a:buChar char="•"/>
              <a:defRPr/>
            </a:lvl9pPr>
          </a:lstStyle>
          <a:p>
            <a:endParaRPr/>
          </a:p>
        </p:txBody>
      </p:sp>
      <p:sp>
        <p:nvSpPr>
          <p:cNvPr id="38" name="Google Shape;38;p5"/>
          <p:cNvSpPr>
            <a:spLocks noGrp="1"/>
          </p:cNvSpPr>
          <p:nvPr>
            <p:ph type="sldNum" idx="12"/>
          </p:nvPr>
        </p:nvSpPr>
        <p:spPr>
          <a:xfrm>
            <a:off x="8531225" y="5648325"/>
            <a:ext cx="549275" cy="396875"/>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1pPr>
            <a:lvl2pPr marL="0" marR="0" lvl="1"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2pPr>
            <a:lvl3pPr marL="0" marR="0" lvl="2"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3pPr>
            <a:lvl4pPr marL="0" marR="0" lvl="3"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4pPr>
            <a:lvl5pPr marL="0" marR="0" lvl="4"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5pPr>
            <a:lvl6pPr marL="0" marR="0" lvl="5"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6pPr>
            <a:lvl7pPr marL="0" marR="0" lvl="6"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7pPr>
            <a:lvl8pPr marL="0" marR="0" lvl="7"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8pPr>
            <a:lvl9pPr marL="0" marR="0" lvl="8"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9pPr>
          </a:lstStyle>
          <a:p>
            <a:pPr marL="0" lvl="0" indent="0" algn="ctr" rtl="1">
              <a:spcBef>
                <a:spcPts val="0"/>
              </a:spcBef>
              <a:spcAft>
                <a:spcPts val="0"/>
              </a:spcAft>
              <a:buNone/>
            </a:pPr>
            <a:fld id="{00000000-1234-1234-1234-123412341234}" type="slidenum">
              <a:rPr lang="en-US"/>
              <a:t>‹#›</a:t>
            </a:fld>
            <a:endParaRPr/>
          </a:p>
        </p:txBody>
      </p:sp>
      <p:sp>
        <p:nvSpPr>
          <p:cNvPr id="39" name="Google Shape;39;p5"/>
          <p:cNvSpPr txBox="1">
            <a:spLocks noGrp="1"/>
          </p:cNvSpPr>
          <p:nvPr>
            <p:ph type="ftr" idx="11"/>
          </p:nvPr>
        </p:nvSpPr>
        <p:spPr>
          <a:xfrm rot="-5400000">
            <a:off x="7587456" y="4048918"/>
            <a:ext cx="2366962"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0" name="Google Shape;40;p5"/>
          <p:cNvSpPr txBox="1">
            <a:spLocks noGrp="1"/>
          </p:cNvSpPr>
          <p:nvPr>
            <p:ph type="dt" idx="10"/>
          </p:nvPr>
        </p:nvSpPr>
        <p:spPr>
          <a:xfrm rot="-5400000">
            <a:off x="7551737" y="1646237"/>
            <a:ext cx="24384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sz="1200">
                <a:solidFill>
                  <a:schemeClr val="lt2"/>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49603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301752" y="5495278"/>
            <a:ext cx="7772400" cy="594626"/>
          </a:xfrm>
          <a:prstGeom prst="rect">
            <a:avLst/>
          </a:prstGeom>
          <a:noFill/>
          <a:ln>
            <a:noFill/>
          </a:ln>
        </p:spPr>
        <p:txBody>
          <a:bodyPr spcFirstLastPara="1" wrap="square" lIns="91425" tIns="45700" rIns="91425" bIns="45700" anchor="b" anchorCtr="0">
            <a:noAutofit/>
          </a:bodyPr>
          <a:lstStyle>
            <a:lvl1pPr lvl="0" algn="ctr" rtl="1">
              <a:spcBef>
                <a:spcPts val="0"/>
              </a:spcBef>
              <a:spcAft>
                <a:spcPts val="0"/>
              </a:spcAft>
              <a:buSzPts val="1400"/>
              <a:buNone/>
              <a:defRPr sz="2200" b="1">
                <a:solidFill>
                  <a:schemeClr val="dk2"/>
                </a:solidFill>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a:endParaRPr/>
          </a:p>
        </p:txBody>
      </p:sp>
      <p:sp>
        <p:nvSpPr>
          <p:cNvPr id="43" name="Google Shape;43;p6"/>
          <p:cNvSpPr>
            <a:spLocks noGrp="1"/>
          </p:cNvSpPr>
          <p:nvPr>
            <p:ph type="pic" idx="2"/>
          </p:nvPr>
        </p:nvSpPr>
        <p:spPr>
          <a:xfrm>
            <a:off x="0" y="0"/>
            <a:ext cx="8458200" cy="5486400"/>
          </a:xfrm>
          <a:prstGeom prst="rect">
            <a:avLst/>
          </a:prstGeom>
          <a:noFill/>
          <a:ln>
            <a:noFill/>
          </a:ln>
        </p:spPr>
        <p:txBody>
          <a:bodyPr spcFirstLastPara="1" wrap="square" lIns="91425" tIns="45700" rIns="91425" bIns="45700" anchor="t" anchorCtr="0">
            <a:noAutofit/>
          </a:bodyPr>
          <a:lstStyle>
            <a:lvl1pPr marR="0" lvl="0" algn="r" rtl="1">
              <a:spcBef>
                <a:spcPts val="640"/>
              </a:spcBef>
              <a:spcAft>
                <a:spcPts val="0"/>
              </a:spcAft>
              <a:buClr>
                <a:schemeClr val="accent1"/>
              </a:buClr>
              <a:buSzPts val="3200"/>
              <a:buFont typeface="Arial"/>
              <a:buNone/>
              <a:defRPr sz="3200">
                <a:solidFill>
                  <a:schemeClr val="dk1"/>
                </a:solidFill>
                <a:latin typeface="Calibri"/>
                <a:ea typeface="Calibri"/>
                <a:cs typeface="Calibri"/>
                <a:sym typeface="Calibri"/>
              </a:defRPr>
            </a:lvl1pPr>
            <a:lvl2pPr marR="0" lvl="1" algn="r" rtl="1">
              <a:spcBef>
                <a:spcPts val="560"/>
              </a:spcBef>
              <a:spcAft>
                <a:spcPts val="0"/>
              </a:spcAft>
              <a:buClr>
                <a:schemeClr val="accent2"/>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rgbClr val="D2CB6C"/>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rgbClr val="95A39D"/>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rgbClr val="C89F5D"/>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accent2"/>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1"/>
          </p:nvPr>
        </p:nvSpPr>
        <p:spPr>
          <a:xfrm>
            <a:off x="301752" y="6096000"/>
            <a:ext cx="7772400" cy="612648"/>
          </a:xfrm>
          <a:prstGeom prst="rect">
            <a:avLst/>
          </a:prstGeom>
          <a:noFill/>
          <a:ln>
            <a:noFill/>
          </a:ln>
        </p:spPr>
        <p:txBody>
          <a:bodyPr spcFirstLastPara="1" wrap="square" lIns="91425" tIns="45700" rIns="91425" bIns="45700" anchor="t" anchorCtr="0">
            <a:noAutofit/>
          </a:bodyPr>
          <a:lstStyle>
            <a:lvl1pPr marL="457200" lvl="0" indent="-228600" algn="ctr" rtl="1">
              <a:spcBef>
                <a:spcPts val="320"/>
              </a:spcBef>
              <a:spcAft>
                <a:spcPts val="0"/>
              </a:spcAft>
              <a:buSzPts val="1600"/>
              <a:buNone/>
              <a:defRPr sz="1600"/>
            </a:lvl1pPr>
            <a:lvl2pPr marL="914400" lvl="1" indent="-228600" algn="r" rtl="1">
              <a:spcBef>
                <a:spcPts val="240"/>
              </a:spcBef>
              <a:spcAft>
                <a:spcPts val="0"/>
              </a:spcAft>
              <a:buSzPts val="1200"/>
              <a:buNone/>
              <a:defRPr sz="1200"/>
            </a:lvl2pPr>
            <a:lvl3pPr marL="1371600" lvl="2" indent="-228600" algn="r" rtl="1">
              <a:spcBef>
                <a:spcPts val="200"/>
              </a:spcBef>
              <a:spcAft>
                <a:spcPts val="0"/>
              </a:spcAft>
              <a:buSzPts val="1000"/>
              <a:buNone/>
              <a:defRPr sz="1000"/>
            </a:lvl3pPr>
            <a:lvl4pPr marL="1828800" lvl="3" indent="-228600" algn="r" rtl="1">
              <a:spcBef>
                <a:spcPts val="180"/>
              </a:spcBef>
              <a:spcAft>
                <a:spcPts val="0"/>
              </a:spcAft>
              <a:buSzPts val="900"/>
              <a:buNone/>
              <a:defRPr sz="900"/>
            </a:lvl4pPr>
            <a:lvl5pPr marL="2286000" lvl="4" indent="-228600" algn="r" rtl="1">
              <a:spcBef>
                <a:spcPts val="180"/>
              </a:spcBef>
              <a:spcAft>
                <a:spcPts val="0"/>
              </a:spcAft>
              <a:buSzPts val="900"/>
              <a:buNone/>
              <a:defRPr sz="900"/>
            </a:lvl5pPr>
            <a:lvl6pPr marL="2743200" lvl="5" indent="-228600" algn="r" rtl="1">
              <a:spcBef>
                <a:spcPts val="180"/>
              </a:spcBef>
              <a:spcAft>
                <a:spcPts val="0"/>
              </a:spcAft>
              <a:buSzPts val="900"/>
              <a:buNone/>
              <a:defRPr sz="900"/>
            </a:lvl6pPr>
            <a:lvl7pPr marL="3200400" lvl="6" indent="-228600" algn="r" rtl="1">
              <a:spcBef>
                <a:spcPts val="180"/>
              </a:spcBef>
              <a:spcAft>
                <a:spcPts val="0"/>
              </a:spcAft>
              <a:buSzPts val="900"/>
              <a:buNone/>
              <a:defRPr sz="900"/>
            </a:lvl7pPr>
            <a:lvl8pPr marL="3657600" lvl="7" indent="-228600" algn="r" rtl="1">
              <a:spcBef>
                <a:spcPts val="180"/>
              </a:spcBef>
              <a:spcAft>
                <a:spcPts val="0"/>
              </a:spcAft>
              <a:buSzPts val="900"/>
              <a:buNone/>
              <a:defRPr sz="900"/>
            </a:lvl8pPr>
            <a:lvl9pPr marL="4114800" lvl="8" indent="-228600" algn="r" rtl="1">
              <a:spcBef>
                <a:spcPts val="180"/>
              </a:spcBef>
              <a:spcAft>
                <a:spcPts val="0"/>
              </a:spcAft>
              <a:buSzPts val="900"/>
              <a:buNone/>
              <a:defRPr sz="900"/>
            </a:lvl9pPr>
          </a:lstStyle>
          <a:p>
            <a:endParaRPr/>
          </a:p>
        </p:txBody>
      </p:sp>
      <p:sp>
        <p:nvSpPr>
          <p:cNvPr id="45" name="Google Shape;45;p6"/>
          <p:cNvSpPr>
            <a:spLocks noGrp="1"/>
          </p:cNvSpPr>
          <p:nvPr>
            <p:ph type="sldNum" idx="12"/>
          </p:nvPr>
        </p:nvSpPr>
        <p:spPr>
          <a:xfrm>
            <a:off x="8531225" y="5648325"/>
            <a:ext cx="549275" cy="396875"/>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1pPr>
            <a:lvl2pPr marL="0" marR="0" lvl="1"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2pPr>
            <a:lvl3pPr marL="0" marR="0" lvl="2"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3pPr>
            <a:lvl4pPr marL="0" marR="0" lvl="3"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4pPr>
            <a:lvl5pPr marL="0" marR="0" lvl="4"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5pPr>
            <a:lvl6pPr marL="0" marR="0" lvl="5"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6pPr>
            <a:lvl7pPr marL="0" marR="0" lvl="6"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7pPr>
            <a:lvl8pPr marL="0" marR="0" lvl="7"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8pPr>
            <a:lvl9pPr marL="0" marR="0" lvl="8"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9pPr>
          </a:lstStyle>
          <a:p>
            <a:pPr marL="0" lvl="0" indent="0" algn="ctr" rtl="1">
              <a:spcBef>
                <a:spcPts val="0"/>
              </a:spcBef>
              <a:spcAft>
                <a:spcPts val="0"/>
              </a:spcAft>
              <a:buNone/>
            </a:pPr>
            <a:fld id="{00000000-1234-1234-1234-123412341234}" type="slidenum">
              <a:rPr lang="en-US"/>
              <a:t>‹#›</a:t>
            </a:fld>
            <a:endParaRPr/>
          </a:p>
        </p:txBody>
      </p:sp>
      <p:sp>
        <p:nvSpPr>
          <p:cNvPr id="46" name="Google Shape;46;p6"/>
          <p:cNvSpPr txBox="1">
            <a:spLocks noGrp="1"/>
          </p:cNvSpPr>
          <p:nvPr>
            <p:ph type="ftr" idx="11"/>
          </p:nvPr>
        </p:nvSpPr>
        <p:spPr>
          <a:xfrm rot="-5400000">
            <a:off x="7587456" y="4048918"/>
            <a:ext cx="2366962"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7" name="Google Shape;47;p6"/>
          <p:cNvSpPr txBox="1">
            <a:spLocks noGrp="1"/>
          </p:cNvSpPr>
          <p:nvPr>
            <p:ph type="dt" idx="10"/>
          </p:nvPr>
        </p:nvSpPr>
        <p:spPr>
          <a:xfrm rot="-5400000">
            <a:off x="7551737" y="1646237"/>
            <a:ext cx="24384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sz="1200">
                <a:solidFill>
                  <a:schemeClr val="lt2"/>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39346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304801" y="5495544"/>
            <a:ext cx="7772400" cy="594360"/>
          </a:xfrm>
          <a:prstGeom prst="rect">
            <a:avLst/>
          </a:prstGeom>
          <a:noFill/>
          <a:ln>
            <a:noFill/>
          </a:ln>
        </p:spPr>
        <p:txBody>
          <a:bodyPr spcFirstLastPara="1" wrap="square" lIns="91425" tIns="45700" rIns="91425" bIns="45700" anchor="b" anchorCtr="0">
            <a:noAutofit/>
          </a:bodyPr>
          <a:lstStyle>
            <a:lvl1pPr lvl="0" algn="ctr" rtl="1">
              <a:spcBef>
                <a:spcPts val="0"/>
              </a:spcBef>
              <a:spcAft>
                <a:spcPts val="0"/>
              </a:spcAft>
              <a:buSzPts val="1400"/>
              <a:buNone/>
              <a:defRPr sz="2200" b="1"/>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304799" y="6096000"/>
            <a:ext cx="7772401" cy="609600"/>
          </a:xfrm>
          <a:prstGeom prst="rect">
            <a:avLst/>
          </a:prstGeom>
          <a:noFill/>
          <a:ln>
            <a:noFill/>
          </a:ln>
        </p:spPr>
        <p:txBody>
          <a:bodyPr spcFirstLastPara="1" wrap="square" lIns="91425" tIns="45700" rIns="91425" bIns="45700" anchor="t" anchorCtr="0">
            <a:noAutofit/>
          </a:bodyPr>
          <a:lstStyle>
            <a:lvl1pPr marL="457200" lvl="0" indent="-228600" algn="ctr" rtl="1">
              <a:spcBef>
                <a:spcPts val="320"/>
              </a:spcBef>
              <a:spcAft>
                <a:spcPts val="0"/>
              </a:spcAft>
              <a:buSzPts val="1600"/>
              <a:buNone/>
              <a:defRPr sz="1600"/>
            </a:lvl1pPr>
            <a:lvl2pPr marL="914400" lvl="1" indent="-228600" algn="r" rtl="1">
              <a:spcBef>
                <a:spcPts val="240"/>
              </a:spcBef>
              <a:spcAft>
                <a:spcPts val="0"/>
              </a:spcAft>
              <a:buSzPts val="1200"/>
              <a:buNone/>
              <a:defRPr sz="1200"/>
            </a:lvl2pPr>
            <a:lvl3pPr marL="1371600" lvl="2" indent="-228600" algn="r" rtl="1">
              <a:spcBef>
                <a:spcPts val="200"/>
              </a:spcBef>
              <a:spcAft>
                <a:spcPts val="0"/>
              </a:spcAft>
              <a:buSzPts val="1000"/>
              <a:buNone/>
              <a:defRPr sz="1000"/>
            </a:lvl3pPr>
            <a:lvl4pPr marL="1828800" lvl="3" indent="-228600" algn="r" rtl="1">
              <a:spcBef>
                <a:spcPts val="180"/>
              </a:spcBef>
              <a:spcAft>
                <a:spcPts val="0"/>
              </a:spcAft>
              <a:buSzPts val="900"/>
              <a:buNone/>
              <a:defRPr sz="900"/>
            </a:lvl4pPr>
            <a:lvl5pPr marL="2286000" lvl="4" indent="-228600" algn="r" rtl="1">
              <a:spcBef>
                <a:spcPts val="180"/>
              </a:spcBef>
              <a:spcAft>
                <a:spcPts val="0"/>
              </a:spcAft>
              <a:buSzPts val="900"/>
              <a:buNone/>
              <a:defRPr sz="900"/>
            </a:lvl5pPr>
            <a:lvl6pPr marL="2743200" lvl="5" indent="-228600" algn="r" rtl="1">
              <a:spcBef>
                <a:spcPts val="180"/>
              </a:spcBef>
              <a:spcAft>
                <a:spcPts val="0"/>
              </a:spcAft>
              <a:buSzPts val="900"/>
              <a:buNone/>
              <a:defRPr sz="900"/>
            </a:lvl6pPr>
            <a:lvl7pPr marL="3200400" lvl="6" indent="-228600" algn="r" rtl="1">
              <a:spcBef>
                <a:spcPts val="180"/>
              </a:spcBef>
              <a:spcAft>
                <a:spcPts val="0"/>
              </a:spcAft>
              <a:buSzPts val="900"/>
              <a:buNone/>
              <a:defRPr sz="900"/>
            </a:lvl7pPr>
            <a:lvl8pPr marL="3657600" lvl="7" indent="-228600" algn="r" rtl="1">
              <a:spcBef>
                <a:spcPts val="180"/>
              </a:spcBef>
              <a:spcAft>
                <a:spcPts val="0"/>
              </a:spcAft>
              <a:buSzPts val="900"/>
              <a:buNone/>
              <a:defRPr sz="900"/>
            </a:lvl8pPr>
            <a:lvl9pPr marL="4114800" lvl="8" indent="-228600" algn="r" rtl="1">
              <a:spcBef>
                <a:spcPts val="180"/>
              </a:spcBef>
              <a:spcAft>
                <a:spcPts val="0"/>
              </a:spcAft>
              <a:buSzPts val="900"/>
              <a:buNone/>
              <a:defRPr sz="900"/>
            </a:lvl9pPr>
          </a:lstStyle>
          <a:p>
            <a:endParaRPr/>
          </a:p>
        </p:txBody>
      </p:sp>
      <p:sp>
        <p:nvSpPr>
          <p:cNvPr id="51" name="Google Shape;51;p7"/>
          <p:cNvSpPr txBox="1">
            <a:spLocks noGrp="1"/>
          </p:cNvSpPr>
          <p:nvPr>
            <p:ph type="body" idx="2"/>
          </p:nvPr>
        </p:nvSpPr>
        <p:spPr>
          <a:xfrm>
            <a:off x="304800" y="381000"/>
            <a:ext cx="7772400" cy="494284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SzPts val="1800"/>
              <a:buChar char="•"/>
              <a:defRPr/>
            </a:lvl1pPr>
            <a:lvl2pPr marL="914400" lvl="1" indent="-342900" algn="r" rtl="1">
              <a:spcBef>
                <a:spcPts val="360"/>
              </a:spcBef>
              <a:spcAft>
                <a:spcPts val="0"/>
              </a:spcAft>
              <a:buSzPts val="1800"/>
              <a:buChar char="•"/>
              <a:defRPr/>
            </a:lvl2pPr>
            <a:lvl3pPr marL="1371600" lvl="2" indent="-342900" algn="r" rtl="1">
              <a:spcBef>
                <a:spcPts val="360"/>
              </a:spcBef>
              <a:spcAft>
                <a:spcPts val="0"/>
              </a:spcAft>
              <a:buSzPts val="1800"/>
              <a:buChar char="•"/>
              <a:defRPr/>
            </a:lvl3pPr>
            <a:lvl4pPr marL="1828800" lvl="3" indent="-342900" algn="r" rtl="1">
              <a:spcBef>
                <a:spcPts val="360"/>
              </a:spcBef>
              <a:spcAft>
                <a:spcPts val="0"/>
              </a:spcAft>
              <a:buSzPts val="1800"/>
              <a:buChar char="•"/>
              <a:defRPr/>
            </a:lvl4pPr>
            <a:lvl5pPr marL="2286000" lvl="4" indent="-342900" algn="r" rtl="1">
              <a:spcBef>
                <a:spcPts val="360"/>
              </a:spcBef>
              <a:spcAft>
                <a:spcPts val="0"/>
              </a:spcAft>
              <a:buSzPts val="1800"/>
              <a:buChar char="•"/>
              <a:defRPr/>
            </a:lvl5pPr>
            <a:lvl6pPr marL="2743200" lvl="5" indent="-342900" algn="r" rtl="1">
              <a:spcBef>
                <a:spcPts val="360"/>
              </a:spcBef>
              <a:spcAft>
                <a:spcPts val="0"/>
              </a:spcAft>
              <a:buSzPts val="1800"/>
              <a:buChar char="•"/>
              <a:defRPr/>
            </a:lvl6pPr>
            <a:lvl7pPr marL="3200400" lvl="6" indent="-342900" algn="r" rtl="1">
              <a:spcBef>
                <a:spcPts val="360"/>
              </a:spcBef>
              <a:spcAft>
                <a:spcPts val="0"/>
              </a:spcAft>
              <a:buSzPts val="1800"/>
              <a:buChar char="•"/>
              <a:defRPr/>
            </a:lvl7pPr>
            <a:lvl8pPr marL="3657600" lvl="7" indent="-342900" algn="r" rtl="1">
              <a:spcBef>
                <a:spcPts val="360"/>
              </a:spcBef>
              <a:spcAft>
                <a:spcPts val="0"/>
              </a:spcAft>
              <a:buSzPts val="1800"/>
              <a:buChar char="•"/>
              <a:defRPr/>
            </a:lvl8pPr>
            <a:lvl9pPr marL="4114800" lvl="8" indent="-342900" algn="r" rtl="1">
              <a:spcBef>
                <a:spcPts val="360"/>
              </a:spcBef>
              <a:spcAft>
                <a:spcPts val="0"/>
              </a:spcAft>
              <a:buSzPts val="1800"/>
              <a:buChar char="•"/>
              <a:defRPr/>
            </a:lvl9pPr>
          </a:lstStyle>
          <a:p>
            <a:endParaRPr/>
          </a:p>
        </p:txBody>
      </p:sp>
      <p:sp>
        <p:nvSpPr>
          <p:cNvPr id="52" name="Google Shape;52;p7"/>
          <p:cNvSpPr>
            <a:spLocks noGrp="1"/>
          </p:cNvSpPr>
          <p:nvPr>
            <p:ph type="sldNum" idx="12"/>
          </p:nvPr>
        </p:nvSpPr>
        <p:spPr>
          <a:xfrm>
            <a:off x="8531225" y="5648325"/>
            <a:ext cx="549275" cy="396875"/>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1pPr>
            <a:lvl2pPr marL="0" marR="0" lvl="1"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2pPr>
            <a:lvl3pPr marL="0" marR="0" lvl="2"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3pPr>
            <a:lvl4pPr marL="0" marR="0" lvl="3"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4pPr>
            <a:lvl5pPr marL="0" marR="0" lvl="4"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5pPr>
            <a:lvl6pPr marL="0" marR="0" lvl="5"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6pPr>
            <a:lvl7pPr marL="0" marR="0" lvl="6"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7pPr>
            <a:lvl8pPr marL="0" marR="0" lvl="7"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8pPr>
            <a:lvl9pPr marL="0" marR="0" lvl="8"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9pPr>
          </a:lstStyle>
          <a:p>
            <a:pPr marL="0" lvl="0" indent="0" algn="ctr" rtl="1">
              <a:spcBef>
                <a:spcPts val="0"/>
              </a:spcBef>
              <a:spcAft>
                <a:spcPts val="0"/>
              </a:spcAft>
              <a:buNone/>
            </a:pPr>
            <a:fld id="{00000000-1234-1234-1234-123412341234}" type="slidenum">
              <a:rPr lang="en-US"/>
              <a:t>‹#›</a:t>
            </a:fld>
            <a:endParaRPr/>
          </a:p>
        </p:txBody>
      </p:sp>
      <p:sp>
        <p:nvSpPr>
          <p:cNvPr id="53" name="Google Shape;53;p7"/>
          <p:cNvSpPr txBox="1">
            <a:spLocks noGrp="1"/>
          </p:cNvSpPr>
          <p:nvPr>
            <p:ph type="ftr" idx="11"/>
          </p:nvPr>
        </p:nvSpPr>
        <p:spPr>
          <a:xfrm rot="-5400000">
            <a:off x="7587456" y="4048918"/>
            <a:ext cx="2366962"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4" name="Google Shape;54;p7"/>
          <p:cNvSpPr txBox="1">
            <a:spLocks noGrp="1"/>
          </p:cNvSpPr>
          <p:nvPr>
            <p:ph type="dt" idx="10"/>
          </p:nvPr>
        </p:nvSpPr>
        <p:spPr>
          <a:xfrm rot="-5400000">
            <a:off x="7551737" y="1646237"/>
            <a:ext cx="24384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sz="1200">
                <a:solidFill>
                  <a:schemeClr val="lt2"/>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29256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a:spLocks noGrp="1"/>
          </p:cNvSpPr>
          <p:nvPr>
            <p:ph type="sldNum" idx="12"/>
          </p:nvPr>
        </p:nvSpPr>
        <p:spPr>
          <a:xfrm>
            <a:off x="8531225" y="5648325"/>
            <a:ext cx="549275" cy="396875"/>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1pPr>
            <a:lvl2pPr marL="0" marR="0" lvl="1"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2pPr>
            <a:lvl3pPr marL="0" marR="0" lvl="2"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3pPr>
            <a:lvl4pPr marL="0" marR="0" lvl="3"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4pPr>
            <a:lvl5pPr marL="0" marR="0" lvl="4"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5pPr>
            <a:lvl6pPr marL="0" marR="0" lvl="5"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6pPr>
            <a:lvl7pPr marL="0" marR="0" lvl="6"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7pPr>
            <a:lvl8pPr marL="0" marR="0" lvl="7"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8pPr>
            <a:lvl9pPr marL="0" marR="0" lvl="8"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9pPr>
          </a:lstStyle>
          <a:p>
            <a:pPr marL="0" lvl="0" indent="0" algn="ctr" rtl="1">
              <a:spcBef>
                <a:spcPts val="0"/>
              </a:spcBef>
              <a:spcAft>
                <a:spcPts val="0"/>
              </a:spcAft>
              <a:buNone/>
            </a:pPr>
            <a:fld id="{00000000-1234-1234-1234-123412341234}" type="slidenum">
              <a:rPr lang="en-US"/>
              <a:t>‹#›</a:t>
            </a:fld>
            <a:endParaRPr/>
          </a:p>
        </p:txBody>
      </p:sp>
      <p:sp>
        <p:nvSpPr>
          <p:cNvPr id="57" name="Google Shape;57;p8"/>
          <p:cNvSpPr txBox="1">
            <a:spLocks noGrp="1"/>
          </p:cNvSpPr>
          <p:nvPr>
            <p:ph type="ftr" idx="11"/>
          </p:nvPr>
        </p:nvSpPr>
        <p:spPr>
          <a:xfrm rot="-5400000">
            <a:off x="7587456" y="4048918"/>
            <a:ext cx="2366962"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8" name="Google Shape;58;p8"/>
          <p:cNvSpPr txBox="1">
            <a:spLocks noGrp="1"/>
          </p:cNvSpPr>
          <p:nvPr>
            <p:ph type="dt" idx="10"/>
          </p:nvPr>
        </p:nvSpPr>
        <p:spPr>
          <a:xfrm rot="-5400000">
            <a:off x="7551737" y="1646237"/>
            <a:ext cx="24384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sz="1200">
                <a:solidFill>
                  <a:schemeClr val="lt2"/>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69319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457200" y="274637"/>
            <a:ext cx="7620000" cy="114300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a:endParaRPr/>
          </a:p>
        </p:txBody>
      </p:sp>
      <p:sp>
        <p:nvSpPr>
          <p:cNvPr id="61" name="Google Shape;61;p9"/>
          <p:cNvSpPr>
            <a:spLocks noGrp="1"/>
          </p:cNvSpPr>
          <p:nvPr>
            <p:ph type="sldNum" idx="12"/>
          </p:nvPr>
        </p:nvSpPr>
        <p:spPr>
          <a:xfrm>
            <a:off x="8531225" y="5648325"/>
            <a:ext cx="549275" cy="396875"/>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1pPr>
            <a:lvl2pPr marL="0" marR="0" lvl="1"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2pPr>
            <a:lvl3pPr marL="0" marR="0" lvl="2"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3pPr>
            <a:lvl4pPr marL="0" marR="0" lvl="3"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4pPr>
            <a:lvl5pPr marL="0" marR="0" lvl="4"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5pPr>
            <a:lvl6pPr marL="0" marR="0" lvl="5"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6pPr>
            <a:lvl7pPr marL="0" marR="0" lvl="6"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7pPr>
            <a:lvl8pPr marL="0" marR="0" lvl="7"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8pPr>
            <a:lvl9pPr marL="0" marR="0" lvl="8"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9pPr>
          </a:lstStyle>
          <a:p>
            <a:pPr marL="0" lvl="0" indent="0" algn="ctr" rtl="1">
              <a:spcBef>
                <a:spcPts val="0"/>
              </a:spcBef>
              <a:spcAft>
                <a:spcPts val="0"/>
              </a:spcAft>
              <a:buNone/>
            </a:pPr>
            <a:fld id="{00000000-1234-1234-1234-123412341234}" type="slidenum">
              <a:rPr lang="en-US"/>
              <a:t>‹#›</a:t>
            </a:fld>
            <a:endParaRPr/>
          </a:p>
        </p:txBody>
      </p:sp>
      <p:sp>
        <p:nvSpPr>
          <p:cNvPr id="62" name="Google Shape;62;p9"/>
          <p:cNvSpPr txBox="1">
            <a:spLocks noGrp="1"/>
          </p:cNvSpPr>
          <p:nvPr>
            <p:ph type="ftr" idx="11"/>
          </p:nvPr>
        </p:nvSpPr>
        <p:spPr>
          <a:xfrm rot="-5400000">
            <a:off x="7587456" y="4048918"/>
            <a:ext cx="2366962"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3" name="Google Shape;63;p9"/>
          <p:cNvSpPr txBox="1">
            <a:spLocks noGrp="1"/>
          </p:cNvSpPr>
          <p:nvPr>
            <p:ph type="dt" idx="10"/>
          </p:nvPr>
        </p:nvSpPr>
        <p:spPr>
          <a:xfrm rot="-5400000">
            <a:off x="7551737" y="1646237"/>
            <a:ext cx="24384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sz="1200">
                <a:solidFill>
                  <a:schemeClr val="lt2"/>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2632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457200" y="274637"/>
            <a:ext cx="7620000" cy="114300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4572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rtl="1">
              <a:spcBef>
                <a:spcPts val="400"/>
              </a:spcBef>
              <a:spcAft>
                <a:spcPts val="0"/>
              </a:spcAft>
              <a:buSzPts val="2000"/>
              <a:buNone/>
              <a:defRPr sz="2000" b="1">
                <a:solidFill>
                  <a:schemeClr val="dk2"/>
                </a:solidFill>
              </a:defRPr>
            </a:lvl1pPr>
            <a:lvl2pPr marL="914400" lvl="1" indent="-228600" algn="r" rtl="1">
              <a:spcBef>
                <a:spcPts val="400"/>
              </a:spcBef>
              <a:spcAft>
                <a:spcPts val="0"/>
              </a:spcAft>
              <a:buSzPts val="2000"/>
              <a:buNone/>
              <a:defRPr sz="2000" b="1"/>
            </a:lvl2pPr>
            <a:lvl3pPr marL="1371600" lvl="2" indent="-228600" algn="r" rtl="1">
              <a:spcBef>
                <a:spcPts val="360"/>
              </a:spcBef>
              <a:spcAft>
                <a:spcPts val="0"/>
              </a:spcAft>
              <a:buSzPts val="1800"/>
              <a:buNone/>
              <a:defRPr sz="1800" b="1"/>
            </a:lvl3pPr>
            <a:lvl4pPr marL="1828800" lvl="3" indent="-228600" algn="r" rtl="1">
              <a:spcBef>
                <a:spcPts val="320"/>
              </a:spcBef>
              <a:spcAft>
                <a:spcPts val="0"/>
              </a:spcAft>
              <a:buSzPts val="1600"/>
              <a:buNone/>
              <a:defRPr sz="1600" b="1"/>
            </a:lvl4pPr>
            <a:lvl5pPr marL="2286000" lvl="4" indent="-228600" algn="r" rtl="1">
              <a:spcBef>
                <a:spcPts val="320"/>
              </a:spcBef>
              <a:spcAft>
                <a:spcPts val="0"/>
              </a:spcAft>
              <a:buSzPts val="1600"/>
              <a:buNone/>
              <a:defRPr sz="1600" b="1"/>
            </a:lvl5pPr>
            <a:lvl6pPr marL="2743200" lvl="5" indent="-228600" algn="r" rtl="1">
              <a:spcBef>
                <a:spcPts val="320"/>
              </a:spcBef>
              <a:spcAft>
                <a:spcPts val="0"/>
              </a:spcAft>
              <a:buSzPts val="1600"/>
              <a:buNone/>
              <a:defRPr sz="1600" b="1"/>
            </a:lvl6pPr>
            <a:lvl7pPr marL="3200400" lvl="6" indent="-228600" algn="r" rtl="1">
              <a:spcBef>
                <a:spcPts val="320"/>
              </a:spcBef>
              <a:spcAft>
                <a:spcPts val="0"/>
              </a:spcAft>
              <a:buSzPts val="1600"/>
              <a:buNone/>
              <a:defRPr sz="1600" b="1"/>
            </a:lvl7pPr>
            <a:lvl8pPr marL="3657600" lvl="7" indent="-228600" algn="r" rtl="1">
              <a:spcBef>
                <a:spcPts val="320"/>
              </a:spcBef>
              <a:spcAft>
                <a:spcPts val="0"/>
              </a:spcAft>
              <a:buSzPts val="1600"/>
              <a:buNone/>
              <a:defRPr sz="1600" b="1"/>
            </a:lvl8pPr>
            <a:lvl9pPr marL="4114800" lvl="8" indent="-228600" algn="r" rtl="1">
              <a:spcBef>
                <a:spcPts val="320"/>
              </a:spcBef>
              <a:spcAft>
                <a:spcPts val="0"/>
              </a:spcAft>
              <a:buSzPts val="1600"/>
              <a:buNone/>
              <a:defRPr sz="1600" b="1"/>
            </a:lvl9pPr>
          </a:lstStyle>
          <a:p>
            <a:endParaRPr/>
          </a:p>
        </p:txBody>
      </p:sp>
      <p:sp>
        <p:nvSpPr>
          <p:cNvPr id="67" name="Google Shape;67;p10"/>
          <p:cNvSpPr txBox="1">
            <a:spLocks noGrp="1"/>
          </p:cNvSpPr>
          <p:nvPr>
            <p:ph type="body" idx="2"/>
          </p:nvPr>
        </p:nvSpPr>
        <p:spPr>
          <a:xfrm>
            <a:off x="457200" y="2174875"/>
            <a:ext cx="3657600" cy="3951288"/>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SzPts val="2400"/>
              <a:buChar char="•"/>
              <a:defRPr sz="2400"/>
            </a:lvl1pPr>
            <a:lvl2pPr marL="914400" lvl="1" indent="-355600" algn="r" rtl="1">
              <a:spcBef>
                <a:spcPts val="400"/>
              </a:spcBef>
              <a:spcAft>
                <a:spcPts val="0"/>
              </a:spcAft>
              <a:buSzPts val="2000"/>
              <a:buChar char="•"/>
              <a:defRPr sz="2000"/>
            </a:lvl2pPr>
            <a:lvl3pPr marL="1371600" lvl="2" indent="-342900" algn="r" rtl="1">
              <a:spcBef>
                <a:spcPts val="360"/>
              </a:spcBef>
              <a:spcAft>
                <a:spcPts val="0"/>
              </a:spcAft>
              <a:buSzPts val="1800"/>
              <a:buChar char="•"/>
              <a:defRPr sz="1800"/>
            </a:lvl3pPr>
            <a:lvl4pPr marL="1828800" lvl="3" indent="-330200" algn="r" rtl="1">
              <a:spcBef>
                <a:spcPts val="320"/>
              </a:spcBef>
              <a:spcAft>
                <a:spcPts val="0"/>
              </a:spcAft>
              <a:buSzPts val="1600"/>
              <a:buChar char="•"/>
              <a:defRPr sz="1600"/>
            </a:lvl4pPr>
            <a:lvl5pPr marL="2286000" lvl="4" indent="-330200" algn="r" rtl="1">
              <a:spcBef>
                <a:spcPts val="320"/>
              </a:spcBef>
              <a:spcAft>
                <a:spcPts val="0"/>
              </a:spcAft>
              <a:buSzPts val="1600"/>
              <a:buChar char="•"/>
              <a:defRPr sz="1600"/>
            </a:lvl5pPr>
            <a:lvl6pPr marL="2743200" lvl="5" indent="-330200" algn="r" rtl="1">
              <a:spcBef>
                <a:spcPts val="320"/>
              </a:spcBef>
              <a:spcAft>
                <a:spcPts val="0"/>
              </a:spcAft>
              <a:buSzPts val="1600"/>
              <a:buChar char="•"/>
              <a:defRPr sz="1600"/>
            </a:lvl6pPr>
            <a:lvl7pPr marL="3200400" lvl="6" indent="-330200" algn="r" rtl="1">
              <a:spcBef>
                <a:spcPts val="320"/>
              </a:spcBef>
              <a:spcAft>
                <a:spcPts val="0"/>
              </a:spcAft>
              <a:buSzPts val="1600"/>
              <a:buChar char="•"/>
              <a:defRPr sz="1600"/>
            </a:lvl7pPr>
            <a:lvl8pPr marL="3657600" lvl="7" indent="-330200" algn="r" rtl="1">
              <a:spcBef>
                <a:spcPts val="320"/>
              </a:spcBef>
              <a:spcAft>
                <a:spcPts val="0"/>
              </a:spcAft>
              <a:buSzPts val="1600"/>
              <a:buChar char="•"/>
              <a:defRPr sz="1600"/>
            </a:lvl8pPr>
            <a:lvl9pPr marL="4114800" lvl="8" indent="-330200" algn="r" rtl="1">
              <a:spcBef>
                <a:spcPts val="320"/>
              </a:spcBef>
              <a:spcAft>
                <a:spcPts val="0"/>
              </a:spcAft>
              <a:buSzPts val="1600"/>
              <a:buChar char="•"/>
              <a:defRPr sz="1600"/>
            </a:lvl9pPr>
          </a:lstStyle>
          <a:p>
            <a:endParaRPr/>
          </a:p>
        </p:txBody>
      </p:sp>
      <p:sp>
        <p:nvSpPr>
          <p:cNvPr id="68" name="Google Shape;68;p10"/>
          <p:cNvSpPr txBox="1">
            <a:spLocks noGrp="1"/>
          </p:cNvSpPr>
          <p:nvPr>
            <p:ph type="body" idx="3"/>
          </p:nvPr>
        </p:nvSpPr>
        <p:spPr>
          <a:xfrm>
            <a:off x="44196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rtl="1">
              <a:spcBef>
                <a:spcPts val="400"/>
              </a:spcBef>
              <a:spcAft>
                <a:spcPts val="0"/>
              </a:spcAft>
              <a:buSzPts val="2000"/>
              <a:buNone/>
              <a:defRPr sz="2000" b="1">
                <a:solidFill>
                  <a:schemeClr val="dk2"/>
                </a:solidFill>
              </a:defRPr>
            </a:lvl1pPr>
            <a:lvl2pPr marL="914400" lvl="1" indent="-228600" algn="r" rtl="1">
              <a:spcBef>
                <a:spcPts val="400"/>
              </a:spcBef>
              <a:spcAft>
                <a:spcPts val="0"/>
              </a:spcAft>
              <a:buSzPts val="2000"/>
              <a:buNone/>
              <a:defRPr sz="2000" b="1"/>
            </a:lvl2pPr>
            <a:lvl3pPr marL="1371600" lvl="2" indent="-228600" algn="r" rtl="1">
              <a:spcBef>
                <a:spcPts val="360"/>
              </a:spcBef>
              <a:spcAft>
                <a:spcPts val="0"/>
              </a:spcAft>
              <a:buSzPts val="1800"/>
              <a:buNone/>
              <a:defRPr sz="1800" b="1"/>
            </a:lvl3pPr>
            <a:lvl4pPr marL="1828800" lvl="3" indent="-228600" algn="r" rtl="1">
              <a:spcBef>
                <a:spcPts val="320"/>
              </a:spcBef>
              <a:spcAft>
                <a:spcPts val="0"/>
              </a:spcAft>
              <a:buSzPts val="1600"/>
              <a:buNone/>
              <a:defRPr sz="1600" b="1"/>
            </a:lvl4pPr>
            <a:lvl5pPr marL="2286000" lvl="4" indent="-228600" algn="r" rtl="1">
              <a:spcBef>
                <a:spcPts val="320"/>
              </a:spcBef>
              <a:spcAft>
                <a:spcPts val="0"/>
              </a:spcAft>
              <a:buSzPts val="1600"/>
              <a:buNone/>
              <a:defRPr sz="1600" b="1"/>
            </a:lvl5pPr>
            <a:lvl6pPr marL="2743200" lvl="5" indent="-228600" algn="r" rtl="1">
              <a:spcBef>
                <a:spcPts val="320"/>
              </a:spcBef>
              <a:spcAft>
                <a:spcPts val="0"/>
              </a:spcAft>
              <a:buSzPts val="1600"/>
              <a:buNone/>
              <a:defRPr sz="1600" b="1"/>
            </a:lvl6pPr>
            <a:lvl7pPr marL="3200400" lvl="6" indent="-228600" algn="r" rtl="1">
              <a:spcBef>
                <a:spcPts val="320"/>
              </a:spcBef>
              <a:spcAft>
                <a:spcPts val="0"/>
              </a:spcAft>
              <a:buSzPts val="1600"/>
              <a:buNone/>
              <a:defRPr sz="1600" b="1"/>
            </a:lvl7pPr>
            <a:lvl8pPr marL="3657600" lvl="7" indent="-228600" algn="r" rtl="1">
              <a:spcBef>
                <a:spcPts val="320"/>
              </a:spcBef>
              <a:spcAft>
                <a:spcPts val="0"/>
              </a:spcAft>
              <a:buSzPts val="1600"/>
              <a:buNone/>
              <a:defRPr sz="1600" b="1"/>
            </a:lvl8pPr>
            <a:lvl9pPr marL="4114800" lvl="8" indent="-228600" algn="r" rtl="1">
              <a:spcBef>
                <a:spcPts val="320"/>
              </a:spcBef>
              <a:spcAft>
                <a:spcPts val="0"/>
              </a:spcAft>
              <a:buSzPts val="1600"/>
              <a:buNone/>
              <a:defRPr sz="1600" b="1"/>
            </a:lvl9pPr>
          </a:lstStyle>
          <a:p>
            <a:endParaRPr/>
          </a:p>
        </p:txBody>
      </p:sp>
      <p:sp>
        <p:nvSpPr>
          <p:cNvPr id="69" name="Google Shape;69;p10"/>
          <p:cNvSpPr txBox="1">
            <a:spLocks noGrp="1"/>
          </p:cNvSpPr>
          <p:nvPr>
            <p:ph type="body" idx="4"/>
          </p:nvPr>
        </p:nvSpPr>
        <p:spPr>
          <a:xfrm>
            <a:off x="4419600" y="2174875"/>
            <a:ext cx="3657600" cy="3951288"/>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SzPts val="2400"/>
              <a:buChar char="•"/>
              <a:defRPr sz="2400"/>
            </a:lvl1pPr>
            <a:lvl2pPr marL="914400" lvl="1" indent="-355600" algn="r" rtl="1">
              <a:spcBef>
                <a:spcPts val="400"/>
              </a:spcBef>
              <a:spcAft>
                <a:spcPts val="0"/>
              </a:spcAft>
              <a:buSzPts val="2000"/>
              <a:buChar char="•"/>
              <a:defRPr sz="2000"/>
            </a:lvl2pPr>
            <a:lvl3pPr marL="1371600" lvl="2" indent="-342900" algn="r" rtl="1">
              <a:spcBef>
                <a:spcPts val="360"/>
              </a:spcBef>
              <a:spcAft>
                <a:spcPts val="0"/>
              </a:spcAft>
              <a:buSzPts val="1800"/>
              <a:buChar char="•"/>
              <a:defRPr sz="1800"/>
            </a:lvl3pPr>
            <a:lvl4pPr marL="1828800" lvl="3" indent="-330200" algn="r" rtl="1">
              <a:spcBef>
                <a:spcPts val="320"/>
              </a:spcBef>
              <a:spcAft>
                <a:spcPts val="0"/>
              </a:spcAft>
              <a:buSzPts val="1600"/>
              <a:buChar char="•"/>
              <a:defRPr sz="1600"/>
            </a:lvl4pPr>
            <a:lvl5pPr marL="2286000" lvl="4" indent="-330200" algn="r" rtl="1">
              <a:spcBef>
                <a:spcPts val="320"/>
              </a:spcBef>
              <a:spcAft>
                <a:spcPts val="0"/>
              </a:spcAft>
              <a:buSzPts val="1600"/>
              <a:buChar char="•"/>
              <a:defRPr sz="1600"/>
            </a:lvl5pPr>
            <a:lvl6pPr marL="2743200" lvl="5" indent="-330200" algn="r" rtl="1">
              <a:spcBef>
                <a:spcPts val="320"/>
              </a:spcBef>
              <a:spcAft>
                <a:spcPts val="0"/>
              </a:spcAft>
              <a:buSzPts val="1600"/>
              <a:buChar char="•"/>
              <a:defRPr sz="1600"/>
            </a:lvl6pPr>
            <a:lvl7pPr marL="3200400" lvl="6" indent="-330200" algn="r" rtl="1">
              <a:spcBef>
                <a:spcPts val="320"/>
              </a:spcBef>
              <a:spcAft>
                <a:spcPts val="0"/>
              </a:spcAft>
              <a:buSzPts val="1600"/>
              <a:buChar char="•"/>
              <a:defRPr sz="1600"/>
            </a:lvl7pPr>
            <a:lvl8pPr marL="3657600" lvl="7" indent="-330200" algn="r" rtl="1">
              <a:spcBef>
                <a:spcPts val="320"/>
              </a:spcBef>
              <a:spcAft>
                <a:spcPts val="0"/>
              </a:spcAft>
              <a:buSzPts val="1600"/>
              <a:buChar char="•"/>
              <a:defRPr sz="1600"/>
            </a:lvl8pPr>
            <a:lvl9pPr marL="4114800" lvl="8" indent="-330200" algn="r" rtl="1">
              <a:spcBef>
                <a:spcPts val="320"/>
              </a:spcBef>
              <a:spcAft>
                <a:spcPts val="0"/>
              </a:spcAft>
              <a:buSzPts val="1600"/>
              <a:buChar char="•"/>
              <a:defRPr sz="1600"/>
            </a:lvl9pPr>
          </a:lstStyle>
          <a:p>
            <a:endParaRPr/>
          </a:p>
        </p:txBody>
      </p:sp>
      <p:sp>
        <p:nvSpPr>
          <p:cNvPr id="70" name="Google Shape;70;p10"/>
          <p:cNvSpPr>
            <a:spLocks noGrp="1"/>
          </p:cNvSpPr>
          <p:nvPr>
            <p:ph type="sldNum" idx="12"/>
          </p:nvPr>
        </p:nvSpPr>
        <p:spPr>
          <a:xfrm>
            <a:off x="8531225" y="5648325"/>
            <a:ext cx="549275" cy="396875"/>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1pPr>
            <a:lvl2pPr marL="0" marR="0" lvl="1"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2pPr>
            <a:lvl3pPr marL="0" marR="0" lvl="2"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3pPr>
            <a:lvl4pPr marL="0" marR="0" lvl="3"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4pPr>
            <a:lvl5pPr marL="0" marR="0" lvl="4"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5pPr>
            <a:lvl6pPr marL="0" marR="0" lvl="5"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6pPr>
            <a:lvl7pPr marL="0" marR="0" lvl="6"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7pPr>
            <a:lvl8pPr marL="0" marR="0" lvl="7"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8pPr>
            <a:lvl9pPr marL="0" marR="0" lvl="8"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9pPr>
          </a:lstStyle>
          <a:p>
            <a:pPr marL="0" lvl="0" indent="0" algn="ctr" rtl="1">
              <a:spcBef>
                <a:spcPts val="0"/>
              </a:spcBef>
              <a:spcAft>
                <a:spcPts val="0"/>
              </a:spcAft>
              <a:buNone/>
            </a:pPr>
            <a:fld id="{00000000-1234-1234-1234-123412341234}" type="slidenum">
              <a:rPr lang="en-US"/>
              <a:t>‹#›</a:t>
            </a:fld>
            <a:endParaRPr/>
          </a:p>
        </p:txBody>
      </p:sp>
      <p:sp>
        <p:nvSpPr>
          <p:cNvPr id="71" name="Google Shape;71;p10"/>
          <p:cNvSpPr txBox="1">
            <a:spLocks noGrp="1"/>
          </p:cNvSpPr>
          <p:nvPr>
            <p:ph type="ftr" idx="11"/>
          </p:nvPr>
        </p:nvSpPr>
        <p:spPr>
          <a:xfrm rot="-5400000">
            <a:off x="7587456" y="4048918"/>
            <a:ext cx="2366962"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2" name="Google Shape;72;p10"/>
          <p:cNvSpPr txBox="1">
            <a:spLocks noGrp="1"/>
          </p:cNvSpPr>
          <p:nvPr>
            <p:ph type="dt" idx="10"/>
          </p:nvPr>
        </p:nvSpPr>
        <p:spPr>
          <a:xfrm rot="-5400000">
            <a:off x="7551737" y="1646237"/>
            <a:ext cx="24384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sz="1200">
                <a:solidFill>
                  <a:schemeClr val="lt2"/>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52132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274637"/>
            <a:ext cx="7620000" cy="114300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a:endParaRPr/>
          </a:p>
        </p:txBody>
      </p:sp>
      <p:sp>
        <p:nvSpPr>
          <p:cNvPr id="75" name="Google Shape;75;p11"/>
          <p:cNvSpPr txBox="1">
            <a:spLocks noGrp="1"/>
          </p:cNvSpPr>
          <p:nvPr>
            <p:ph type="body" idx="1"/>
          </p:nvPr>
        </p:nvSpPr>
        <p:spPr>
          <a:xfrm>
            <a:off x="457200" y="1536192"/>
            <a:ext cx="3657600" cy="4590288"/>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SzPts val="2800"/>
              <a:buChar char="•"/>
              <a:defRPr sz="2800"/>
            </a:lvl1pPr>
            <a:lvl2pPr marL="914400" lvl="1" indent="-381000" algn="r" rtl="1">
              <a:spcBef>
                <a:spcPts val="480"/>
              </a:spcBef>
              <a:spcAft>
                <a:spcPts val="0"/>
              </a:spcAft>
              <a:buSzPts val="2400"/>
              <a:buChar char="•"/>
              <a:defRPr sz="2400"/>
            </a:lvl2pPr>
            <a:lvl3pPr marL="1371600" lvl="2" indent="-355600" algn="r" rtl="1">
              <a:spcBef>
                <a:spcPts val="400"/>
              </a:spcBef>
              <a:spcAft>
                <a:spcPts val="0"/>
              </a:spcAft>
              <a:buSzPts val="2000"/>
              <a:buChar char="•"/>
              <a:defRPr sz="2000"/>
            </a:lvl3pPr>
            <a:lvl4pPr marL="1828800" lvl="3" indent="-342900" algn="r" rtl="1">
              <a:spcBef>
                <a:spcPts val="360"/>
              </a:spcBef>
              <a:spcAft>
                <a:spcPts val="0"/>
              </a:spcAft>
              <a:buSzPts val="1800"/>
              <a:buChar char="•"/>
              <a:defRPr sz="1800"/>
            </a:lvl4pPr>
            <a:lvl5pPr marL="2286000" lvl="4" indent="-342900" algn="r" rtl="1">
              <a:spcBef>
                <a:spcPts val="360"/>
              </a:spcBef>
              <a:spcAft>
                <a:spcPts val="0"/>
              </a:spcAft>
              <a:buSzPts val="1800"/>
              <a:buChar char="•"/>
              <a:defRPr sz="1800"/>
            </a:lvl5pPr>
            <a:lvl6pPr marL="2743200" lvl="5" indent="-342900" algn="r" rtl="1">
              <a:spcBef>
                <a:spcPts val="360"/>
              </a:spcBef>
              <a:spcAft>
                <a:spcPts val="0"/>
              </a:spcAft>
              <a:buSzPts val="1800"/>
              <a:buChar char="•"/>
              <a:defRPr sz="1800"/>
            </a:lvl6pPr>
            <a:lvl7pPr marL="3200400" lvl="6" indent="-342900" algn="r" rtl="1">
              <a:spcBef>
                <a:spcPts val="360"/>
              </a:spcBef>
              <a:spcAft>
                <a:spcPts val="0"/>
              </a:spcAft>
              <a:buSzPts val="1800"/>
              <a:buChar char="•"/>
              <a:defRPr sz="1800"/>
            </a:lvl7pPr>
            <a:lvl8pPr marL="3657600" lvl="7" indent="-342900" algn="r" rtl="1">
              <a:spcBef>
                <a:spcPts val="360"/>
              </a:spcBef>
              <a:spcAft>
                <a:spcPts val="0"/>
              </a:spcAft>
              <a:buSzPts val="1800"/>
              <a:buChar char="•"/>
              <a:defRPr sz="1800"/>
            </a:lvl8pPr>
            <a:lvl9pPr marL="4114800" lvl="8" indent="-342900" algn="r" rtl="1">
              <a:spcBef>
                <a:spcPts val="360"/>
              </a:spcBef>
              <a:spcAft>
                <a:spcPts val="0"/>
              </a:spcAft>
              <a:buSzPts val="1800"/>
              <a:buChar char="•"/>
              <a:defRPr sz="1800"/>
            </a:lvl9pPr>
          </a:lstStyle>
          <a:p>
            <a:endParaRPr/>
          </a:p>
        </p:txBody>
      </p:sp>
      <p:sp>
        <p:nvSpPr>
          <p:cNvPr id="76" name="Google Shape;76;p11"/>
          <p:cNvSpPr txBox="1">
            <a:spLocks noGrp="1"/>
          </p:cNvSpPr>
          <p:nvPr>
            <p:ph type="body" idx="2"/>
          </p:nvPr>
        </p:nvSpPr>
        <p:spPr>
          <a:xfrm>
            <a:off x="4419600" y="1536192"/>
            <a:ext cx="3657600" cy="4590288"/>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SzPts val="2800"/>
              <a:buChar char="•"/>
              <a:defRPr sz="2800"/>
            </a:lvl1pPr>
            <a:lvl2pPr marL="914400" lvl="1" indent="-381000" algn="r" rtl="1">
              <a:spcBef>
                <a:spcPts val="480"/>
              </a:spcBef>
              <a:spcAft>
                <a:spcPts val="0"/>
              </a:spcAft>
              <a:buSzPts val="2400"/>
              <a:buChar char="•"/>
              <a:defRPr sz="2400"/>
            </a:lvl2pPr>
            <a:lvl3pPr marL="1371600" lvl="2" indent="-355600" algn="r" rtl="1">
              <a:spcBef>
                <a:spcPts val="400"/>
              </a:spcBef>
              <a:spcAft>
                <a:spcPts val="0"/>
              </a:spcAft>
              <a:buSzPts val="2000"/>
              <a:buChar char="•"/>
              <a:defRPr sz="2000"/>
            </a:lvl3pPr>
            <a:lvl4pPr marL="1828800" lvl="3" indent="-342900" algn="r" rtl="1">
              <a:spcBef>
                <a:spcPts val="360"/>
              </a:spcBef>
              <a:spcAft>
                <a:spcPts val="0"/>
              </a:spcAft>
              <a:buSzPts val="1800"/>
              <a:buChar char="•"/>
              <a:defRPr sz="1800"/>
            </a:lvl4pPr>
            <a:lvl5pPr marL="2286000" lvl="4" indent="-342900" algn="r" rtl="1">
              <a:spcBef>
                <a:spcPts val="360"/>
              </a:spcBef>
              <a:spcAft>
                <a:spcPts val="0"/>
              </a:spcAft>
              <a:buSzPts val="1800"/>
              <a:buChar char="•"/>
              <a:defRPr sz="1800"/>
            </a:lvl5pPr>
            <a:lvl6pPr marL="2743200" lvl="5" indent="-342900" algn="r" rtl="1">
              <a:spcBef>
                <a:spcPts val="360"/>
              </a:spcBef>
              <a:spcAft>
                <a:spcPts val="0"/>
              </a:spcAft>
              <a:buSzPts val="1800"/>
              <a:buChar char="•"/>
              <a:defRPr sz="1800"/>
            </a:lvl6pPr>
            <a:lvl7pPr marL="3200400" lvl="6" indent="-342900" algn="r" rtl="1">
              <a:spcBef>
                <a:spcPts val="360"/>
              </a:spcBef>
              <a:spcAft>
                <a:spcPts val="0"/>
              </a:spcAft>
              <a:buSzPts val="1800"/>
              <a:buChar char="•"/>
              <a:defRPr sz="1800"/>
            </a:lvl7pPr>
            <a:lvl8pPr marL="3657600" lvl="7" indent="-342900" algn="r" rtl="1">
              <a:spcBef>
                <a:spcPts val="360"/>
              </a:spcBef>
              <a:spcAft>
                <a:spcPts val="0"/>
              </a:spcAft>
              <a:buSzPts val="1800"/>
              <a:buChar char="•"/>
              <a:defRPr sz="1800"/>
            </a:lvl8pPr>
            <a:lvl9pPr marL="4114800" lvl="8" indent="-342900" algn="r" rtl="1">
              <a:spcBef>
                <a:spcPts val="360"/>
              </a:spcBef>
              <a:spcAft>
                <a:spcPts val="0"/>
              </a:spcAft>
              <a:buSzPts val="1800"/>
              <a:buChar char="•"/>
              <a:defRPr sz="1800"/>
            </a:lvl9pPr>
          </a:lstStyle>
          <a:p>
            <a:endParaRPr/>
          </a:p>
        </p:txBody>
      </p:sp>
      <p:sp>
        <p:nvSpPr>
          <p:cNvPr id="77" name="Google Shape;77;p11"/>
          <p:cNvSpPr>
            <a:spLocks noGrp="1"/>
          </p:cNvSpPr>
          <p:nvPr>
            <p:ph type="sldNum" idx="12"/>
          </p:nvPr>
        </p:nvSpPr>
        <p:spPr>
          <a:xfrm>
            <a:off x="8531225" y="5648325"/>
            <a:ext cx="549275" cy="396875"/>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1pPr>
            <a:lvl2pPr marL="0" marR="0" lvl="1"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2pPr>
            <a:lvl3pPr marL="0" marR="0" lvl="2"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3pPr>
            <a:lvl4pPr marL="0" marR="0" lvl="3"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4pPr>
            <a:lvl5pPr marL="0" marR="0" lvl="4"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5pPr>
            <a:lvl6pPr marL="0" marR="0" lvl="5"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6pPr>
            <a:lvl7pPr marL="0" marR="0" lvl="6"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7pPr>
            <a:lvl8pPr marL="0" marR="0" lvl="7"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8pPr>
            <a:lvl9pPr marL="0" marR="0" lvl="8"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9pPr>
          </a:lstStyle>
          <a:p>
            <a:pPr marL="0" lvl="0" indent="0" algn="ctr" rtl="1">
              <a:spcBef>
                <a:spcPts val="0"/>
              </a:spcBef>
              <a:spcAft>
                <a:spcPts val="0"/>
              </a:spcAft>
              <a:buNone/>
            </a:pPr>
            <a:fld id="{00000000-1234-1234-1234-123412341234}" type="slidenum">
              <a:rPr lang="en-US"/>
              <a:t>‹#›</a:t>
            </a:fld>
            <a:endParaRPr/>
          </a:p>
        </p:txBody>
      </p:sp>
      <p:sp>
        <p:nvSpPr>
          <p:cNvPr id="78" name="Google Shape;78;p11"/>
          <p:cNvSpPr txBox="1">
            <a:spLocks noGrp="1"/>
          </p:cNvSpPr>
          <p:nvPr>
            <p:ph type="ftr" idx="11"/>
          </p:nvPr>
        </p:nvSpPr>
        <p:spPr>
          <a:xfrm rot="-5400000">
            <a:off x="7587456" y="4048918"/>
            <a:ext cx="2366962"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9" name="Google Shape;79;p11"/>
          <p:cNvSpPr txBox="1">
            <a:spLocks noGrp="1"/>
          </p:cNvSpPr>
          <p:nvPr>
            <p:ph type="dt" idx="10"/>
          </p:nvPr>
        </p:nvSpPr>
        <p:spPr>
          <a:xfrm rot="-5400000">
            <a:off x="7551737" y="1646237"/>
            <a:ext cx="24384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sz="1200">
                <a:solidFill>
                  <a:schemeClr val="lt2"/>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02748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722313" y="5486400"/>
            <a:ext cx="7659687" cy="1168400"/>
          </a:xfrm>
          <a:prstGeom prst="rect">
            <a:avLst/>
          </a:prstGeom>
          <a:noFill/>
          <a:ln>
            <a:noFill/>
          </a:ln>
        </p:spPr>
        <p:txBody>
          <a:bodyPr spcFirstLastPara="1" wrap="square" lIns="91425" tIns="45700" rIns="91425" bIns="45700" anchor="t" anchorCtr="0">
            <a:noAutofit/>
          </a:bodyPr>
          <a:lstStyle>
            <a:lvl1pPr lvl="0" algn="l" rtl="1">
              <a:spcBef>
                <a:spcPts val="0"/>
              </a:spcBef>
              <a:spcAft>
                <a:spcPts val="0"/>
              </a:spcAft>
              <a:buSzPts val="1400"/>
              <a:buNone/>
              <a:defRPr sz="3600" b="0" cap="none"/>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a:endParaRPr/>
          </a:p>
        </p:txBody>
      </p:sp>
      <p:sp>
        <p:nvSpPr>
          <p:cNvPr id="82" name="Google Shape;82;p12"/>
          <p:cNvSpPr txBox="1">
            <a:spLocks noGrp="1"/>
          </p:cNvSpPr>
          <p:nvPr>
            <p:ph type="body" idx="1"/>
          </p:nvPr>
        </p:nvSpPr>
        <p:spPr>
          <a:xfrm>
            <a:off x="722313" y="3852863"/>
            <a:ext cx="6135687" cy="1633538"/>
          </a:xfrm>
          <a:prstGeom prst="rect">
            <a:avLst/>
          </a:prstGeom>
          <a:noFill/>
          <a:ln>
            <a:noFill/>
          </a:ln>
        </p:spPr>
        <p:txBody>
          <a:bodyPr spcFirstLastPara="1" wrap="square" lIns="91425" tIns="45700" rIns="91425" bIns="45700" anchor="b" anchorCtr="0">
            <a:noAutofit/>
          </a:bodyPr>
          <a:lstStyle>
            <a:lvl1pPr marL="457200" lvl="0" indent="-228600" algn="r" rtl="1">
              <a:spcBef>
                <a:spcPts val="400"/>
              </a:spcBef>
              <a:spcAft>
                <a:spcPts val="0"/>
              </a:spcAft>
              <a:buSzPts val="2000"/>
              <a:buNone/>
              <a:defRPr sz="2000">
                <a:solidFill>
                  <a:srgbClr val="8C8B8A"/>
                </a:solidFill>
              </a:defRPr>
            </a:lvl1pPr>
            <a:lvl2pPr marL="914400" lvl="1" indent="-228600" algn="r" rtl="1">
              <a:spcBef>
                <a:spcPts val="360"/>
              </a:spcBef>
              <a:spcAft>
                <a:spcPts val="0"/>
              </a:spcAft>
              <a:buSzPts val="1800"/>
              <a:buNone/>
              <a:defRPr sz="1800">
                <a:solidFill>
                  <a:srgbClr val="8C8B8A"/>
                </a:solidFill>
              </a:defRPr>
            </a:lvl2pPr>
            <a:lvl3pPr marL="1371600" lvl="2" indent="-228600" algn="r" rtl="1">
              <a:spcBef>
                <a:spcPts val="320"/>
              </a:spcBef>
              <a:spcAft>
                <a:spcPts val="0"/>
              </a:spcAft>
              <a:buSzPts val="1600"/>
              <a:buNone/>
              <a:defRPr sz="1600">
                <a:solidFill>
                  <a:srgbClr val="8C8B8A"/>
                </a:solidFill>
              </a:defRPr>
            </a:lvl3pPr>
            <a:lvl4pPr marL="1828800" lvl="3" indent="-228600" algn="r" rtl="1">
              <a:spcBef>
                <a:spcPts val="280"/>
              </a:spcBef>
              <a:spcAft>
                <a:spcPts val="0"/>
              </a:spcAft>
              <a:buSzPts val="1400"/>
              <a:buNone/>
              <a:defRPr sz="1400">
                <a:solidFill>
                  <a:srgbClr val="8C8B8A"/>
                </a:solidFill>
              </a:defRPr>
            </a:lvl4pPr>
            <a:lvl5pPr marL="2286000" lvl="4" indent="-228600" algn="r" rtl="1">
              <a:spcBef>
                <a:spcPts val="280"/>
              </a:spcBef>
              <a:spcAft>
                <a:spcPts val="0"/>
              </a:spcAft>
              <a:buSzPts val="1400"/>
              <a:buNone/>
              <a:defRPr sz="1400">
                <a:solidFill>
                  <a:srgbClr val="8C8B8A"/>
                </a:solidFill>
              </a:defRPr>
            </a:lvl5pPr>
            <a:lvl6pPr marL="2743200" lvl="5" indent="-228600" algn="r" rtl="1">
              <a:spcBef>
                <a:spcPts val="280"/>
              </a:spcBef>
              <a:spcAft>
                <a:spcPts val="0"/>
              </a:spcAft>
              <a:buSzPts val="1400"/>
              <a:buNone/>
              <a:defRPr sz="1400">
                <a:solidFill>
                  <a:srgbClr val="8C8B8A"/>
                </a:solidFill>
              </a:defRPr>
            </a:lvl6pPr>
            <a:lvl7pPr marL="3200400" lvl="6" indent="-228600" algn="r" rtl="1">
              <a:spcBef>
                <a:spcPts val="280"/>
              </a:spcBef>
              <a:spcAft>
                <a:spcPts val="0"/>
              </a:spcAft>
              <a:buSzPts val="1400"/>
              <a:buNone/>
              <a:defRPr sz="1400">
                <a:solidFill>
                  <a:srgbClr val="8C8B8A"/>
                </a:solidFill>
              </a:defRPr>
            </a:lvl7pPr>
            <a:lvl8pPr marL="3657600" lvl="7" indent="-228600" algn="r" rtl="1">
              <a:spcBef>
                <a:spcPts val="280"/>
              </a:spcBef>
              <a:spcAft>
                <a:spcPts val="0"/>
              </a:spcAft>
              <a:buSzPts val="1400"/>
              <a:buNone/>
              <a:defRPr sz="1400">
                <a:solidFill>
                  <a:srgbClr val="8C8B8A"/>
                </a:solidFill>
              </a:defRPr>
            </a:lvl8pPr>
            <a:lvl9pPr marL="4114800" lvl="8" indent="-228600" algn="r" rtl="1">
              <a:spcBef>
                <a:spcPts val="280"/>
              </a:spcBef>
              <a:spcAft>
                <a:spcPts val="0"/>
              </a:spcAft>
              <a:buSzPts val="1400"/>
              <a:buNone/>
              <a:defRPr sz="1400">
                <a:solidFill>
                  <a:srgbClr val="8C8B8A"/>
                </a:solidFill>
              </a:defRPr>
            </a:lvl9pPr>
          </a:lstStyle>
          <a:p>
            <a:endParaRPr/>
          </a:p>
        </p:txBody>
      </p:sp>
      <p:sp>
        <p:nvSpPr>
          <p:cNvPr id="83" name="Google Shape;83;p12"/>
          <p:cNvSpPr>
            <a:spLocks noGrp="1"/>
          </p:cNvSpPr>
          <p:nvPr>
            <p:ph type="sldNum" idx="12"/>
          </p:nvPr>
        </p:nvSpPr>
        <p:spPr>
          <a:xfrm>
            <a:off x="8531225" y="5648325"/>
            <a:ext cx="549275" cy="396875"/>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1pPr>
            <a:lvl2pPr marL="0" marR="0" lvl="1"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2pPr>
            <a:lvl3pPr marL="0" marR="0" lvl="2"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3pPr>
            <a:lvl4pPr marL="0" marR="0" lvl="3"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4pPr>
            <a:lvl5pPr marL="0" marR="0" lvl="4"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5pPr>
            <a:lvl6pPr marL="0" marR="0" lvl="5"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6pPr>
            <a:lvl7pPr marL="0" marR="0" lvl="6"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7pPr>
            <a:lvl8pPr marL="0" marR="0" lvl="7"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8pPr>
            <a:lvl9pPr marL="0" marR="0" lvl="8"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9pPr>
          </a:lstStyle>
          <a:p>
            <a:pPr marL="0" lvl="0" indent="0" algn="ctr" rtl="1">
              <a:spcBef>
                <a:spcPts val="0"/>
              </a:spcBef>
              <a:spcAft>
                <a:spcPts val="0"/>
              </a:spcAft>
              <a:buNone/>
            </a:pPr>
            <a:fld id="{00000000-1234-1234-1234-123412341234}" type="slidenum">
              <a:rPr lang="en-US"/>
              <a:t>‹#›</a:t>
            </a:fld>
            <a:endParaRPr/>
          </a:p>
        </p:txBody>
      </p:sp>
      <p:sp>
        <p:nvSpPr>
          <p:cNvPr id="84" name="Google Shape;84;p12"/>
          <p:cNvSpPr txBox="1">
            <a:spLocks noGrp="1"/>
          </p:cNvSpPr>
          <p:nvPr>
            <p:ph type="ftr" idx="11"/>
          </p:nvPr>
        </p:nvSpPr>
        <p:spPr>
          <a:xfrm rot="-5400000">
            <a:off x="7587456" y="4048918"/>
            <a:ext cx="2366962"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5" name="Google Shape;85;p12"/>
          <p:cNvSpPr txBox="1">
            <a:spLocks noGrp="1"/>
          </p:cNvSpPr>
          <p:nvPr>
            <p:ph type="dt" idx="10"/>
          </p:nvPr>
        </p:nvSpPr>
        <p:spPr>
          <a:xfrm rot="-5400000">
            <a:off x="7551737" y="1646237"/>
            <a:ext cx="2438400" cy="365125"/>
          </a:xfrm>
          <a:prstGeom prst="rect">
            <a:avLst/>
          </a:prstGeom>
          <a:noFill/>
          <a:ln>
            <a:noFill/>
          </a:ln>
        </p:spPr>
        <p:txBody>
          <a:bodyPr spcFirstLastPara="1" wrap="square" lIns="91425" tIns="45700" rIns="91425" bIns="45700" anchor="ctr" anchorCtr="0">
            <a:noAutofit/>
          </a:bodyPr>
          <a:lstStyle>
            <a:lvl1pPr lvl="0" algn="l" rtl="1">
              <a:lnSpc>
                <a:spcPct val="100000"/>
              </a:lnSpc>
              <a:spcBef>
                <a:spcPts val="0"/>
              </a:spcBef>
              <a:spcAft>
                <a:spcPts val="0"/>
              </a:spcAft>
              <a:buSzPts val="1400"/>
              <a:buNone/>
              <a:defRPr sz="1200">
                <a:solidFill>
                  <a:schemeClr val="lt2"/>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572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12/11/2020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12/11/2020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7620000" cy="1143000"/>
          </a:xfrm>
          <a:prstGeom prst="rect">
            <a:avLst/>
          </a:prstGeom>
          <a:noFill/>
          <a:ln>
            <a:noFill/>
          </a:ln>
        </p:spPr>
        <p:txBody>
          <a:bodyPr spcFirstLastPara="1" wrap="square" lIns="91425" tIns="45700" rIns="91425" bIns="45700" anchor="ctr" anchorCtr="0">
            <a:noAutofit/>
          </a:bodyPr>
          <a:lstStyle>
            <a:lvl1pPr marR="0" lvl="0" algn="l" rtl="1">
              <a:spcBef>
                <a:spcPts val="0"/>
              </a:spcBef>
              <a:spcAft>
                <a:spcPts val="0"/>
              </a:spcAft>
              <a:buSzPts val="1400"/>
              <a:buNone/>
              <a:defRPr sz="4600" b="0" i="0" u="none" strike="noStrike" cap="none">
                <a:solidFill>
                  <a:schemeClr val="dk2"/>
                </a:solidFill>
                <a:latin typeface="Cambria"/>
                <a:ea typeface="Cambria"/>
                <a:cs typeface="Cambria"/>
                <a:sym typeface="Cambria"/>
              </a:defRPr>
            </a:lvl1pPr>
            <a:lvl2pPr marR="0" lvl="1" algn="l" rtl="1">
              <a:spcBef>
                <a:spcPts val="0"/>
              </a:spcBef>
              <a:spcAft>
                <a:spcPts val="0"/>
              </a:spcAft>
              <a:buSzPts val="1400"/>
              <a:buNone/>
              <a:defRPr sz="4600" b="0" i="0" u="none" strike="noStrike" cap="none">
                <a:solidFill>
                  <a:schemeClr val="dk2"/>
                </a:solidFill>
                <a:latin typeface="Cambria"/>
                <a:ea typeface="Cambria"/>
                <a:cs typeface="Cambria"/>
                <a:sym typeface="Cambria"/>
              </a:defRPr>
            </a:lvl2pPr>
            <a:lvl3pPr marR="0" lvl="2" algn="l" rtl="1">
              <a:spcBef>
                <a:spcPts val="0"/>
              </a:spcBef>
              <a:spcAft>
                <a:spcPts val="0"/>
              </a:spcAft>
              <a:buSzPts val="1400"/>
              <a:buNone/>
              <a:defRPr sz="4600" b="0" i="0" u="none" strike="noStrike" cap="none">
                <a:solidFill>
                  <a:schemeClr val="dk2"/>
                </a:solidFill>
                <a:latin typeface="Cambria"/>
                <a:ea typeface="Cambria"/>
                <a:cs typeface="Cambria"/>
                <a:sym typeface="Cambria"/>
              </a:defRPr>
            </a:lvl3pPr>
            <a:lvl4pPr marR="0" lvl="3" algn="l" rtl="1">
              <a:spcBef>
                <a:spcPts val="0"/>
              </a:spcBef>
              <a:spcAft>
                <a:spcPts val="0"/>
              </a:spcAft>
              <a:buSzPts val="1400"/>
              <a:buNone/>
              <a:defRPr sz="4600" b="0" i="0" u="none" strike="noStrike" cap="none">
                <a:solidFill>
                  <a:schemeClr val="dk2"/>
                </a:solidFill>
                <a:latin typeface="Cambria"/>
                <a:ea typeface="Cambria"/>
                <a:cs typeface="Cambria"/>
                <a:sym typeface="Cambria"/>
              </a:defRPr>
            </a:lvl4pPr>
            <a:lvl5pPr marR="0" lvl="4" algn="l" rtl="1">
              <a:spcBef>
                <a:spcPts val="0"/>
              </a:spcBef>
              <a:spcAft>
                <a:spcPts val="0"/>
              </a:spcAft>
              <a:buSzPts val="1400"/>
              <a:buNone/>
              <a:defRPr sz="4600" b="0" i="0" u="none" strike="noStrike" cap="none">
                <a:solidFill>
                  <a:schemeClr val="dk2"/>
                </a:solidFill>
                <a:latin typeface="Cambria"/>
                <a:ea typeface="Cambria"/>
                <a:cs typeface="Cambria"/>
                <a:sym typeface="Cambria"/>
              </a:defRPr>
            </a:lvl5pPr>
            <a:lvl6pPr marR="0" lvl="5" algn="l" rtl="1">
              <a:spcBef>
                <a:spcPts val="0"/>
              </a:spcBef>
              <a:spcAft>
                <a:spcPts val="0"/>
              </a:spcAft>
              <a:buSzPts val="1400"/>
              <a:buNone/>
              <a:defRPr sz="4600" b="0" i="0" u="none" strike="noStrike" cap="none">
                <a:solidFill>
                  <a:schemeClr val="dk2"/>
                </a:solidFill>
                <a:latin typeface="Cambria"/>
                <a:ea typeface="Cambria"/>
                <a:cs typeface="Cambria"/>
                <a:sym typeface="Cambria"/>
              </a:defRPr>
            </a:lvl6pPr>
            <a:lvl7pPr marR="0" lvl="6" algn="l" rtl="1">
              <a:spcBef>
                <a:spcPts val="0"/>
              </a:spcBef>
              <a:spcAft>
                <a:spcPts val="0"/>
              </a:spcAft>
              <a:buSzPts val="1400"/>
              <a:buNone/>
              <a:defRPr sz="4600" b="0" i="0" u="none" strike="noStrike" cap="none">
                <a:solidFill>
                  <a:schemeClr val="dk2"/>
                </a:solidFill>
                <a:latin typeface="Cambria"/>
                <a:ea typeface="Cambria"/>
                <a:cs typeface="Cambria"/>
                <a:sym typeface="Cambria"/>
              </a:defRPr>
            </a:lvl7pPr>
            <a:lvl8pPr marR="0" lvl="7" algn="l" rtl="1">
              <a:spcBef>
                <a:spcPts val="0"/>
              </a:spcBef>
              <a:spcAft>
                <a:spcPts val="0"/>
              </a:spcAft>
              <a:buSzPts val="1400"/>
              <a:buNone/>
              <a:defRPr sz="4600" b="0" i="0" u="none" strike="noStrike" cap="none">
                <a:solidFill>
                  <a:schemeClr val="dk2"/>
                </a:solidFill>
                <a:latin typeface="Cambria"/>
                <a:ea typeface="Cambria"/>
                <a:cs typeface="Cambria"/>
                <a:sym typeface="Cambria"/>
              </a:defRPr>
            </a:lvl8pPr>
            <a:lvl9pPr marR="0" lvl="8" algn="l" rtl="1">
              <a:spcBef>
                <a:spcPts val="0"/>
              </a:spcBef>
              <a:spcAft>
                <a:spcPts val="0"/>
              </a:spcAft>
              <a:buSzPts val="1400"/>
              <a:buNone/>
              <a:defRPr sz="4600" b="0" i="0" u="none" strike="noStrike" cap="none">
                <a:solidFill>
                  <a:schemeClr val="dk2"/>
                </a:solidFill>
                <a:latin typeface="Cambria"/>
                <a:ea typeface="Cambria"/>
                <a:cs typeface="Cambria"/>
                <a:sym typeface="Cambria"/>
              </a:defRPr>
            </a:lvl9pPr>
          </a:lstStyle>
          <a:p>
            <a:endParaRPr/>
          </a:p>
        </p:txBody>
      </p:sp>
      <p:sp>
        <p:nvSpPr>
          <p:cNvPr id="11" name="Google Shape;11;p1"/>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Autofit/>
          </a:bodyPr>
          <a:lstStyle>
            <a:lvl1pPr marL="457200" marR="0" lvl="0" indent="-368300" algn="r" rtl="1">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r" rtl="1">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r" rtl="1">
              <a:spcBef>
                <a:spcPts val="360"/>
              </a:spcBef>
              <a:spcAft>
                <a:spcPts val="0"/>
              </a:spcAft>
              <a:buClr>
                <a:srgbClr val="D2CB6C"/>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r" rtl="1">
              <a:spcBef>
                <a:spcPts val="320"/>
              </a:spcBef>
              <a:spcAft>
                <a:spcPts val="0"/>
              </a:spcAft>
              <a:buClr>
                <a:srgbClr val="95A39D"/>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r" rtl="1">
              <a:spcBef>
                <a:spcPts val="280"/>
              </a:spcBef>
              <a:spcAft>
                <a:spcPts val="0"/>
              </a:spcAft>
              <a:buClr>
                <a:srgbClr val="C89F5D"/>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r" rtl="1">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r" rtl="1">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r" rtl="1">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r" rtl="1">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p:nvPr/>
        </p:nvSpPr>
        <p:spPr>
          <a:xfrm>
            <a:off x="8458200" y="0"/>
            <a:ext cx="6858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3" name="Google Shape;13;p1"/>
          <p:cNvSpPr txBox="1"/>
          <p:nvPr/>
        </p:nvSpPr>
        <p:spPr>
          <a:xfrm>
            <a:off x="8458200" y="5486400"/>
            <a:ext cx="6858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4" name="Google Shape;14;p1"/>
          <p:cNvSpPr>
            <a:spLocks noGrp="1"/>
          </p:cNvSpPr>
          <p:nvPr>
            <p:ph type="sldNum" idx="12"/>
          </p:nvPr>
        </p:nvSpPr>
        <p:spPr>
          <a:xfrm>
            <a:off x="8531225" y="5648325"/>
            <a:ext cx="549275" cy="396875"/>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1pPr>
            <a:lvl2pPr marL="0" marR="0" lvl="1"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2pPr>
            <a:lvl3pPr marL="0" marR="0" lvl="2"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3pPr>
            <a:lvl4pPr marL="0" marR="0" lvl="3"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4pPr>
            <a:lvl5pPr marL="0" marR="0" lvl="4"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5pPr>
            <a:lvl6pPr marL="0" marR="0" lvl="5"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6pPr>
            <a:lvl7pPr marL="0" marR="0" lvl="6"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7pPr>
            <a:lvl8pPr marL="0" marR="0" lvl="7"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8pPr>
            <a:lvl9pPr marL="0" marR="0" lvl="8" indent="0" algn="ctr" rtl="1">
              <a:lnSpc>
                <a:spcPct val="100000"/>
              </a:lnSpc>
              <a:spcBef>
                <a:spcPts val="0"/>
              </a:spcBef>
              <a:spcAft>
                <a:spcPts val="0"/>
              </a:spcAft>
              <a:buClr>
                <a:srgbClr val="FFFFFF"/>
              </a:buClr>
              <a:buSzPts val="1800"/>
              <a:buFont typeface="Century Gothic"/>
              <a:buNone/>
              <a:defRPr sz="1800" b="0" i="0" u="none">
                <a:solidFill>
                  <a:srgbClr val="FFFFFF"/>
                </a:solidFill>
                <a:latin typeface="Century Gothic"/>
                <a:ea typeface="Century Gothic"/>
                <a:cs typeface="Century Gothic"/>
                <a:sym typeface="Century Gothic"/>
              </a:defRPr>
            </a:lvl9pPr>
          </a:lstStyle>
          <a:p>
            <a:pPr marL="0" lvl="0" indent="0" algn="ctr" rtl="1">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15" name="Google Shape;15;p1"/>
          <p:cNvSpPr txBox="1">
            <a:spLocks noGrp="1"/>
          </p:cNvSpPr>
          <p:nvPr>
            <p:ph type="ftr" idx="11"/>
          </p:nvPr>
        </p:nvSpPr>
        <p:spPr>
          <a:xfrm rot="-5400000">
            <a:off x="7587456" y="4048918"/>
            <a:ext cx="2366962"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 name="Google Shape;16;p1"/>
          <p:cNvSpPr txBox="1">
            <a:spLocks noGrp="1"/>
          </p:cNvSpPr>
          <p:nvPr>
            <p:ph type="dt" idx="10"/>
          </p:nvPr>
        </p:nvSpPr>
        <p:spPr>
          <a:xfrm rot="-5400000">
            <a:off x="7551737" y="1646237"/>
            <a:ext cx="2438400" cy="365125"/>
          </a:xfrm>
          <a:prstGeom prst="rect">
            <a:avLst/>
          </a:prstGeom>
          <a:noFill/>
          <a:ln>
            <a:noFill/>
          </a:ln>
        </p:spPr>
        <p:txBody>
          <a:bodyPr spcFirstLastPara="1" wrap="square" lIns="91425" tIns="45700" rIns="91425" bIns="45700" anchor="ctr" anchorCtr="0">
            <a:noAutofit/>
          </a:bodyPr>
          <a:lstStyle>
            <a:lvl1pPr marR="0" lvl="0" algn="l" rtl="1">
              <a:lnSpc>
                <a:spcPct val="100000"/>
              </a:lnSpc>
              <a:spcBef>
                <a:spcPts val="0"/>
              </a:spcBef>
              <a:spcAft>
                <a:spcPts val="0"/>
              </a:spcAft>
              <a:buSzPts val="1400"/>
              <a:buNone/>
              <a:defRPr sz="1200" b="0" i="0" u="none">
                <a:solidFill>
                  <a:schemeClr val="lt2"/>
                </a:solidFill>
                <a:latin typeface="Century Gothic"/>
                <a:ea typeface="Century Gothic"/>
                <a:cs typeface="Century Gothic"/>
                <a:sym typeface="Century Gothic"/>
              </a:defRPr>
            </a:lvl1pPr>
            <a:lvl2pPr marR="0" lvl="1"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43052044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7E0-75A9-4E3C-9192-4C1866E148CF}"/>
              </a:ext>
            </a:extLst>
          </p:cNvPr>
          <p:cNvSpPr>
            <a:spLocks noGrp="1"/>
          </p:cNvSpPr>
          <p:nvPr>
            <p:ph type="title"/>
          </p:nvPr>
        </p:nvSpPr>
        <p:spPr>
          <a:xfrm>
            <a:off x="152400" y="-990600"/>
            <a:ext cx="8610600" cy="3677168"/>
          </a:xfrm>
        </p:spPr>
        <p:txBody>
          <a:bodyPr>
            <a:normAutofit/>
          </a:bodyPr>
          <a:lstStyle/>
          <a:p>
            <a:pPr algn="ctr"/>
            <a:r>
              <a:rPr lang="en-US" sz="2400" b="1" dirty="0"/>
              <a:t>LAB 1 PART(2)practical part </a:t>
            </a:r>
            <a:br>
              <a:rPr lang="en-US" sz="2400" b="1" dirty="0"/>
            </a:br>
            <a:r>
              <a:rPr lang="en-US" sz="3600" b="1" dirty="0">
                <a:solidFill>
                  <a:schemeClr val="tx1">
                    <a:lumMod val="75000"/>
                    <a:lumOff val="25000"/>
                  </a:schemeClr>
                </a:solidFill>
              </a:rPr>
              <a:t>preparation of  Calibration curve  of salicylic acid with the application of statistics </a:t>
            </a:r>
            <a:endParaRPr lang="en-US" sz="2400" b="1" dirty="0">
              <a:solidFill>
                <a:schemeClr val="tx1">
                  <a:lumMod val="75000"/>
                  <a:lumOff val="25000"/>
                </a:schemeClr>
              </a:solidFill>
            </a:endParaRPr>
          </a:p>
        </p:txBody>
      </p:sp>
      <p:pic>
        <p:nvPicPr>
          <p:cNvPr id="4" name="Picture 3">
            <a:extLst>
              <a:ext uri="{FF2B5EF4-FFF2-40B4-BE49-F238E27FC236}">
                <a16:creationId xmlns:a16="http://schemas.microsoft.com/office/drawing/2014/main" id="{C669B28C-3C0F-49D6-AFAC-82C0E1247C07}"/>
              </a:ext>
            </a:extLst>
          </p:cNvPr>
          <p:cNvPicPr>
            <a:picLocks noChangeAspect="1"/>
          </p:cNvPicPr>
          <p:nvPr/>
        </p:nvPicPr>
        <p:blipFill>
          <a:blip r:embed="rId3"/>
          <a:stretch>
            <a:fillRect/>
          </a:stretch>
        </p:blipFill>
        <p:spPr>
          <a:xfrm>
            <a:off x="152400" y="2889790"/>
            <a:ext cx="8913674" cy="3677168"/>
          </a:xfrm>
          <a:prstGeom prst="rect">
            <a:avLst/>
          </a:prstGeom>
        </p:spPr>
      </p:pic>
    </p:spTree>
    <p:extLst>
      <p:ext uri="{BB962C8B-B14F-4D97-AF65-F5344CB8AC3E}">
        <p14:creationId xmlns:p14="http://schemas.microsoft.com/office/powerpoint/2010/main" val="3729671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024744" cy="1143000"/>
          </a:xfrm>
        </p:spPr>
        <p:txBody>
          <a:bodyPr>
            <a:normAutofit fontScale="90000"/>
          </a:bodyPr>
          <a:lstStyle/>
          <a:p>
            <a:r>
              <a:rPr lang="en-US" b="1" dirty="0"/>
              <a:t>The fundamental relationship </a:t>
            </a:r>
          </a:p>
        </p:txBody>
      </p:sp>
      <p:sp>
        <p:nvSpPr>
          <p:cNvPr id="3" name="Content Placeholder 2"/>
          <p:cNvSpPr>
            <a:spLocks noGrp="1"/>
          </p:cNvSpPr>
          <p:nvPr>
            <p:ph idx="1"/>
          </p:nvPr>
        </p:nvSpPr>
        <p:spPr>
          <a:xfrm>
            <a:off x="1041204" y="1676400"/>
            <a:ext cx="6883596" cy="4754033"/>
          </a:xfrm>
        </p:spPr>
        <p:txBody>
          <a:bodyPr/>
          <a:lstStyle/>
          <a:p>
            <a:r>
              <a:rPr lang="en-US" dirty="0"/>
              <a:t>Used in spectrophotometry is </a:t>
            </a:r>
            <a:r>
              <a:rPr lang="en-US" b="1" dirty="0"/>
              <a:t>Beer</a:t>
            </a:r>
            <a:r>
              <a:rPr lang="en-US" dirty="0"/>
              <a:t> and </a:t>
            </a:r>
            <a:r>
              <a:rPr lang="en-US" b="1" dirty="0"/>
              <a:t>lambert</a:t>
            </a:r>
            <a:r>
              <a:rPr lang="en-US" dirty="0"/>
              <a:t> laws  in combination: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86456"/>
            <a:ext cx="529113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391400" cy="1143000"/>
          </a:xfrm>
        </p:spPr>
        <p:txBody>
          <a:bodyPr>
            <a:normAutofit fontScale="90000"/>
          </a:bodyPr>
          <a:lstStyle/>
          <a:p>
            <a:r>
              <a:rPr lang="en-US" b="1" dirty="0"/>
              <a:t>What is the aim of</a:t>
            </a:r>
            <a:r>
              <a:rPr lang="ar-IQ" b="1" dirty="0"/>
              <a:t> </a:t>
            </a:r>
            <a:r>
              <a:rPr lang="en-US" b="1" dirty="0"/>
              <a:t>experiment ?</a:t>
            </a:r>
          </a:p>
        </p:txBody>
      </p:sp>
      <p:sp>
        <p:nvSpPr>
          <p:cNvPr id="3" name="Content Placeholder 2"/>
          <p:cNvSpPr>
            <a:spLocks noGrp="1"/>
          </p:cNvSpPr>
          <p:nvPr>
            <p:ph idx="1"/>
          </p:nvPr>
        </p:nvSpPr>
        <p:spPr>
          <a:xfrm>
            <a:off x="609600" y="1828800"/>
            <a:ext cx="7772400" cy="4343400"/>
          </a:xfrm>
        </p:spPr>
        <p:txBody>
          <a:bodyPr>
            <a:normAutofit/>
          </a:bodyPr>
          <a:lstStyle/>
          <a:p>
            <a:pPr marL="68580" indent="0">
              <a:buNone/>
            </a:pPr>
            <a:endParaRPr lang="en-US" sz="2800" b="1" dirty="0"/>
          </a:p>
          <a:p>
            <a:r>
              <a:rPr lang="en-US" sz="2800" b="1" dirty="0"/>
              <a:t>The aim is to prepare a calibration curve of salicylic acid from a series of standard solutions </a:t>
            </a:r>
            <a:r>
              <a:rPr lang="en-US" sz="4000" b="1" dirty="0">
                <a:solidFill>
                  <a:srgbClr val="FF0000"/>
                </a:solidFill>
              </a:rPr>
              <a:t>why?</a:t>
            </a:r>
          </a:p>
          <a:p>
            <a:r>
              <a:rPr lang="en-US" sz="2800" b="1" dirty="0"/>
              <a:t> to use it as a reference curve to obtain the concentration of unknown sample of the same drug .</a:t>
            </a:r>
          </a:p>
        </p:txBody>
      </p:sp>
    </p:spTree>
    <p:extLst>
      <p:ext uri="{BB962C8B-B14F-4D97-AF65-F5344CB8AC3E}">
        <p14:creationId xmlns:p14="http://schemas.microsoft.com/office/powerpoint/2010/main" val="982817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024744" cy="1143000"/>
          </a:xfrm>
        </p:spPr>
        <p:txBody>
          <a:bodyPr>
            <a:normAutofit fontScale="90000"/>
          </a:bodyPr>
          <a:lstStyle/>
          <a:p>
            <a:r>
              <a:rPr lang="en-US" b="1" dirty="0"/>
              <a:t>Procedure and calculations:</a:t>
            </a:r>
          </a:p>
        </p:txBody>
      </p:sp>
      <p:sp>
        <p:nvSpPr>
          <p:cNvPr id="3" name="Content Placeholder 2"/>
          <p:cNvSpPr>
            <a:spLocks noGrp="1"/>
          </p:cNvSpPr>
          <p:nvPr>
            <p:ph idx="1"/>
          </p:nvPr>
        </p:nvSpPr>
        <p:spPr>
          <a:xfrm>
            <a:off x="609600" y="1828800"/>
            <a:ext cx="8001000" cy="4495800"/>
          </a:xfrm>
        </p:spPr>
        <p:txBody>
          <a:bodyPr>
            <a:normAutofit/>
          </a:bodyPr>
          <a:lstStyle/>
          <a:p>
            <a:r>
              <a:rPr lang="en-US" dirty="0"/>
              <a:t>1. </a:t>
            </a:r>
            <a:r>
              <a:rPr lang="en-US" b="1" dirty="0"/>
              <a:t>prepare 250 ml of stock solution of sodium salicylate containing equivalent of 200 mg salicylic acid /100 ml</a:t>
            </a:r>
          </a:p>
          <a:p>
            <a:endParaRPr lang="en-US" b="1" dirty="0"/>
          </a:p>
          <a:p>
            <a:endParaRPr lang="en-US" b="1" dirty="0"/>
          </a:p>
          <a:p>
            <a:endParaRPr lang="en-US" b="1" dirty="0"/>
          </a:p>
          <a:p>
            <a:r>
              <a:rPr lang="en-US" b="1" dirty="0"/>
              <a:t>Why sodium salicylate ?</a:t>
            </a:r>
          </a:p>
          <a:p>
            <a:endParaRPr lang="en-US" dirty="0"/>
          </a:p>
          <a:p>
            <a:pPr marL="68580" indent="0">
              <a:buNone/>
            </a:pPr>
            <a:endParaRPr lang="en-US" dirty="0"/>
          </a:p>
          <a:p>
            <a:endParaRPr lang="en-US" dirty="0"/>
          </a:p>
        </p:txBody>
      </p:sp>
      <p:pic>
        <p:nvPicPr>
          <p:cNvPr id="4" name="Picture 3">
            <a:extLst>
              <a:ext uri="{FF2B5EF4-FFF2-40B4-BE49-F238E27FC236}">
                <a16:creationId xmlns:a16="http://schemas.microsoft.com/office/drawing/2014/main" id="{2B1D22EB-B39A-4F81-984E-ACB6CC77E591}"/>
              </a:ext>
            </a:extLst>
          </p:cNvPr>
          <p:cNvPicPr>
            <a:picLocks noChangeAspect="1"/>
          </p:cNvPicPr>
          <p:nvPr/>
        </p:nvPicPr>
        <p:blipFill>
          <a:blip r:embed="rId2"/>
          <a:stretch>
            <a:fillRect/>
          </a:stretch>
        </p:blipFill>
        <p:spPr>
          <a:xfrm>
            <a:off x="5029200" y="3276600"/>
            <a:ext cx="3367257" cy="2904490"/>
          </a:xfrm>
          <a:prstGeom prst="rect">
            <a:avLst/>
          </a:prstGeom>
        </p:spPr>
      </p:pic>
    </p:spTree>
    <p:extLst>
      <p:ext uri="{BB962C8B-B14F-4D97-AF65-F5344CB8AC3E}">
        <p14:creationId xmlns:p14="http://schemas.microsoft.com/office/powerpoint/2010/main" val="203796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5965-C4D0-4AE7-B299-9BA034A2E878}"/>
              </a:ext>
            </a:extLst>
          </p:cNvPr>
          <p:cNvSpPr>
            <a:spLocks noGrp="1"/>
          </p:cNvSpPr>
          <p:nvPr>
            <p:ph type="title"/>
          </p:nvPr>
        </p:nvSpPr>
        <p:spPr>
          <a:xfrm>
            <a:off x="838200" y="609600"/>
            <a:ext cx="7024744" cy="1143000"/>
          </a:xfrm>
        </p:spPr>
        <p:txBody>
          <a:bodyPr/>
          <a:lstStyle/>
          <a:p>
            <a:r>
              <a:rPr lang="en-US" dirty="0"/>
              <a:t>Why sodium salicylate ??</a:t>
            </a:r>
          </a:p>
        </p:txBody>
      </p:sp>
      <p:sp>
        <p:nvSpPr>
          <p:cNvPr id="3" name="Content Placeholder 2">
            <a:extLst>
              <a:ext uri="{FF2B5EF4-FFF2-40B4-BE49-F238E27FC236}">
                <a16:creationId xmlns:a16="http://schemas.microsoft.com/office/drawing/2014/main" id="{9768107E-A542-46D2-BD03-405F4F7042E8}"/>
              </a:ext>
            </a:extLst>
          </p:cNvPr>
          <p:cNvSpPr>
            <a:spLocks noGrp="1"/>
          </p:cNvSpPr>
          <p:nvPr>
            <p:ph idx="1"/>
          </p:nvPr>
        </p:nvSpPr>
        <p:spPr>
          <a:xfrm>
            <a:off x="381000" y="2323652"/>
            <a:ext cx="8458200" cy="4077148"/>
          </a:xfrm>
        </p:spPr>
        <p:txBody>
          <a:bodyPr/>
          <a:lstStyle/>
          <a:p>
            <a:r>
              <a:rPr lang="en-US" b="1" dirty="0"/>
              <a:t>Note : sodium salicylate is readily soluble in cold water , so it is used to prepare the stock solution of sodium salicylate after calculating its equivalent content of the acid .</a:t>
            </a:r>
          </a:p>
          <a:p>
            <a:r>
              <a:rPr lang="en-US" b="1" dirty="0"/>
              <a:t>while salicylic acid is sparingly soluble in cold water (1 part in 550 parts of water ), but more soluble in hot water (1part acid in 15 parts of boiling water ), from which it can be recrystallized </a:t>
            </a:r>
          </a:p>
          <a:p>
            <a:endParaRPr lang="en-US" dirty="0"/>
          </a:p>
        </p:txBody>
      </p:sp>
    </p:spTree>
    <p:extLst>
      <p:ext uri="{BB962C8B-B14F-4D97-AF65-F5344CB8AC3E}">
        <p14:creationId xmlns:p14="http://schemas.microsoft.com/office/powerpoint/2010/main" val="226505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6" t="412" b="42748"/>
          <a:stretch/>
        </p:blipFill>
        <p:spPr bwMode="auto">
          <a:xfrm>
            <a:off x="533400" y="228600"/>
            <a:ext cx="8153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55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9387-8E81-4FD8-A141-F0655EE22468}"/>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4AECE0CF-9126-49B2-8B5A-19708631CE16}"/>
              </a:ext>
            </a:extLst>
          </p:cNvPr>
          <p:cNvSpPr>
            <a:spLocks noGrp="1"/>
          </p:cNvSpPr>
          <p:nvPr>
            <p:ph idx="1"/>
          </p:nvPr>
        </p:nvSpPr>
        <p:spPr>
          <a:xfrm>
            <a:off x="304800" y="762000"/>
            <a:ext cx="8534400" cy="5638800"/>
          </a:xfrm>
        </p:spPr>
        <p:txBody>
          <a:bodyPr>
            <a:normAutofit fontScale="92500" lnSpcReduction="10000"/>
          </a:bodyPr>
          <a:lstStyle/>
          <a:p>
            <a:r>
              <a:rPr lang="en-US" b="1" dirty="0">
                <a:solidFill>
                  <a:srgbClr val="FF0000"/>
                </a:solidFill>
              </a:rPr>
              <a:t>579.7 mg </a:t>
            </a:r>
            <a:r>
              <a:rPr lang="en-US" b="1" dirty="0"/>
              <a:t>of sodium salicylate needed to prepare 200 mg of salicylic acid /100ml</a:t>
            </a:r>
          </a:p>
          <a:p>
            <a:endParaRPr lang="en-US" b="1" dirty="0"/>
          </a:p>
          <a:p>
            <a:r>
              <a:rPr lang="en-US" b="1" dirty="0"/>
              <a:t>2- dissolve  579.7 mg of sod. Salicylate in 180</a:t>
            </a:r>
          </a:p>
          <a:p>
            <a:pPr marL="68580" indent="0">
              <a:buNone/>
            </a:pPr>
            <a:r>
              <a:rPr lang="en-US" b="1" dirty="0"/>
              <a:t> ml of water then complete the volume to 250 ml by using volumetric flask </a:t>
            </a:r>
            <a:r>
              <a:rPr lang="en-US" b="1" dirty="0">
                <a:solidFill>
                  <a:srgbClr val="FF0000"/>
                </a:solidFill>
              </a:rPr>
              <a:t>(PRIMARY STOCK)</a:t>
            </a:r>
          </a:p>
          <a:p>
            <a:endParaRPr lang="en-US" b="1" dirty="0"/>
          </a:p>
          <a:p>
            <a:r>
              <a:rPr lang="en-US" b="1" dirty="0"/>
              <a:t> 3- the  </a:t>
            </a:r>
            <a:r>
              <a:rPr lang="en-US" b="1" dirty="0">
                <a:solidFill>
                  <a:srgbClr val="FF0000"/>
                </a:solidFill>
              </a:rPr>
              <a:t>PRIMARY </a:t>
            </a:r>
            <a:r>
              <a:rPr lang="en-US" b="1" dirty="0"/>
              <a:t>stock solution of </a:t>
            </a:r>
            <a:r>
              <a:rPr lang="en-US" b="1" dirty="0" err="1"/>
              <a:t>sodi</a:t>
            </a:r>
            <a:r>
              <a:rPr lang="en-US" b="1" dirty="0"/>
              <a:t> salicylate  containing equivalent of  200 mg\100 ml   of salicylic acid </a:t>
            </a:r>
          </a:p>
          <a:p>
            <a:endParaRPr lang="en-US" b="1" dirty="0"/>
          </a:p>
          <a:p>
            <a:r>
              <a:rPr lang="en-US" b="1" dirty="0"/>
              <a:t>From this primary  stock prepare other  stock solution  100 mg \100 ml  by using </a:t>
            </a:r>
          </a:p>
          <a:p>
            <a:r>
              <a:rPr lang="en-US" b="1" dirty="0"/>
              <a:t>CIVI=C2V2</a:t>
            </a:r>
          </a:p>
          <a:p>
            <a:r>
              <a:rPr lang="en-US" b="1" dirty="0"/>
              <a:t>200%X V1= 100%X100</a:t>
            </a:r>
          </a:p>
          <a:p>
            <a:r>
              <a:rPr lang="en-US" b="1" dirty="0"/>
              <a:t>V1=50 ml of primary  stock and complete the volume up to 100 ml </a:t>
            </a:r>
            <a:r>
              <a:rPr lang="en-US" b="1" dirty="0" err="1"/>
              <a:t>d,w</a:t>
            </a:r>
            <a:r>
              <a:rPr lang="en-US" b="1" dirty="0"/>
              <a:t>  </a:t>
            </a:r>
            <a:r>
              <a:rPr lang="en-US" b="1" dirty="0">
                <a:solidFill>
                  <a:srgbClr val="FF0000"/>
                </a:solidFill>
              </a:rPr>
              <a:t>(SECONDARY STOCK)</a:t>
            </a:r>
          </a:p>
          <a:p>
            <a:endParaRPr lang="en-US" b="1" dirty="0"/>
          </a:p>
          <a:p>
            <a:endParaRPr lang="en-US" dirty="0"/>
          </a:p>
        </p:txBody>
      </p:sp>
    </p:spTree>
    <p:extLst>
      <p:ext uri="{BB962C8B-B14F-4D97-AF65-F5344CB8AC3E}">
        <p14:creationId xmlns:p14="http://schemas.microsoft.com/office/powerpoint/2010/main" val="237193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64617D-2050-4096-9A5B-F1932825712C}"/>
              </a:ext>
            </a:extLst>
          </p:cNvPr>
          <p:cNvSpPr>
            <a:spLocks noGrp="1"/>
          </p:cNvSpPr>
          <p:nvPr>
            <p:ph idx="1"/>
          </p:nvPr>
        </p:nvSpPr>
        <p:spPr>
          <a:xfrm>
            <a:off x="533400" y="838200"/>
            <a:ext cx="7239001" cy="4994429"/>
          </a:xfrm>
        </p:spPr>
        <p:txBody>
          <a:bodyPr>
            <a:normAutofit fontScale="92500"/>
          </a:body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2800" b="1" i="0" u="none" strike="noStrike" kern="1200" cap="none" spc="0" normalizeH="0" baseline="0" noProof="0" dirty="0">
                <a:ln>
                  <a:noFill/>
                </a:ln>
                <a:solidFill>
                  <a:srgbClr val="3E3D2D"/>
                </a:solidFill>
                <a:effectLst/>
                <a:uLnTx/>
                <a:uFillTx/>
                <a:latin typeface="Century Gothic"/>
                <a:ea typeface="+mn-ea"/>
                <a:cs typeface="+mn-cs"/>
              </a:rPr>
              <a:t> from this </a:t>
            </a:r>
            <a:r>
              <a:rPr kumimoji="0" lang="en-US" sz="2800" i="0" u="none" strike="noStrike" kern="1200" cap="none" spc="0" normalizeH="0" baseline="0" noProof="0" dirty="0">
                <a:ln>
                  <a:noFill/>
                </a:ln>
                <a:solidFill>
                  <a:srgbClr val="FF0000"/>
                </a:solidFill>
                <a:effectLst/>
                <a:uLnTx/>
                <a:uFillTx/>
                <a:latin typeface="Century Gothic"/>
                <a:ea typeface="+mn-ea"/>
                <a:cs typeface="+mn-cs"/>
              </a:rPr>
              <a:t>secondary stock </a:t>
            </a:r>
            <a:r>
              <a:rPr kumimoji="0" lang="en-US" sz="2800" b="1" i="0" u="none" strike="noStrike" kern="1200" cap="none" spc="0" normalizeH="0" baseline="0" noProof="0" dirty="0">
                <a:ln>
                  <a:noFill/>
                </a:ln>
                <a:solidFill>
                  <a:srgbClr val="3E3D2D"/>
                </a:solidFill>
                <a:effectLst/>
                <a:uLnTx/>
                <a:uFillTx/>
                <a:latin typeface="Century Gothic"/>
                <a:ea typeface="+mn-ea"/>
                <a:cs typeface="+mn-cs"/>
              </a:rPr>
              <a:t>Prepare serial dilutions (use volumetric procedures ) accurately  prepare  solutions containing equivalent of 50, 40 ,30 , 20 , 10mg/ </a:t>
            </a:r>
            <a:r>
              <a:rPr kumimoji="0" lang="en-US" sz="2800" b="1" i="0" u="none" strike="noStrike" kern="1200" cap="none" spc="0" normalizeH="0" baseline="0" noProof="0" dirty="0">
                <a:ln>
                  <a:noFill/>
                </a:ln>
                <a:solidFill>
                  <a:srgbClr val="FF0000"/>
                </a:solidFill>
                <a:effectLst/>
                <a:uLnTx/>
                <a:uFillTx/>
                <a:latin typeface="Century Gothic"/>
                <a:ea typeface="+mn-ea"/>
                <a:cs typeface="+mn-cs"/>
              </a:rPr>
              <a:t>10 ml</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2800" b="1" i="0" u="none" strike="noStrike" kern="1200" cap="none" spc="0" normalizeH="0" baseline="0" noProof="0" dirty="0">
                <a:ln>
                  <a:noFill/>
                </a:ln>
                <a:solidFill>
                  <a:srgbClr val="3E3D2D"/>
                </a:solidFill>
                <a:effectLst/>
                <a:uLnTx/>
                <a:uFillTx/>
                <a:latin typeface="Century Gothic"/>
                <a:ea typeface="+mn-ea"/>
                <a:cs typeface="+mn-cs"/>
              </a:rPr>
              <a:t>For example to prepare 50 mg\10 ml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2800" b="1" i="0" u="none" strike="noStrike" kern="1200" cap="none" spc="0" normalizeH="0" baseline="0" noProof="0" dirty="0">
                <a:ln>
                  <a:noFill/>
                </a:ln>
                <a:solidFill>
                  <a:srgbClr val="3E3D2D"/>
                </a:solidFill>
                <a:effectLst/>
                <a:uLnTx/>
                <a:uFillTx/>
                <a:latin typeface="Century Gothic"/>
                <a:ea typeface="+mn-ea"/>
                <a:cs typeface="+mn-cs"/>
              </a:rPr>
              <a:t>C1V1=C2 V2</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2800" b="1" i="0" u="none" strike="noStrike" kern="1200" cap="none" spc="0" normalizeH="0" baseline="0" noProof="0" dirty="0">
                <a:ln>
                  <a:noFill/>
                </a:ln>
                <a:solidFill>
                  <a:srgbClr val="3E3D2D"/>
                </a:solidFill>
                <a:effectLst/>
                <a:uLnTx/>
                <a:uFillTx/>
                <a:latin typeface="Century Gothic"/>
                <a:ea typeface="+mn-ea"/>
                <a:cs typeface="+mn-cs"/>
              </a:rPr>
              <a:t>100 mg x V1= 50 mgx10 ml</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2800" b="1" i="0" u="none" strike="noStrike" kern="1200" cap="none" spc="0" normalizeH="0" baseline="0" noProof="0" dirty="0">
                <a:ln>
                  <a:noFill/>
                </a:ln>
                <a:solidFill>
                  <a:srgbClr val="3E3D2D"/>
                </a:solidFill>
                <a:effectLst/>
                <a:uLnTx/>
                <a:uFillTx/>
                <a:latin typeface="Century Gothic"/>
                <a:ea typeface="+mn-ea"/>
                <a:cs typeface="+mn-cs"/>
              </a:rPr>
              <a:t>V1 =5 ml of stock solution to be taken and complete the volume  by </a:t>
            </a:r>
            <a:r>
              <a:rPr kumimoji="0" lang="en-US" sz="2800" b="1" i="0" u="none" strike="noStrike" kern="1200" cap="none" spc="0" normalizeH="0" baseline="0" noProof="0" dirty="0" err="1">
                <a:ln>
                  <a:noFill/>
                </a:ln>
                <a:solidFill>
                  <a:srgbClr val="3E3D2D"/>
                </a:solidFill>
                <a:effectLst/>
                <a:uLnTx/>
                <a:uFillTx/>
                <a:latin typeface="Century Gothic"/>
                <a:ea typeface="+mn-ea"/>
                <a:cs typeface="+mn-cs"/>
              </a:rPr>
              <a:t>d.w</a:t>
            </a:r>
            <a:r>
              <a:rPr kumimoji="0" lang="en-US" sz="2800" b="1" i="0" u="none" strike="noStrike" kern="1200" cap="none" spc="0" normalizeH="0" baseline="0" noProof="0" dirty="0">
                <a:ln>
                  <a:noFill/>
                </a:ln>
                <a:solidFill>
                  <a:srgbClr val="3E3D2D"/>
                </a:solidFill>
                <a:effectLst/>
                <a:uLnTx/>
                <a:uFillTx/>
                <a:latin typeface="Century Gothic"/>
                <a:ea typeface="+mn-ea"/>
                <a:cs typeface="+mn-cs"/>
              </a:rPr>
              <a:t> up to 10 ml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2800" b="1" i="0" u="none" strike="noStrike" kern="1200" cap="none" spc="0" normalizeH="0" baseline="0" noProof="0" dirty="0">
                <a:ln>
                  <a:noFill/>
                </a:ln>
                <a:solidFill>
                  <a:srgbClr val="3E3D2D"/>
                </a:solidFill>
                <a:effectLst/>
                <a:uLnTx/>
                <a:uFillTx/>
                <a:latin typeface="Century Gothic"/>
                <a:ea typeface="+mn-ea"/>
                <a:cs typeface="+mn-cs"/>
              </a:rPr>
              <a:t>Same procedure for other dilutions </a:t>
            </a:r>
          </a:p>
          <a:p>
            <a:endParaRPr lang="en-US" dirty="0"/>
          </a:p>
        </p:txBody>
      </p:sp>
    </p:spTree>
    <p:extLst>
      <p:ext uri="{BB962C8B-B14F-4D97-AF65-F5344CB8AC3E}">
        <p14:creationId xmlns:p14="http://schemas.microsoft.com/office/powerpoint/2010/main" val="19257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2ADB95-E9BA-4F65-8AEA-8746EAA750CF}"/>
              </a:ext>
            </a:extLst>
          </p:cNvPr>
          <p:cNvSpPr>
            <a:spLocks noGrp="1"/>
          </p:cNvSpPr>
          <p:nvPr>
            <p:ph idx="1"/>
          </p:nvPr>
        </p:nvSpPr>
        <p:spPr>
          <a:xfrm>
            <a:off x="533400" y="609600"/>
            <a:ext cx="8305800" cy="5867399"/>
          </a:xfrm>
        </p:spPr>
        <p:txBody>
          <a:bodyPr>
            <a:normAutofit fontScale="92500" lnSpcReduction="20000"/>
          </a:bodyPr>
          <a:lstStyle/>
          <a:p>
            <a:r>
              <a:rPr lang="en-US" sz="2200" b="1" dirty="0"/>
              <a:t>For 40 mg                                  4 ml of stock complete up to 10 ml </a:t>
            </a:r>
            <a:r>
              <a:rPr lang="en-US" sz="2200" b="1" dirty="0" err="1"/>
              <a:t>d.w</a:t>
            </a:r>
            <a:endParaRPr lang="en-US" sz="2200" b="1" dirty="0"/>
          </a:p>
          <a:p>
            <a:r>
              <a:rPr lang="en-US" sz="2200" b="1" dirty="0"/>
              <a:t>For 30 mg                                   3 ml of stock complete up to 10 ml </a:t>
            </a:r>
            <a:r>
              <a:rPr lang="en-US" sz="2200" b="1" dirty="0" err="1"/>
              <a:t>d.w</a:t>
            </a:r>
            <a:endParaRPr lang="en-US" sz="2200" b="1" dirty="0"/>
          </a:p>
          <a:p>
            <a:r>
              <a:rPr lang="en-US" sz="2200" b="1" dirty="0"/>
              <a:t>For 20  mg                                       2 ml of stock  complete up to 10 ml </a:t>
            </a:r>
            <a:r>
              <a:rPr lang="en-US" sz="2200" b="1" dirty="0" err="1"/>
              <a:t>d.w</a:t>
            </a:r>
            <a:endParaRPr lang="en-US" sz="2200" b="1" dirty="0"/>
          </a:p>
          <a:p>
            <a:r>
              <a:rPr lang="en-US" sz="2200" b="1" dirty="0"/>
              <a:t>For 10 mg                                      1 ml of stock complete up to 10 ml </a:t>
            </a:r>
            <a:r>
              <a:rPr lang="en-US" sz="2200" b="1" dirty="0" err="1"/>
              <a:t>d.w</a:t>
            </a:r>
            <a:endParaRPr lang="en-US" sz="2200" b="1" dirty="0"/>
          </a:p>
          <a:p>
            <a:endParaRPr lang="en-US" sz="3200" dirty="0"/>
          </a:p>
          <a:p>
            <a:r>
              <a:rPr lang="en-US" sz="3200" b="1" dirty="0"/>
              <a:t>4- set the spectrophotometer wave length at 265 nm( </a:t>
            </a:r>
            <a:r>
              <a:rPr lang="en-US" sz="3200" b="1" dirty="0" err="1"/>
              <a:t>lamda</a:t>
            </a:r>
            <a:r>
              <a:rPr lang="en-US" sz="3200" b="1" dirty="0"/>
              <a:t> max for salicylic acid )</a:t>
            </a:r>
          </a:p>
          <a:p>
            <a:r>
              <a:rPr lang="en-US" sz="3200" b="1" dirty="0"/>
              <a:t>5- the blank in this experiment is </a:t>
            </a:r>
            <a:r>
              <a:rPr lang="en-US" sz="3200" b="1" dirty="0" err="1"/>
              <a:t>d.w</a:t>
            </a:r>
            <a:r>
              <a:rPr lang="en-US" sz="3200" b="1" dirty="0"/>
              <a:t> </a:t>
            </a:r>
          </a:p>
          <a:p>
            <a:r>
              <a:rPr lang="en-US" sz="3200" b="1" dirty="0"/>
              <a:t>6- auto zero the spectrophotometer by using blank </a:t>
            </a:r>
          </a:p>
          <a:p>
            <a:r>
              <a:rPr lang="en-US" sz="3200" b="1" dirty="0"/>
              <a:t>7-put the sample in the cuvette and read absorbance </a:t>
            </a:r>
          </a:p>
          <a:p>
            <a:endParaRPr lang="en-US" sz="1800" dirty="0"/>
          </a:p>
        </p:txBody>
      </p:sp>
      <p:cxnSp>
        <p:nvCxnSpPr>
          <p:cNvPr id="5" name="Straight Arrow Connector 4">
            <a:extLst>
              <a:ext uri="{FF2B5EF4-FFF2-40B4-BE49-F238E27FC236}">
                <a16:creationId xmlns:a16="http://schemas.microsoft.com/office/drawing/2014/main" id="{AF7F8C3E-B24D-41B9-878B-872C474568D4}"/>
              </a:ext>
            </a:extLst>
          </p:cNvPr>
          <p:cNvCxnSpPr>
            <a:cxnSpLocks/>
          </p:cNvCxnSpPr>
          <p:nvPr/>
        </p:nvCxnSpPr>
        <p:spPr>
          <a:xfrm>
            <a:off x="2231760" y="762000"/>
            <a:ext cx="1905000" cy="0"/>
          </a:xfrm>
          <a:prstGeom prst="straightConnector1">
            <a:avLst/>
          </a:prstGeom>
          <a:ln>
            <a:solidFill>
              <a:schemeClr val="tx2">
                <a:lumMod val="75000"/>
              </a:schemeClr>
            </a:solidFill>
            <a:tailEnd type="triangle"/>
          </a:ln>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a16="http://schemas.microsoft.com/office/drawing/2014/main" id="{8499A18E-B3BD-4B5F-9FB9-3EE3F297CA04}"/>
              </a:ext>
            </a:extLst>
          </p:cNvPr>
          <p:cNvPicPr>
            <a:picLocks noChangeAspect="1"/>
          </p:cNvPicPr>
          <p:nvPr/>
        </p:nvPicPr>
        <p:blipFill>
          <a:blip r:embed="rId2"/>
          <a:stretch>
            <a:fillRect/>
          </a:stretch>
        </p:blipFill>
        <p:spPr>
          <a:xfrm flipV="1">
            <a:off x="2536560" y="1266739"/>
            <a:ext cx="2139798" cy="172041"/>
          </a:xfrm>
          <a:prstGeom prst="rect">
            <a:avLst/>
          </a:prstGeom>
        </p:spPr>
      </p:pic>
      <p:pic>
        <p:nvPicPr>
          <p:cNvPr id="8" name="Picture 7">
            <a:extLst>
              <a:ext uri="{FF2B5EF4-FFF2-40B4-BE49-F238E27FC236}">
                <a16:creationId xmlns:a16="http://schemas.microsoft.com/office/drawing/2014/main" id="{0AA483ED-8137-4EF5-8C00-9F0C7559FDAA}"/>
              </a:ext>
            </a:extLst>
          </p:cNvPr>
          <p:cNvPicPr>
            <a:picLocks noChangeAspect="1"/>
          </p:cNvPicPr>
          <p:nvPr/>
        </p:nvPicPr>
        <p:blipFill>
          <a:blip r:embed="rId2"/>
          <a:stretch>
            <a:fillRect/>
          </a:stretch>
        </p:blipFill>
        <p:spPr>
          <a:xfrm>
            <a:off x="2427231" y="1774146"/>
            <a:ext cx="2158099" cy="219299"/>
          </a:xfrm>
          <a:prstGeom prst="rect">
            <a:avLst/>
          </a:prstGeom>
        </p:spPr>
      </p:pic>
      <p:pic>
        <p:nvPicPr>
          <p:cNvPr id="9" name="Picture 8">
            <a:extLst>
              <a:ext uri="{FF2B5EF4-FFF2-40B4-BE49-F238E27FC236}">
                <a16:creationId xmlns:a16="http://schemas.microsoft.com/office/drawing/2014/main" id="{7995B4D1-FAEE-4147-AE90-6EDE4D8C595D}"/>
              </a:ext>
            </a:extLst>
          </p:cNvPr>
          <p:cNvPicPr>
            <a:picLocks noChangeAspect="1"/>
          </p:cNvPicPr>
          <p:nvPr/>
        </p:nvPicPr>
        <p:blipFill>
          <a:blip r:embed="rId2"/>
          <a:stretch>
            <a:fillRect/>
          </a:stretch>
        </p:blipFill>
        <p:spPr>
          <a:xfrm>
            <a:off x="2300862" y="2309851"/>
            <a:ext cx="2410838" cy="244981"/>
          </a:xfrm>
          <a:prstGeom prst="rect">
            <a:avLst/>
          </a:prstGeom>
        </p:spPr>
      </p:pic>
    </p:spTree>
    <p:extLst>
      <p:ext uri="{BB962C8B-B14F-4D97-AF65-F5344CB8AC3E}">
        <p14:creationId xmlns:p14="http://schemas.microsoft.com/office/powerpoint/2010/main" val="3957743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CE807B-0325-440C-A4CA-ED2F95E00095}"/>
              </a:ext>
            </a:extLst>
          </p:cNvPr>
          <p:cNvSpPr>
            <a:spLocks noGrp="1"/>
          </p:cNvSpPr>
          <p:nvPr>
            <p:ph idx="1"/>
          </p:nvPr>
        </p:nvSpPr>
        <p:spPr>
          <a:xfrm>
            <a:off x="1043492" y="1027664"/>
            <a:ext cx="6777317" cy="4804965"/>
          </a:xfrm>
        </p:spPr>
        <p:txBody>
          <a:bodyPr>
            <a:normAutofit/>
          </a:bodyPr>
          <a:lstStyle/>
          <a:p>
            <a:r>
              <a:rPr lang="en-US" b="1" dirty="0"/>
              <a:t>8 –record your results concentration versus absorbance </a:t>
            </a:r>
          </a:p>
          <a:p>
            <a:r>
              <a:rPr lang="en-US" b="1" dirty="0"/>
              <a:t>9- draw your results by using graph paper (make calculation using excel program)</a:t>
            </a:r>
          </a:p>
          <a:p>
            <a:r>
              <a:rPr lang="en-US" b="1" dirty="0"/>
              <a:t>9 – obtain straight line equation by using least square method </a:t>
            </a:r>
          </a:p>
          <a:p>
            <a:r>
              <a:rPr lang="en-US" b="1" dirty="0"/>
              <a:t>10- calculate y prime for each concentration </a:t>
            </a:r>
          </a:p>
          <a:p>
            <a:r>
              <a:rPr lang="en-US" b="1" dirty="0"/>
              <a:t>11 – draw y prime versus concentration by using excel Microsoft program</a:t>
            </a:r>
          </a:p>
          <a:p>
            <a:r>
              <a:rPr lang="en-US" b="1" dirty="0"/>
              <a:t>12- add trend line </a:t>
            </a:r>
          </a:p>
        </p:txBody>
      </p:sp>
    </p:spTree>
    <p:extLst>
      <p:ext uri="{BB962C8B-B14F-4D97-AF65-F5344CB8AC3E}">
        <p14:creationId xmlns:p14="http://schemas.microsoft.com/office/powerpoint/2010/main" val="888867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024744" cy="1143000"/>
          </a:xfrm>
        </p:spPr>
        <p:txBody>
          <a:bodyPr/>
          <a:lstStyle/>
          <a:p>
            <a:r>
              <a:rPr lang="en-US" b="1" dirty="0"/>
              <a:t>Notes: </a:t>
            </a:r>
          </a:p>
        </p:txBody>
      </p:sp>
      <p:sp>
        <p:nvSpPr>
          <p:cNvPr id="3" name="Content Placeholder 2"/>
          <p:cNvSpPr>
            <a:spLocks noGrp="1"/>
          </p:cNvSpPr>
          <p:nvPr>
            <p:ph idx="1"/>
          </p:nvPr>
        </p:nvSpPr>
        <p:spPr>
          <a:xfrm>
            <a:off x="609600" y="1524000"/>
            <a:ext cx="7924800" cy="4537229"/>
          </a:xfrm>
        </p:spPr>
        <p:txBody>
          <a:bodyPr>
            <a:normAutofit/>
          </a:bodyPr>
          <a:lstStyle/>
          <a:p>
            <a:pPr marL="68580" indent="0">
              <a:buNone/>
            </a:pPr>
            <a:r>
              <a:rPr lang="en-US" dirty="0"/>
              <a:t>b. Blank in this experiment consist of 1 ml d w +5 ml color developing reagent .</a:t>
            </a:r>
          </a:p>
          <a:p>
            <a:pPr marL="68580" indent="0">
              <a:buNone/>
            </a:pPr>
            <a:r>
              <a:rPr lang="en-US" dirty="0"/>
              <a:t>4- plot the absorbance versus concentration of S.A. </a:t>
            </a:r>
          </a:p>
          <a:p>
            <a:pPr marL="68580" indent="0">
              <a:buNone/>
            </a:pPr>
            <a:r>
              <a:rPr lang="en-US" dirty="0"/>
              <a:t>5- APPLY the least square method to calculate the slope and intercept .</a:t>
            </a:r>
          </a:p>
          <a:p>
            <a:pPr marL="68580" indent="0">
              <a:buNone/>
            </a:pPr>
            <a:r>
              <a:rPr lang="en-US" dirty="0"/>
              <a:t>6- use straight line equation to calculate  y</a:t>
            </a:r>
          </a:p>
          <a:p>
            <a:pPr marL="68580" indent="0">
              <a:buNone/>
            </a:pPr>
            <a:r>
              <a:rPr lang="en-US" dirty="0"/>
              <a:t>7- draw the line of best fit </a:t>
            </a:r>
          </a:p>
        </p:txBody>
      </p:sp>
      <p:cxnSp>
        <p:nvCxnSpPr>
          <p:cNvPr id="5" name="Straight Arrow Connector 4"/>
          <p:cNvCxnSpPr/>
          <p:nvPr/>
        </p:nvCxnSpPr>
        <p:spPr>
          <a:xfrm>
            <a:off x="2844800" y="36576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00800" y="5181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5187696"/>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36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CF53-0853-4207-9022-A5D5377111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0001ED-0D93-44BD-8514-E6B93EA374C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4F62429-20DD-42B9-B5F0-B8E613709305}"/>
              </a:ext>
            </a:extLst>
          </p:cNvPr>
          <p:cNvPicPr>
            <a:picLocks noChangeAspect="1"/>
          </p:cNvPicPr>
          <p:nvPr/>
        </p:nvPicPr>
        <p:blipFill>
          <a:blip r:embed="rId2"/>
          <a:stretch>
            <a:fillRect/>
          </a:stretch>
        </p:blipFill>
        <p:spPr>
          <a:xfrm>
            <a:off x="220131" y="116079"/>
            <a:ext cx="8841111" cy="6589521"/>
          </a:xfrm>
          <a:prstGeom prst="rect">
            <a:avLst/>
          </a:prstGeom>
        </p:spPr>
      </p:pic>
    </p:spTree>
    <p:extLst>
      <p:ext uri="{BB962C8B-B14F-4D97-AF65-F5344CB8AC3E}">
        <p14:creationId xmlns:p14="http://schemas.microsoft.com/office/powerpoint/2010/main" val="4022277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BAE9-8E7B-47B2-82FF-1F2F0316503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3AA5413-5A0E-472C-8137-6FB7377A2B89}"/>
              </a:ext>
            </a:extLst>
          </p:cNvPr>
          <p:cNvPicPr>
            <a:picLocks noGrp="1" noChangeAspect="1"/>
          </p:cNvPicPr>
          <p:nvPr>
            <p:ph idx="1"/>
          </p:nvPr>
        </p:nvPicPr>
        <p:blipFill>
          <a:blip r:embed="rId2"/>
          <a:stretch>
            <a:fillRect/>
          </a:stretch>
        </p:blipFill>
        <p:spPr>
          <a:xfrm>
            <a:off x="825511" y="1053064"/>
            <a:ext cx="7460701" cy="4839736"/>
          </a:xfrm>
          <a:prstGeom prst="rect">
            <a:avLst/>
          </a:prstGeom>
        </p:spPr>
      </p:pic>
    </p:spTree>
    <p:extLst>
      <p:ext uri="{BB962C8B-B14F-4D97-AF65-F5344CB8AC3E}">
        <p14:creationId xmlns:p14="http://schemas.microsoft.com/office/powerpoint/2010/main" val="371226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5" descr="Poster 1.pdf - Adobe Acrobat Pro DC"/>
          <p:cNvPicPr preferRelativeResize="0">
            <a:picLocks noGrp="1"/>
          </p:cNvPicPr>
          <p:nvPr>
            <p:ph type="body" idx="1"/>
          </p:nvPr>
        </p:nvPicPr>
        <p:blipFill rotWithShape="1">
          <a:blip r:embed="rId3">
            <a:alphaModFix/>
          </a:blip>
          <a:srcRect l="11021" t="21069" r="12510" b="-126"/>
          <a:stretch/>
        </p:blipFill>
        <p:spPr>
          <a:xfrm>
            <a:off x="1600200" y="228600"/>
            <a:ext cx="5826125" cy="3232150"/>
          </a:xfrm>
          <a:prstGeom prst="rect">
            <a:avLst/>
          </a:prstGeom>
          <a:noFill/>
          <a:ln>
            <a:noFill/>
          </a:ln>
        </p:spPr>
      </p:pic>
      <p:pic>
        <p:nvPicPr>
          <p:cNvPr id="103" name="Google Shape;103;p15" descr="Poster 1.pdf - Adobe Acrobat Pro DC"/>
          <p:cNvPicPr preferRelativeResize="0"/>
          <p:nvPr/>
        </p:nvPicPr>
        <p:blipFill rotWithShape="1">
          <a:blip r:embed="rId4">
            <a:alphaModFix/>
          </a:blip>
          <a:srcRect l="10580" t="24319" r="14999" b="-4504"/>
          <a:stretch/>
        </p:blipFill>
        <p:spPr>
          <a:xfrm>
            <a:off x="1554162" y="3298825"/>
            <a:ext cx="5684837" cy="3330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6ABF8D-8FE1-4741-988C-79F6B2420E07}"/>
              </a:ext>
            </a:extLst>
          </p:cNvPr>
          <p:cNvSpPr txBox="1"/>
          <p:nvPr/>
        </p:nvSpPr>
        <p:spPr>
          <a:xfrm>
            <a:off x="304800" y="1088738"/>
            <a:ext cx="8458200" cy="4708981"/>
          </a:xfrm>
          <a:prstGeom prst="rect">
            <a:avLst/>
          </a:prstGeom>
          <a:noFill/>
        </p:spPr>
        <p:txBody>
          <a:bodyPr wrap="square">
            <a:spAutoFit/>
          </a:bodyPr>
          <a:lstStyle/>
          <a:p>
            <a:pPr marL="68580" marR="0" lvl="0" indent="0" algn="ctr"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n-US" sz="5400" b="1" i="0" u="none" strike="noStrike" kern="1200" cap="none" spc="0" normalizeH="0" baseline="0" noProof="0" dirty="0">
                <a:ln>
                  <a:noFill/>
                </a:ln>
                <a:solidFill>
                  <a:srgbClr val="3E3D2D"/>
                </a:solidFill>
                <a:effectLst/>
                <a:uLnTx/>
                <a:uFillTx/>
                <a:latin typeface="Century Gothic"/>
                <a:ea typeface="+mn-ea"/>
                <a:cs typeface="+mn-cs"/>
              </a:rPr>
              <a:t>SPECTROPHOTOMETRIC METHOD</a:t>
            </a:r>
          </a:p>
          <a:p>
            <a:pPr marL="68580" marR="0" lvl="0" indent="0" algn="ctr"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n-US" sz="3200" b="1" i="0" u="none" strike="noStrike" kern="1200" cap="none" spc="0" normalizeH="0" baseline="0" noProof="0" dirty="0">
                <a:ln>
                  <a:noFill/>
                </a:ln>
                <a:solidFill>
                  <a:srgbClr val="3E3D2D"/>
                </a:solidFill>
                <a:effectLst/>
                <a:uLnTx/>
                <a:uFillTx/>
                <a:latin typeface="Century Gothic"/>
                <a:ea typeface="+mn-ea"/>
                <a:cs typeface="+mn-cs"/>
              </a:rPr>
              <a:t>Supervised by </a:t>
            </a:r>
          </a:p>
          <a:p>
            <a:pPr marL="68580" marR="0" lvl="0" indent="0" algn="ctr"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n-US" sz="3200" b="1" i="0" u="none" strike="noStrike" kern="1200" cap="none" spc="0" normalizeH="0" baseline="0" noProof="0" dirty="0">
                <a:ln>
                  <a:noFill/>
                </a:ln>
                <a:solidFill>
                  <a:srgbClr val="3E3D2D"/>
                </a:solidFill>
                <a:effectLst/>
                <a:uLnTx/>
                <a:uFillTx/>
                <a:latin typeface="Century Gothic"/>
                <a:ea typeface="+mn-ea"/>
                <a:cs typeface="+mn-cs"/>
              </a:rPr>
              <a:t>Assistant prof. </a:t>
            </a:r>
            <a:r>
              <a:rPr kumimoji="0" lang="en-US" sz="3200" b="1" i="0" u="none" strike="noStrike" kern="1200" cap="none" spc="0" normalizeH="0" baseline="0" noProof="0" dirty="0" err="1">
                <a:ln>
                  <a:noFill/>
                </a:ln>
                <a:solidFill>
                  <a:srgbClr val="3E3D2D"/>
                </a:solidFill>
                <a:effectLst/>
                <a:uLnTx/>
                <a:uFillTx/>
                <a:latin typeface="Century Gothic"/>
                <a:ea typeface="+mn-ea"/>
                <a:cs typeface="+mn-cs"/>
              </a:rPr>
              <a:t>Masar</a:t>
            </a:r>
            <a:r>
              <a:rPr kumimoji="0" lang="en-US" sz="3200" b="1" i="0" u="none" strike="noStrike" kern="1200" cap="none" spc="0" normalizeH="0" baseline="0" noProof="0" dirty="0">
                <a:ln>
                  <a:noFill/>
                </a:ln>
                <a:solidFill>
                  <a:srgbClr val="3E3D2D"/>
                </a:solidFill>
                <a:effectLst/>
                <a:uLnTx/>
                <a:uFillTx/>
                <a:latin typeface="Century Gothic"/>
                <a:ea typeface="+mn-ea"/>
                <a:cs typeface="+mn-cs"/>
              </a:rPr>
              <a:t> Basim</a:t>
            </a:r>
          </a:p>
          <a:p>
            <a:pPr marL="68580" marR="0" lvl="0" indent="0" algn="ctr"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n-US" sz="3200" b="1" i="0" u="none" strike="noStrike" kern="1200" cap="none" spc="0" normalizeH="0" baseline="0" noProof="0" dirty="0">
                <a:ln>
                  <a:noFill/>
                </a:ln>
                <a:solidFill>
                  <a:srgbClr val="3E3D2D"/>
                </a:solidFill>
                <a:effectLst/>
                <a:uLnTx/>
                <a:uFillTx/>
                <a:latin typeface="Century Gothic"/>
                <a:ea typeface="+mn-ea"/>
                <a:cs typeface="+mn-cs"/>
              </a:rPr>
              <a:t>Lecturer Nora Zawar </a:t>
            </a:r>
          </a:p>
          <a:p>
            <a:pPr marL="68580" marR="0" lvl="0" indent="0" algn="ctr"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n-US" sz="3200" b="1" i="0" u="none" strike="noStrike" kern="1200" cap="none" spc="0" normalizeH="0" baseline="0" noProof="0" dirty="0">
                <a:ln>
                  <a:noFill/>
                </a:ln>
                <a:solidFill>
                  <a:srgbClr val="3E3D2D"/>
                </a:solidFill>
                <a:effectLst/>
                <a:uLnTx/>
                <a:uFillTx/>
                <a:latin typeface="Century Gothic"/>
                <a:ea typeface="+mn-ea"/>
                <a:cs typeface="+mn-cs"/>
              </a:rPr>
              <a:t>Lecturer </a:t>
            </a:r>
            <a:r>
              <a:rPr kumimoji="0" lang="en-US" sz="3200" b="1" i="0" u="none" strike="noStrike" kern="1200" cap="none" spc="0" normalizeH="0" baseline="0" noProof="0" dirty="0" err="1">
                <a:ln>
                  <a:noFill/>
                </a:ln>
                <a:solidFill>
                  <a:srgbClr val="3E3D2D"/>
                </a:solidFill>
                <a:effectLst/>
                <a:uLnTx/>
                <a:uFillTx/>
                <a:latin typeface="Century Gothic"/>
                <a:ea typeface="+mn-ea"/>
                <a:cs typeface="+mn-cs"/>
              </a:rPr>
              <a:t>Ashti</a:t>
            </a:r>
            <a:r>
              <a:rPr kumimoji="0" lang="en-US" sz="3200" b="1" i="0" u="none" strike="noStrike" kern="1200" cap="none" spc="0" normalizeH="0" baseline="0" noProof="0" dirty="0">
                <a:ln>
                  <a:noFill/>
                </a:ln>
                <a:solidFill>
                  <a:srgbClr val="3E3D2D"/>
                </a:solidFill>
                <a:effectLst/>
                <a:uLnTx/>
                <a:uFillTx/>
                <a:latin typeface="Century Gothic"/>
                <a:ea typeface="+mn-ea"/>
                <a:cs typeface="+mn-cs"/>
              </a:rPr>
              <a:t> Mohamed </a:t>
            </a:r>
          </a:p>
          <a:p>
            <a:pPr marL="68580" marR="0" lvl="0" indent="0" algn="ctr"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n-US" sz="3200" b="1" i="0" u="none" strike="noStrike" kern="1200" cap="none" spc="0" normalizeH="0" baseline="0" noProof="0" dirty="0">
                <a:ln>
                  <a:noFill/>
                </a:ln>
                <a:solidFill>
                  <a:srgbClr val="3E3D2D"/>
                </a:solidFill>
                <a:effectLst/>
                <a:uLnTx/>
                <a:uFillTx/>
                <a:latin typeface="Century Gothic"/>
                <a:ea typeface="+mn-ea"/>
                <a:cs typeface="+mn-cs"/>
              </a:rPr>
              <a:t>Assistant lecturer </a:t>
            </a:r>
            <a:r>
              <a:rPr kumimoji="0" lang="en-US" sz="3200" b="1" i="0" u="none" strike="noStrike" kern="1200" cap="none" spc="0" normalizeH="0" baseline="0" noProof="0" dirty="0" err="1">
                <a:ln>
                  <a:noFill/>
                </a:ln>
                <a:solidFill>
                  <a:srgbClr val="3E3D2D"/>
                </a:solidFill>
                <a:effectLst/>
                <a:uLnTx/>
                <a:uFillTx/>
                <a:latin typeface="Century Gothic"/>
                <a:ea typeface="+mn-ea"/>
                <a:cs typeface="+mn-cs"/>
              </a:rPr>
              <a:t>Zahraa</a:t>
            </a:r>
            <a:r>
              <a:rPr kumimoji="0" lang="en-US" sz="3200" b="1" i="0" u="none" strike="noStrike" kern="1200" cap="none" spc="0" normalizeH="0" baseline="0" noProof="0" dirty="0">
                <a:ln>
                  <a:noFill/>
                </a:ln>
                <a:solidFill>
                  <a:srgbClr val="3E3D2D"/>
                </a:solidFill>
                <a:effectLst/>
                <a:uLnTx/>
                <a:uFillTx/>
                <a:latin typeface="Century Gothic"/>
                <a:ea typeface="+mn-ea"/>
                <a:cs typeface="+mn-cs"/>
              </a:rPr>
              <a:t> </a:t>
            </a:r>
            <a:r>
              <a:rPr kumimoji="0" lang="en-US" sz="3200" b="1" i="0" u="none" strike="noStrike" kern="1200" cap="none" spc="0" normalizeH="0" baseline="0" noProof="0" dirty="0" err="1">
                <a:ln>
                  <a:noFill/>
                </a:ln>
                <a:solidFill>
                  <a:srgbClr val="3E3D2D"/>
                </a:solidFill>
                <a:effectLst/>
                <a:uLnTx/>
                <a:uFillTx/>
                <a:latin typeface="Century Gothic"/>
                <a:ea typeface="+mn-ea"/>
                <a:cs typeface="+mn-cs"/>
              </a:rPr>
              <a:t>Ammer</a:t>
            </a:r>
            <a:r>
              <a:rPr kumimoji="0" lang="en-US" sz="3200" b="1" i="0" u="none" strike="noStrike" kern="1200" cap="none" spc="0" normalizeH="0" baseline="0" noProof="0" dirty="0">
                <a:ln>
                  <a:noFill/>
                </a:ln>
                <a:solidFill>
                  <a:srgbClr val="3E3D2D"/>
                </a:solidFill>
                <a:effectLst/>
                <a:uLnTx/>
                <a:uFillTx/>
                <a:latin typeface="Century Gothic"/>
                <a:ea typeface="+mn-ea"/>
                <a:cs typeface="+mn-cs"/>
              </a:rPr>
              <a:t> </a:t>
            </a:r>
          </a:p>
        </p:txBody>
      </p:sp>
    </p:spTree>
    <p:extLst>
      <p:ext uri="{BB962C8B-B14F-4D97-AF65-F5344CB8AC3E}">
        <p14:creationId xmlns:p14="http://schemas.microsoft.com/office/powerpoint/2010/main" val="323330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14A1-61AF-4E90-A274-6E5D596029EA}"/>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BE1E229-A61D-477E-A869-76E471907B5E}"/>
              </a:ext>
            </a:extLst>
          </p:cNvPr>
          <p:cNvPicPr>
            <a:picLocks noGrp="1" noChangeAspect="1"/>
          </p:cNvPicPr>
          <p:nvPr>
            <p:ph idx="1"/>
          </p:nvPr>
        </p:nvPicPr>
        <p:blipFill>
          <a:blip r:embed="rId2"/>
          <a:stretch>
            <a:fillRect/>
          </a:stretch>
        </p:blipFill>
        <p:spPr>
          <a:xfrm>
            <a:off x="449527" y="542131"/>
            <a:ext cx="8660606" cy="5773738"/>
          </a:xfrm>
          <a:prstGeom prst="rect">
            <a:avLst/>
          </a:prstGeom>
        </p:spPr>
      </p:pic>
    </p:spTree>
    <p:extLst>
      <p:ext uri="{BB962C8B-B14F-4D97-AF65-F5344CB8AC3E}">
        <p14:creationId xmlns:p14="http://schemas.microsoft.com/office/powerpoint/2010/main" val="391695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4F268-AF3F-4292-AFC1-CA74DB2A2BB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2377C6E-DE56-4155-A2B4-079A82AEB8A8}"/>
              </a:ext>
            </a:extLst>
          </p:cNvPr>
          <p:cNvPicPr>
            <a:picLocks noGrp="1" noChangeAspect="1"/>
          </p:cNvPicPr>
          <p:nvPr>
            <p:ph idx="1"/>
          </p:nvPr>
        </p:nvPicPr>
        <p:blipFill>
          <a:blip r:embed="rId2"/>
          <a:stretch>
            <a:fillRect/>
          </a:stretch>
        </p:blipFill>
        <p:spPr>
          <a:xfrm>
            <a:off x="272051" y="389468"/>
            <a:ext cx="8761885" cy="6096000"/>
          </a:xfrm>
          <a:prstGeom prst="rect">
            <a:avLst/>
          </a:prstGeom>
        </p:spPr>
      </p:pic>
    </p:spTree>
    <p:extLst>
      <p:ext uri="{BB962C8B-B14F-4D97-AF65-F5344CB8AC3E}">
        <p14:creationId xmlns:p14="http://schemas.microsoft.com/office/powerpoint/2010/main" val="3707623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43492" y="457200"/>
            <a:ext cx="6777317" cy="5867400"/>
          </a:xfrm>
          <a:solidFill>
            <a:schemeClr val="accent3">
              <a:lumMod val="20000"/>
              <a:lumOff val="80000"/>
            </a:schemeClr>
          </a:solidFill>
        </p:spPr>
        <p:txBody>
          <a:bodyPr>
            <a:normAutofit/>
          </a:bodyPr>
          <a:lstStyle/>
          <a:p>
            <a:r>
              <a:rPr lang="en-US" sz="2000" b="1" dirty="0"/>
              <a:t>In pharmaceutical spectrophotometric analysis </a:t>
            </a:r>
          </a:p>
          <a:p>
            <a:endParaRPr lang="en-US" b="1" dirty="0"/>
          </a:p>
          <a:p>
            <a:endParaRPr lang="en-US" b="1" dirty="0"/>
          </a:p>
          <a:p>
            <a:endParaRPr lang="en-US" b="1" dirty="0"/>
          </a:p>
          <a:p>
            <a:endParaRPr lang="en-US" b="1" dirty="0"/>
          </a:p>
          <a:p>
            <a:endParaRPr lang="en-US" b="1" dirty="0"/>
          </a:p>
          <a:p>
            <a:endParaRPr lang="en-US" b="1" dirty="0"/>
          </a:p>
          <a:p>
            <a:pPr marL="68580" indent="0">
              <a:buNone/>
            </a:pPr>
            <a:endParaRPr lang="en-US" b="1" dirty="0"/>
          </a:p>
          <a:p>
            <a:endParaRPr lang="en-US" sz="2800" b="1" dirty="0"/>
          </a:p>
          <a:p>
            <a:pPr marL="68580" indent="0">
              <a:buNone/>
            </a:pPr>
            <a:r>
              <a:rPr lang="en-US" sz="1800" b="1" dirty="0"/>
              <a:t>The measurement of the amount of visible or ultraviolet light of a definite wave length  which is absorbed  by a solution involve the use of spectrophotometer </a:t>
            </a:r>
          </a:p>
        </p:txBody>
      </p:sp>
      <p:sp>
        <p:nvSpPr>
          <p:cNvPr id="4" name="Rounded Rectangle 3"/>
          <p:cNvSpPr/>
          <p:nvPr/>
        </p:nvSpPr>
        <p:spPr>
          <a:xfrm>
            <a:off x="1392382" y="2057400"/>
            <a:ext cx="28956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Visible light , of wave length 400-760 nm</a:t>
            </a:r>
          </a:p>
        </p:txBody>
      </p:sp>
      <p:sp>
        <p:nvSpPr>
          <p:cNvPr id="5" name="Rounded Rectangle 4"/>
          <p:cNvSpPr/>
          <p:nvPr/>
        </p:nvSpPr>
        <p:spPr>
          <a:xfrm>
            <a:off x="4495800" y="2050473"/>
            <a:ext cx="28194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Ultraviolet , between 200-400 nm </a:t>
            </a:r>
          </a:p>
        </p:txBody>
      </p:sp>
    </p:spTree>
    <p:extLst>
      <p:ext uri="{BB962C8B-B14F-4D97-AF65-F5344CB8AC3E}">
        <p14:creationId xmlns:p14="http://schemas.microsoft.com/office/powerpoint/2010/main" val="14331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
                                        <p:tgtEl>
                                          <p:spTgt spid="3">
                                            <p:txEl>
                                              <p:pRg st="9" end="9"/>
                                            </p:txEl>
                                          </p:spTgt>
                                        </p:tgtEl>
                                      </p:cBhvr>
                                    </p:animEffect>
                                    <p:anim calcmode="lin" valueType="num">
                                      <p:cBhvr>
                                        <p:cTn id="1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1143000"/>
          </a:xfrm>
        </p:spPr>
        <p:txBody>
          <a:bodyPr/>
          <a:lstStyle/>
          <a:p>
            <a:r>
              <a:rPr lang="en-US" b="1" dirty="0"/>
              <a:t>SPECTROPHOTOMETER</a:t>
            </a:r>
            <a:r>
              <a:rPr lang="en-US" dirty="0"/>
              <a:t> </a:t>
            </a:r>
          </a:p>
        </p:txBody>
      </p:sp>
      <p:pic>
        <p:nvPicPr>
          <p:cNvPr id="6" name="Content Placeholder 5">
            <a:extLst>
              <a:ext uri="{FF2B5EF4-FFF2-40B4-BE49-F238E27FC236}">
                <a16:creationId xmlns:a16="http://schemas.microsoft.com/office/drawing/2014/main" id="{5EE6A8E7-457F-41B1-BD3B-5EC3272DA3E5}"/>
              </a:ext>
            </a:extLst>
          </p:cNvPr>
          <p:cNvPicPr>
            <a:picLocks noGrp="1" noChangeAspect="1"/>
          </p:cNvPicPr>
          <p:nvPr>
            <p:ph idx="1"/>
          </p:nvPr>
        </p:nvPicPr>
        <p:blipFill>
          <a:blip r:embed="rId2"/>
          <a:stretch>
            <a:fillRect/>
          </a:stretch>
        </p:blipFill>
        <p:spPr>
          <a:xfrm>
            <a:off x="271804" y="838200"/>
            <a:ext cx="8600392" cy="3920067"/>
          </a:xfrm>
          <a:prstGeom prst="rect">
            <a:avLst/>
          </a:prstGeom>
        </p:spPr>
      </p:pic>
      <p:pic>
        <p:nvPicPr>
          <p:cNvPr id="7" name="Picture 6">
            <a:extLst>
              <a:ext uri="{FF2B5EF4-FFF2-40B4-BE49-F238E27FC236}">
                <a16:creationId xmlns:a16="http://schemas.microsoft.com/office/drawing/2014/main" id="{5C47E95C-8209-43C3-9830-39FCCD3F6467}"/>
              </a:ext>
            </a:extLst>
          </p:cNvPr>
          <p:cNvPicPr>
            <a:picLocks noChangeAspect="1"/>
          </p:cNvPicPr>
          <p:nvPr/>
        </p:nvPicPr>
        <p:blipFill>
          <a:blip r:embed="rId3"/>
          <a:stretch>
            <a:fillRect/>
          </a:stretch>
        </p:blipFill>
        <p:spPr>
          <a:xfrm>
            <a:off x="6595721" y="4547658"/>
            <a:ext cx="2276475" cy="2276475"/>
          </a:xfrm>
          <a:prstGeom prst="rect">
            <a:avLst/>
          </a:prstGeom>
        </p:spPr>
      </p:pic>
    </p:spTree>
    <p:extLst>
      <p:ext uri="{BB962C8B-B14F-4D97-AF65-F5344CB8AC3E}">
        <p14:creationId xmlns:p14="http://schemas.microsoft.com/office/powerpoint/2010/main" val="124076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4267200" cy="368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273425" cy="514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206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2173</TotalTime>
  <Words>661</Words>
  <Application>Microsoft Office PowerPoint</Application>
  <PresentationFormat>On-screen Show (4:3)</PresentationFormat>
  <Paragraphs>77</Paragraphs>
  <Slides>20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Cambria</vt:lpstr>
      <vt:lpstr>Century Gothic</vt:lpstr>
      <vt:lpstr>Wingdings 2</vt:lpstr>
      <vt:lpstr>Austin</vt:lpstr>
      <vt:lpstr>Adjacency</vt:lpstr>
      <vt:lpstr>LAB 1 PART(2)practical part  preparation of  Calibration curve  of salicylic acid with the application of statistics </vt:lpstr>
      <vt:lpstr>PowerPoint Presentation</vt:lpstr>
      <vt:lpstr>PowerPoint Presentation</vt:lpstr>
      <vt:lpstr>PowerPoint Presentation</vt:lpstr>
      <vt:lpstr>PowerPoint Presentation</vt:lpstr>
      <vt:lpstr>PowerPoint Presentation</vt:lpstr>
      <vt:lpstr>PowerPoint Presentation</vt:lpstr>
      <vt:lpstr>SPECTROPHOTOMETER </vt:lpstr>
      <vt:lpstr>PowerPoint Presentation</vt:lpstr>
      <vt:lpstr>The fundamental relationship </vt:lpstr>
      <vt:lpstr>What is the aim of experiment ?</vt:lpstr>
      <vt:lpstr>Procedure and calculations:</vt:lpstr>
      <vt:lpstr>Why sodium salicylate ??</vt:lpstr>
      <vt:lpstr>PowerPoint Presentation</vt:lpstr>
      <vt:lpstr> </vt:lpstr>
      <vt:lpstr>PowerPoint Presentation</vt:lpstr>
      <vt:lpstr>PowerPoint Presentation</vt:lpstr>
      <vt:lpstr>PowerPoint Presentation</vt:lpstr>
      <vt:lpstr>Notes: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Biopharmacy </dc:title>
  <dc:creator>nora</dc:creator>
  <cp:lastModifiedBy>yeremya keshishian</cp:lastModifiedBy>
  <cp:revision>69</cp:revision>
  <dcterms:created xsi:type="dcterms:W3CDTF">2006-08-16T00:00:00Z</dcterms:created>
  <dcterms:modified xsi:type="dcterms:W3CDTF">2020-12-11T16:58:26Z</dcterms:modified>
</cp:coreProperties>
</file>