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323" autoAdjust="0"/>
  </p:normalViewPr>
  <p:slideViewPr>
    <p:cSldViewPr snapToGrid="0"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F4EF1-9553-4450-B75D-9820AA7D769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08D76-A0A6-4AF9-9BB9-5F4444400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54063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08D76-A0A6-4AF9-9BB9-5F4444400DB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08D76-A0A6-4AF9-9BB9-5F4444400DB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08D76-A0A6-4AF9-9BB9-5F4444400DB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172" y="3681627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3927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388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1277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172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388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1277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72" y="1604399"/>
            <a:ext cx="8228763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172" y="273423"/>
            <a:ext cx="8228763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927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172" y="6246923"/>
            <a:ext cx="2130093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7054" y="6246923"/>
            <a:ext cx="2898142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5842" y="6246923"/>
            <a:ext cx="2130093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0FF2F138-2D24-468F-84BC-20BC18747862}" type="slidenum">
              <a:rPr lang="en-US" sz="1400" b="0" strike="noStrike" spc="-1">
                <a:latin typeface="Times New Roman"/>
              </a:rPr>
              <a:pPr algn="r"/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47650" y="852729"/>
            <a:ext cx="4666951" cy="30162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Language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0" strike="noStrike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 </a:t>
            </a:r>
            <a:r>
              <a:rPr lang="en-US" sz="28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</a:p>
          <a:p>
            <a:pPr algn="ctr"/>
            <a:r>
              <a:rPr lang="en-US" sz="28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 Pharmacy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2800" b="0" strike="noStrike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Mustansiriyah</a:t>
            </a: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r>
              <a:rPr lang="en-US" sz="40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324149" y="4777985"/>
            <a:ext cx="4343102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600" b="0" strike="noStrike" spc="-1" dirty="0" smtClean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One</a:t>
            </a:r>
            <a:endParaRPr lang="en-US" sz="2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389" y="1276124"/>
            <a:ext cx="3497263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14950" y="495300"/>
            <a:ext cx="333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Class Reference book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Questions and auxiliary verbs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26130"/>
            <a:ext cx="9143999" cy="170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19072" y="0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2150" y="704850"/>
            <a:ext cx="5490053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Short answers and auxiliary verbs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799"/>
            <a:ext cx="9144000" cy="364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19072" y="0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655637"/>
            <a:ext cx="4892675" cy="601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19072" y="0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686" y="2000250"/>
            <a:ext cx="8752114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Classes of verbs in English</a:t>
            </a:r>
          </a:p>
        </p:txBody>
      </p:sp>
      <p:sp>
        <p:nvSpPr>
          <p:cNvPr id="44" name="CustomShape 2"/>
          <p:cNvSpPr/>
          <p:nvPr/>
        </p:nvSpPr>
        <p:spPr>
          <a:xfrm>
            <a:off x="414720" y="2101175"/>
            <a:ext cx="6469632" cy="1105881"/>
          </a:xfrm>
          <a:prstGeom prst="rect">
            <a:avLst/>
          </a:prstGeom>
          <a:solidFill>
            <a:srgbClr val="729FCF">
              <a:alpha val="40000"/>
            </a:srgbClr>
          </a:solidFill>
          <a:ln>
            <a:solidFill>
              <a:srgbClr val="2A60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TextShape 3"/>
          <p:cNvSpPr txBox="1"/>
          <p:nvPr/>
        </p:nvSpPr>
        <p:spPr>
          <a:xfrm>
            <a:off x="457172" y="2471039"/>
            <a:ext cx="8228763" cy="2929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5500" lnSpcReduction="10000"/>
          </a:bodyPr>
          <a:lstStyle/>
          <a:p>
            <a:pPr marL="432000" indent="-324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3200" b="0" strike="noStrike" spc="-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auxiliary verbs </a:t>
            </a:r>
            <a:r>
              <a:rPr lang="en-US" sz="3200" b="1" i="1" strike="noStrike" spc="-1" dirty="0">
                <a:solidFill>
                  <a:srgbClr val="C921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strike="noStrike" spc="-1" dirty="0">
                <a:solidFill>
                  <a:srgbClr val="C921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3200" b="1" i="1" strike="noStrike" spc="-1" dirty="0">
                <a:solidFill>
                  <a:srgbClr val="C921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endParaRPr lang="en-US" sz="3200" b="0" strike="noStrike" spc="-1" dirty="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marL="432000" indent="-324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Modal auxiliary verbs </a:t>
            </a:r>
            <a:r>
              <a:rPr lang="en-US" sz="3200" b="1" i="1" strike="noStrike" spc="-1" dirty="0">
                <a:solidFill>
                  <a:srgbClr val="C921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strike="noStrike" spc="-1" dirty="0">
                <a:solidFill>
                  <a:srgbClr val="C921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strike="noStrike" spc="-1" dirty="0">
                <a:solidFill>
                  <a:srgbClr val="C921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strike="noStrike" spc="-1" dirty="0">
                <a:solidFill>
                  <a:srgbClr val="C921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strike="noStrike" spc="-1" dirty="0">
                <a:solidFill>
                  <a:srgbClr val="C921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3200" b="1" i="1" strike="noStrike" spc="-1" dirty="0">
                <a:solidFill>
                  <a:srgbClr val="C921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endParaRPr lang="en-US" sz="3200" b="0" strike="noStrike" spc="-1" dirty="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marL="432000" indent="-324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verbs </a:t>
            </a:r>
            <a:r>
              <a:rPr lang="en-US" sz="3200" b="1" i="1" strike="noStrike" spc="-1" dirty="0">
                <a:solidFill>
                  <a:srgbClr val="C921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strike="noStrike" spc="-1" dirty="0">
                <a:solidFill>
                  <a:srgbClr val="C921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strike="noStrike" spc="-1" dirty="0">
                <a:solidFill>
                  <a:srgbClr val="C921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strike="noStrike" spc="-1" dirty="0">
                <a:solidFill>
                  <a:srgbClr val="C921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etc...</a:t>
            </a:r>
            <a:endParaRPr lang="en-US" sz="3200" b="0" strike="noStrike" spc="-1" dirty="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marL="108000" algn="just">
              <a:spcBef>
                <a:spcPts val="1417"/>
              </a:spcBef>
              <a:buClr>
                <a:srgbClr val="000000"/>
              </a:buClr>
            </a:pPr>
            <a:endParaRPr lang="en-US" sz="3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Font typeface="StarSymbol"/>
              <a:buAutoNum type="arabicPeriod"/>
            </a:pPr>
            <a:endParaRPr lang="en-US" sz="3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1.Tenses and auxiliary verbs</a:t>
            </a: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228" y="1905000"/>
            <a:ext cx="8665029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1.Tenses and auxiliary verbs</a:t>
            </a: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1395422"/>
            <a:ext cx="8606971" cy="428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1.Tenses and auxiliary verbs</a:t>
            </a: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771" y="2262117"/>
            <a:ext cx="8548916" cy="217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1.Tenses and auxiliary verbs</a:t>
            </a: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Negative and auxiliary verbs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69053"/>
            <a:ext cx="9144000" cy="373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Negative and auxiliary verbs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00" y="1866900"/>
            <a:ext cx="9127900" cy="305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Questions and auxiliary verbs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52235"/>
            <a:ext cx="9144001" cy="459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104</Words>
  <Application>Microsoft Office PowerPoint</Application>
  <PresentationFormat>On-screen Show (4:3)</PresentationFormat>
  <Paragraphs>25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</dc:creator>
  <cp:lastModifiedBy>ha</cp:lastModifiedBy>
  <cp:revision>31</cp:revision>
  <dcterms:created xsi:type="dcterms:W3CDTF">2019-10-04T14:05:56Z</dcterms:created>
  <dcterms:modified xsi:type="dcterms:W3CDTF">2019-10-09T10:22:15Z</dcterms:modified>
  <dc:language>en-US</dc:language>
</cp:coreProperties>
</file>