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9864F-332D-4253-9BA8-5D8B204C7364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B7461-3FEE-4623-B2B2-E13AEFD455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Thermometer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thermometer is a device that measure temperature.</a:t>
            </a:r>
          </a:p>
          <a:p>
            <a:r>
              <a:rPr lang="en-US" dirty="0" smtClean="0"/>
              <a:t>Types of thermometers: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Glass-liquid thermometer</a:t>
            </a:r>
          </a:p>
          <a:p>
            <a:pPr marL="514350" indent="-514350">
              <a:buNone/>
            </a:pPr>
            <a:r>
              <a:rPr lang="en-US" dirty="0" smtClean="0"/>
              <a:t>This type has two main parts: 1. the sensor part which is the bulb of mercury-in-glass. 2. the visible scale to read temperature.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Infrared thermometer which measure the temperature of infrared radiation that is radiated from body.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Thermocouple thermometer: A thermocouple is an electrical device consisting of two dissimilar electrical conductors forming electrical junctions at different temperatures. A thermocouple produces a temperature-dependent voltage, and this variation in voltage can be interpreted to measure temperature.</a:t>
            </a:r>
          </a:p>
        </p:txBody>
      </p:sp>
      <p:pic>
        <p:nvPicPr>
          <p:cNvPr id="1028" name="Picture 4" descr="C:\Users\USER\Pictures\thermocoup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457700"/>
            <a:ext cx="2552700" cy="1790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Thermister</a:t>
            </a:r>
            <a:r>
              <a:rPr lang="en-US" dirty="0" smtClean="0"/>
              <a:t>: A thermistor is a type of resistor whose resistance is dependent on temperature. There are two types of thermistor, those with a resistance that increase with temperature (Positive Temperature Coefficient – PTC) and those with a resistance that falls with temperature (Negative Temperature Coefficient – NTC).</a:t>
            </a:r>
            <a:br>
              <a:rPr lang="en-US" dirty="0" smtClean="0"/>
            </a:br>
            <a:r>
              <a:rPr lang="en-US" dirty="0" smtClean="0"/>
              <a:t>The most common type of </a:t>
            </a:r>
            <a:r>
              <a:rPr lang="en-US" dirty="0" err="1" smtClean="0"/>
              <a:t>thermistors</a:t>
            </a:r>
            <a:r>
              <a:rPr lang="en-US" dirty="0" smtClean="0"/>
              <a:t> are those in which resistance decreases as the temperature increases (NTC).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962400" y="4572000"/>
            <a:ext cx="2362200" cy="1828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jjjjjhhhhh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2053" name="Picture 5" descr="C:\Users\USER\Pictures\thermis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273153"/>
            <a:ext cx="2590800" cy="23344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Thermometer 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Thermometer </dc:title>
  <dc:creator>HUSSEIN ALQAZAZ</dc:creator>
  <cp:lastModifiedBy>HUSSEIN ALQAZAZ</cp:lastModifiedBy>
  <cp:revision>1</cp:revision>
  <dcterms:created xsi:type="dcterms:W3CDTF">2018-02-17T17:27:59Z</dcterms:created>
  <dcterms:modified xsi:type="dcterms:W3CDTF">2018-02-17T17:31:15Z</dcterms:modified>
</cp:coreProperties>
</file>