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1" r:id="rId8"/>
    <p:sldId id="262" r:id="rId9"/>
    <p:sldId id="263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Stem cells 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7239000" cy="4419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stem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 algn="l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1- 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non-specialized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2- generic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 which can make exact copies of</a:t>
            </a:r>
          </a:p>
          <a:p>
            <a:pPr algn="l"/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itself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indefinitely  and</a:t>
            </a:r>
          </a:p>
          <a:p>
            <a:pPr algn="l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differentiate and produce specialized cells for the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various tissues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body.</a:t>
            </a:r>
          </a:p>
          <a:p>
            <a:pPr algn="l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3- Stem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cells are cells found in most, if not all,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multi-cellular organisms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24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Stem cells sources</a:t>
            </a:r>
            <a:endParaRPr lang="ar-IQ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Embryonic stem cells are derived from very early embryos and can in theory give rise to all cell types in the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body.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Many adult tissues contain stem cells that can replace cells that die or restore tissue after injury. 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Skin, muscle, intestine and bone marrow, for example, each contain their own stem cells. In the bone marrow, billions of new blood cells are made every day from blood-forming stem cells</a:t>
            </a:r>
          </a:p>
          <a:p>
            <a:endParaRPr lang="ar-IQ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uses of Stem cells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086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947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6324600"/>
          </a:xfrm>
        </p:spPr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Classification of stem cells on the basis of potency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Stem cells can be classified by the extent to which they can differentiate into</a:t>
            </a:r>
            <a:endParaRPr lang="en-US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different cell types. These four main classifications are totipotent, pluripotent,</a:t>
            </a:r>
            <a:endParaRPr lang="en-US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multipotent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or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unipotent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TimesNewRoman"/>
                <a:ea typeface="Calibri"/>
                <a:cs typeface="TimesNewRoman"/>
              </a:rPr>
              <a:t> 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Totipotent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The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ability to differentiate into all possible cell types. Examples are the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zygote formed at egg fertilization and the first few cells that result from the division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of the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zygote.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dirty="0" smtClean="0">
              <a:latin typeface="TimesNewRoman"/>
              <a:ea typeface="Calibri"/>
              <a:cs typeface="TimesNew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a typeface="Calibri"/>
              <a:cs typeface="Arial"/>
            </a:endParaRPr>
          </a:p>
          <a:p>
            <a:endParaRPr lang="ar-IQ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199"/>
            <a:ext cx="3709278" cy="24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04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pluripotent</a:t>
            </a:r>
            <a:endParaRPr lang="ar-IQ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Pluripotent</a:t>
            </a:r>
          </a:p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ability to differentiate into almost all cell types. Examples include</a:t>
            </a:r>
          </a:p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embryonic stem cells and cells that are derived from the mesoderm, endoderm ectoderm germ layers that are formed in the beginning stages of embryonic stem cell</a:t>
            </a: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differentiation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4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88" y="1476375"/>
            <a:ext cx="6346825" cy="391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683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28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sz="2800" b="1" dirty="0" err="1" smtClean="0">
                <a:solidFill>
                  <a:srgbClr val="FF0000"/>
                </a:solidFill>
                <a:ea typeface="+mn-ea"/>
                <a:cs typeface="+mn-cs"/>
              </a:rPr>
              <a:t>Multipotent</a:t>
            </a:r>
            <a:r>
              <a:rPr lang="en-US" sz="2800" b="1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en-US" sz="2800" b="1" dirty="0" smtClean="0">
                <a:solidFill>
                  <a:srgbClr val="FF0000"/>
                </a:solidFill>
                <a:ea typeface="+mn-ea"/>
                <a:cs typeface="+mn-cs"/>
              </a:rPr>
              <a:t>and </a:t>
            </a:r>
            <a:r>
              <a:rPr lang="en-US" sz="2800" b="1" dirty="0" err="1">
                <a:solidFill>
                  <a:srgbClr val="FF0000"/>
                </a:solidFill>
                <a:ea typeface="+mn-ea"/>
                <a:cs typeface="+mn-cs"/>
              </a:rPr>
              <a:t>Multipotent</a:t>
            </a:r>
            <a: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sz="28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Multipotent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ability to differentiate into a closely related family of cells. Examples</a:t>
            </a:r>
          </a:p>
          <a:p>
            <a:pPr marL="0" lvl="0" indent="0">
              <a:buNone/>
            </a:pP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include hematopoietic (adult) stem cells that can become red and white blood cells or</a:t>
            </a:r>
          </a:p>
          <a:p>
            <a:pPr marL="0" lvl="0" indent="0">
              <a:buNone/>
            </a:pP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platelets</a:t>
            </a:r>
            <a:r>
              <a:rPr lang="en-US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latin typeface="Times New Roman" pitchFamily="18" charset="0"/>
                <a:ea typeface="Calibri"/>
                <a:cs typeface="Times New Roman" pitchFamily="18" charset="0"/>
              </a:rPr>
              <a:t>Oligopotent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 ability to differentiate into a few cells. Examples include (adult) lymphoid or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myeloid stem cells.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en-US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buNone/>
            </a:pPr>
            <a:endParaRPr lang="en-US" sz="2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8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1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Unipotent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ability to only produce cells of their own type, but have the property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selfrenewal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required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be labeled a stem cell. Examples include (adult) muscle stem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cells.</a:t>
            </a:r>
          </a:p>
          <a:p>
            <a:endParaRPr lang="en-US" dirty="0"/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5557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85775"/>
            <a:ext cx="77343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53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82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985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312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Stem cells </vt:lpstr>
      <vt:lpstr>PowerPoint Presentation</vt:lpstr>
      <vt:lpstr>pluripotent</vt:lpstr>
      <vt:lpstr>PowerPoint Presentation</vt:lpstr>
      <vt:lpstr> Multipotent and Multipotent </vt:lpstr>
      <vt:lpstr>PowerPoint Presentation</vt:lpstr>
      <vt:lpstr>PowerPoint Presentation</vt:lpstr>
      <vt:lpstr>PowerPoint Presentation</vt:lpstr>
      <vt:lpstr>PowerPoint Presentation</vt:lpstr>
      <vt:lpstr>Stem cells sources</vt:lpstr>
      <vt:lpstr>Potential uses of Stem cells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cells</dc:title>
  <dc:creator>DR SH</dc:creator>
  <cp:lastModifiedBy>DR.Ahmed Saker 2o1O</cp:lastModifiedBy>
  <cp:revision>18</cp:revision>
  <dcterms:created xsi:type="dcterms:W3CDTF">2006-08-16T00:00:00Z</dcterms:created>
  <dcterms:modified xsi:type="dcterms:W3CDTF">2020-11-10T16:25:31Z</dcterms:modified>
</cp:coreProperties>
</file>