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6858000" cx="9144000"/>
  <p:notesSz cx="6858000" cy="9144000"/>
  <p:embeddedFontLst>
    <p:embeddedFont>
      <p:font typeface="Overlock"/>
      <p:regular r:id="rId26"/>
      <p:bold r:id="rId27"/>
      <p:italic r:id="rId28"/>
      <p:boldItalic r:id="rId29"/>
    </p:embeddedFont>
    <p:embeddedFont>
      <p:font typeface="Teko"/>
      <p:regular r:id="rId30"/>
      <p:bold r:id="rId31"/>
    </p:embeddedFont>
    <p:embeddedFont>
      <p:font typeface="Baumans"/>
      <p:regular r:id="rId32"/>
    </p:embeddedFont>
    <p:embeddedFont>
      <p:font typeface="Arial Black"/>
      <p:regular r:id="rId33"/>
    </p:embeddedFont>
    <p:embeddedFont>
      <p:font typeface="Gill Sans"/>
      <p:bold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Overlock-regular.fntdata"/><Relationship Id="rId25" Type="http://schemas.openxmlformats.org/officeDocument/2006/relationships/slide" Target="slides/slide20.xml"/><Relationship Id="rId28" Type="http://schemas.openxmlformats.org/officeDocument/2006/relationships/font" Target="fonts/Overlock-italic.fntdata"/><Relationship Id="rId27" Type="http://schemas.openxmlformats.org/officeDocument/2006/relationships/font" Target="fonts/Overlock-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verlock-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Teko-bold.fntdata"/><Relationship Id="rId30" Type="http://schemas.openxmlformats.org/officeDocument/2006/relationships/font" Target="fonts/Teko-regular.fntdata"/><Relationship Id="rId11" Type="http://schemas.openxmlformats.org/officeDocument/2006/relationships/slide" Target="slides/slide6.xml"/><Relationship Id="rId33" Type="http://schemas.openxmlformats.org/officeDocument/2006/relationships/font" Target="fonts/ArialBlack-regular.fntdata"/><Relationship Id="rId10" Type="http://schemas.openxmlformats.org/officeDocument/2006/relationships/slide" Target="slides/slide5.xml"/><Relationship Id="rId32" Type="http://schemas.openxmlformats.org/officeDocument/2006/relationships/font" Target="fonts/Baumans-regular.fntdata"/><Relationship Id="rId13" Type="http://schemas.openxmlformats.org/officeDocument/2006/relationships/slide" Target="slides/slide8.xml"/><Relationship Id="rId12" Type="http://schemas.openxmlformats.org/officeDocument/2006/relationships/slide" Target="slides/slide7.xml"/><Relationship Id="rId34" Type="http://schemas.openxmlformats.org/officeDocument/2006/relationships/font" Target="fonts/GillSans-bold.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1"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1"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1"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 name="Google Shape;95;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Google Shape;214;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5" name="Google Shape;215;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2" name="Shape 242"/>
        <p:cNvGrpSpPr/>
        <p:nvPr/>
      </p:nvGrpSpPr>
      <p:grpSpPr>
        <a:xfrm>
          <a:off x="0" y="0"/>
          <a:ext cx="0" cy="0"/>
          <a:chOff x="0" y="0"/>
          <a:chExt cx="0" cy="0"/>
        </a:xfrm>
      </p:grpSpPr>
      <p:sp>
        <p:nvSpPr>
          <p:cNvPr id="243" name="Google Shape;243;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4" name="Google Shape;244;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8" name="Shape 248"/>
        <p:cNvGrpSpPr/>
        <p:nvPr/>
      </p:nvGrpSpPr>
      <p:grpSpPr>
        <a:xfrm>
          <a:off x="0" y="0"/>
          <a:ext cx="0" cy="0"/>
          <a:chOff x="0" y="0"/>
          <a:chExt cx="0" cy="0"/>
        </a:xfrm>
      </p:grpSpPr>
      <p:sp>
        <p:nvSpPr>
          <p:cNvPr id="249" name="Google Shape;249;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0" name="Google Shape;250;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7" name="Shape 257"/>
        <p:cNvGrpSpPr/>
        <p:nvPr/>
      </p:nvGrpSpPr>
      <p:grpSpPr>
        <a:xfrm>
          <a:off x="0" y="0"/>
          <a:ext cx="0" cy="0"/>
          <a:chOff x="0" y="0"/>
          <a:chExt cx="0" cy="0"/>
        </a:xfrm>
      </p:grpSpPr>
      <p:sp>
        <p:nvSpPr>
          <p:cNvPr id="258" name="Google Shape;258;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9" name="Google Shape;259;p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4" name="Shape 294"/>
        <p:cNvGrpSpPr/>
        <p:nvPr/>
      </p:nvGrpSpPr>
      <p:grpSpPr>
        <a:xfrm>
          <a:off x="0" y="0"/>
          <a:ext cx="0" cy="0"/>
          <a:chOff x="0" y="0"/>
          <a:chExt cx="0" cy="0"/>
        </a:xfrm>
      </p:grpSpPr>
      <p:sp>
        <p:nvSpPr>
          <p:cNvPr id="295" name="Google Shape;295;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6" name="Google Shape;296;p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2" name="Shape 312"/>
        <p:cNvGrpSpPr/>
        <p:nvPr/>
      </p:nvGrpSpPr>
      <p:grpSpPr>
        <a:xfrm>
          <a:off x="0" y="0"/>
          <a:ext cx="0" cy="0"/>
          <a:chOff x="0" y="0"/>
          <a:chExt cx="0" cy="0"/>
        </a:xfrm>
      </p:grpSpPr>
      <p:sp>
        <p:nvSpPr>
          <p:cNvPr id="313" name="Google Shape;313;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4" name="Google Shape;314;p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3" name="Shape 333"/>
        <p:cNvGrpSpPr/>
        <p:nvPr/>
      </p:nvGrpSpPr>
      <p:grpSpPr>
        <a:xfrm>
          <a:off x="0" y="0"/>
          <a:ext cx="0" cy="0"/>
          <a:chOff x="0" y="0"/>
          <a:chExt cx="0" cy="0"/>
        </a:xfrm>
      </p:grpSpPr>
      <p:sp>
        <p:nvSpPr>
          <p:cNvPr id="334" name="Google Shape;334;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5" name="Google Shape;335;p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6" name="Shape 346"/>
        <p:cNvGrpSpPr/>
        <p:nvPr/>
      </p:nvGrpSpPr>
      <p:grpSpPr>
        <a:xfrm>
          <a:off x="0" y="0"/>
          <a:ext cx="0" cy="0"/>
          <a:chOff x="0" y="0"/>
          <a:chExt cx="0" cy="0"/>
        </a:xfrm>
      </p:grpSpPr>
      <p:sp>
        <p:nvSpPr>
          <p:cNvPr id="347" name="Google Shape;347;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8" name="Google Shape;348;p1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0" name="Shape 360"/>
        <p:cNvGrpSpPr/>
        <p:nvPr/>
      </p:nvGrpSpPr>
      <p:grpSpPr>
        <a:xfrm>
          <a:off x="0" y="0"/>
          <a:ext cx="0" cy="0"/>
          <a:chOff x="0" y="0"/>
          <a:chExt cx="0" cy="0"/>
        </a:xfrm>
      </p:grpSpPr>
      <p:sp>
        <p:nvSpPr>
          <p:cNvPr id="361" name="Google Shape;361;p1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2" name="Google Shape;362;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3" name="Google Shape;363;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1"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6" name="Shape 366"/>
        <p:cNvGrpSpPr/>
        <p:nvPr/>
      </p:nvGrpSpPr>
      <p:grpSpPr>
        <a:xfrm>
          <a:off x="0" y="0"/>
          <a:ext cx="0" cy="0"/>
          <a:chOff x="0" y="0"/>
          <a:chExt cx="0" cy="0"/>
        </a:xfrm>
      </p:grpSpPr>
      <p:sp>
        <p:nvSpPr>
          <p:cNvPr id="367" name="Google Shape;367;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8" name="Google Shape;368;p1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 name="Google Shape;101;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1" name="Shape 371"/>
        <p:cNvGrpSpPr/>
        <p:nvPr/>
      </p:nvGrpSpPr>
      <p:grpSpPr>
        <a:xfrm>
          <a:off x="0" y="0"/>
          <a:ext cx="0" cy="0"/>
          <a:chOff x="0" y="0"/>
          <a:chExt cx="0" cy="0"/>
        </a:xfrm>
      </p:grpSpPr>
      <p:sp>
        <p:nvSpPr>
          <p:cNvPr id="372" name="Google Shape;372;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3" name="Google Shape;373;p2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 name="Google Shape;106;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 name="Google Shape;11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 name="Google Shape;114;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1"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 name="Google Shape;131;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4" name="Google Shape;154;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Google Shape;168;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 name="Google Shape;186;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Google Shape;199;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0" name="Google Shape;200;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spTree>
      <p:nvGrpSpPr>
        <p:cNvPr id="17" name="Shape 17"/>
        <p:cNvGrpSpPr/>
        <p:nvPr/>
      </p:nvGrpSpPr>
      <p:grpSpPr>
        <a:xfrm>
          <a:off x="0" y="0"/>
          <a:ext cx="0" cy="0"/>
          <a:chOff x="0" y="0"/>
          <a:chExt cx="0" cy="0"/>
        </a:xfrm>
      </p:grpSpPr>
      <p:sp>
        <p:nvSpPr>
          <p:cNvPr id="18" name="Google Shape;18;p2"/>
          <p:cNvSpPr/>
          <p:nvPr/>
        </p:nvSpPr>
        <p:spPr>
          <a:xfrm>
            <a:off x="777240" y="0"/>
            <a:ext cx="7543800" cy="304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19" name="Google Shape;19;p2"/>
          <p:cNvSpPr txBox="1"/>
          <p:nvPr>
            <p:ph type="ctrTitle"/>
          </p:nvPr>
        </p:nvSpPr>
        <p:spPr>
          <a:xfrm>
            <a:off x="762000" y="3200400"/>
            <a:ext cx="7543800" cy="15240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rgbClr val="262626"/>
              </a:buClr>
              <a:buSzPts val="8000"/>
              <a:buFont typeface="Impact"/>
              <a:buNone/>
              <a:defRPr sz="8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 type="subTitle"/>
          </p:nvPr>
        </p:nvSpPr>
        <p:spPr>
          <a:xfrm>
            <a:off x="762000" y="4724400"/>
            <a:ext cx="6858000" cy="990600"/>
          </a:xfrm>
          <a:prstGeom prst="rect">
            <a:avLst/>
          </a:prstGeom>
          <a:noFill/>
          <a:ln>
            <a:noFill/>
          </a:ln>
        </p:spPr>
        <p:txBody>
          <a:bodyPr anchorCtr="0" anchor="t" bIns="45700" lIns="91425" spcFirstLastPara="1" rIns="91425" wrap="square" tIns="45700">
            <a:noAutofit/>
          </a:bodyPr>
          <a:lstStyle>
            <a:lvl1pPr lvl="0" algn="l">
              <a:spcBef>
                <a:spcPts val="560"/>
              </a:spcBef>
              <a:spcAft>
                <a:spcPts val="0"/>
              </a:spcAft>
              <a:buSzPts val="2800"/>
              <a:buNone/>
              <a:defRPr sz="2800">
                <a:solidFill>
                  <a:schemeClr val="dk2"/>
                </a:solidFill>
              </a:defRPr>
            </a:lvl1pPr>
            <a:lvl2pPr lvl="1" algn="ctr">
              <a:spcBef>
                <a:spcPts val="440"/>
              </a:spcBef>
              <a:spcAft>
                <a:spcPts val="0"/>
              </a:spcAft>
              <a:buSzPts val="2200"/>
              <a:buNone/>
              <a:defRPr>
                <a:solidFill>
                  <a:srgbClr val="888888"/>
                </a:solidFill>
              </a:defRPr>
            </a:lvl2pPr>
            <a:lvl3pPr lvl="2" algn="ctr">
              <a:spcBef>
                <a:spcPts val="400"/>
              </a:spcBef>
              <a:spcAft>
                <a:spcPts val="0"/>
              </a:spcAft>
              <a:buSzPts val="2000"/>
              <a:buNone/>
              <a:defRPr>
                <a:solidFill>
                  <a:srgbClr val="888888"/>
                </a:solidFill>
              </a:defRPr>
            </a:lvl3pPr>
            <a:lvl4pPr lvl="3" algn="ctr">
              <a:spcBef>
                <a:spcPts val="360"/>
              </a:spcBef>
              <a:spcAft>
                <a:spcPts val="0"/>
              </a:spcAft>
              <a:buSzPts val="1800"/>
              <a:buNone/>
              <a:defRPr>
                <a:solidFill>
                  <a:srgbClr val="888888"/>
                </a:solidFill>
              </a:defRPr>
            </a:lvl4pPr>
            <a:lvl5pPr lvl="4" algn="ctr">
              <a:spcBef>
                <a:spcPts val="360"/>
              </a:spcBef>
              <a:spcAft>
                <a:spcPts val="0"/>
              </a:spcAft>
              <a:buSzPts val="1800"/>
              <a:buNone/>
              <a:defRPr>
                <a:solidFill>
                  <a:srgbClr val="888888"/>
                </a:solidFill>
              </a:defRPr>
            </a:lvl5pPr>
            <a:lvl6pPr lvl="5" algn="ctr">
              <a:spcBef>
                <a:spcPts val="320"/>
              </a:spcBef>
              <a:spcAft>
                <a:spcPts val="0"/>
              </a:spcAft>
              <a:buSzPts val="1600"/>
              <a:buNone/>
              <a:defRPr>
                <a:solidFill>
                  <a:srgbClr val="888888"/>
                </a:solidFill>
              </a:defRPr>
            </a:lvl6pPr>
            <a:lvl7pPr lvl="6" algn="ctr">
              <a:spcBef>
                <a:spcPts val="320"/>
              </a:spcBef>
              <a:spcAft>
                <a:spcPts val="0"/>
              </a:spcAft>
              <a:buSzPts val="1600"/>
              <a:buNone/>
              <a:defRPr>
                <a:solidFill>
                  <a:srgbClr val="888888"/>
                </a:solidFill>
              </a:defRPr>
            </a:lvl7pPr>
            <a:lvl8pPr lvl="7" algn="ctr">
              <a:spcBef>
                <a:spcPts val="320"/>
              </a:spcBef>
              <a:spcAft>
                <a:spcPts val="0"/>
              </a:spcAft>
              <a:buSzPts val="1600"/>
              <a:buNone/>
              <a:defRPr>
                <a:solidFill>
                  <a:srgbClr val="888888"/>
                </a:solidFill>
              </a:defRPr>
            </a:lvl8pPr>
            <a:lvl9pPr lvl="8" algn="ctr">
              <a:spcBef>
                <a:spcPts val="320"/>
              </a:spcBef>
              <a:spcAft>
                <a:spcPts val="0"/>
              </a:spcAft>
              <a:buSzPts val="1600"/>
              <a:buNone/>
              <a:defRPr>
                <a:solidFill>
                  <a:srgbClr val="888888"/>
                </a:solidFill>
              </a:defRPr>
            </a:lvl9pPr>
          </a:lstStyle>
          <a:p/>
        </p:txBody>
      </p:sp>
      <p:sp>
        <p:nvSpPr>
          <p:cNvPr id="21" name="Google Shape;21;p2"/>
          <p:cNvSpPr txBox="1"/>
          <p:nvPr>
            <p:ph idx="10" type="dt"/>
          </p:nvPr>
        </p:nvSpPr>
        <p:spPr>
          <a:xfrm>
            <a:off x="6248400" y="6208776"/>
            <a:ext cx="21336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2" name="Google Shape;22;p2"/>
          <p:cNvSpPr txBox="1"/>
          <p:nvPr>
            <p:ph idx="11" type="ftr"/>
          </p:nvPr>
        </p:nvSpPr>
        <p:spPr>
          <a:xfrm>
            <a:off x="761999" y="6208776"/>
            <a:ext cx="4873869" cy="365125"/>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3" name="Google Shape;23;p2"/>
          <p:cNvSpPr txBox="1"/>
          <p:nvPr>
            <p:ph idx="12" type="sldNum"/>
          </p:nvPr>
        </p:nvSpPr>
        <p:spPr>
          <a:xfrm>
            <a:off x="7620000" y="5687568"/>
            <a:ext cx="762000" cy="365125"/>
          </a:xfrm>
          <a:prstGeom prst="rect">
            <a:avLst/>
          </a:prstGeom>
          <a:noFill/>
          <a:ln>
            <a:noFill/>
          </a:ln>
        </p:spPr>
        <p:txBody>
          <a:bodyPr anchorCtr="0" anchor="ctr" bIns="45700" lIns="91425" spcFirstLastPara="1" rIns="91425" wrap="square" tIns="45700">
            <a:noAutofit/>
          </a:bodyPr>
          <a:lstStyle>
            <a:lvl1pPr indent="0" lvl="0" marL="0" rtl="1" algn="r">
              <a:spcBef>
                <a:spcPts val="0"/>
              </a:spcBef>
              <a:buNone/>
              <a:defRPr/>
            </a:lvl1pPr>
            <a:lvl2pPr indent="0" lvl="1" marL="0" rtl="1" algn="r">
              <a:spcBef>
                <a:spcPts val="0"/>
              </a:spcBef>
              <a:buNone/>
              <a:defRPr/>
            </a:lvl2pPr>
            <a:lvl3pPr indent="0" lvl="2" marL="0" rtl="1" algn="r">
              <a:spcBef>
                <a:spcPts val="0"/>
              </a:spcBef>
              <a:buNone/>
              <a:defRPr/>
            </a:lvl3pPr>
            <a:lvl4pPr indent="0" lvl="3" marL="0" rtl="1" algn="r">
              <a:spcBef>
                <a:spcPts val="0"/>
              </a:spcBef>
              <a:buNone/>
              <a:defRPr/>
            </a:lvl4pPr>
            <a:lvl5pPr indent="0" lvl="4" marL="0" rtl="1" algn="r">
              <a:spcBef>
                <a:spcPts val="0"/>
              </a:spcBef>
              <a:buNone/>
              <a:defRPr/>
            </a:lvl5pPr>
            <a:lvl6pPr indent="0" lvl="5" marL="0" rtl="1" algn="r">
              <a:spcBef>
                <a:spcPts val="0"/>
              </a:spcBef>
              <a:buNone/>
              <a:defRPr/>
            </a:lvl6pPr>
            <a:lvl7pPr indent="0" lvl="6" marL="0" rtl="1" algn="r">
              <a:spcBef>
                <a:spcPts val="0"/>
              </a:spcBef>
              <a:buNone/>
              <a:defRPr/>
            </a:lvl7pPr>
            <a:lvl8pPr indent="0" lvl="7" marL="0" rtl="1" algn="r">
              <a:spcBef>
                <a:spcPts val="0"/>
              </a:spcBef>
              <a:buNone/>
              <a:defRPr/>
            </a:lvl8pPr>
            <a:lvl9pPr indent="0" lvl="8" marL="0" rtl="1" algn="r">
              <a:spcBef>
                <a:spcPts val="0"/>
              </a:spcBef>
              <a:buNone/>
              <a:defRPr/>
            </a:lvl9pPr>
          </a:lstStyle>
          <a:p>
            <a:pPr indent="0" lvl="0" marL="0" rtl="1" algn="r">
              <a:spcBef>
                <a:spcPts val="0"/>
              </a:spcBef>
              <a:spcAft>
                <a:spcPts val="0"/>
              </a:spcAft>
              <a:buNone/>
            </a:pPr>
            <a:fld id="{00000000-1234-1234-1234-123412341234}" type="slidenum">
              <a:rPr lang="en-US"/>
              <a:t>‹#›</a:t>
            </a:fld>
            <a:endParaRPr/>
          </a:p>
        </p:txBody>
      </p:sp>
      <p:sp>
        <p:nvSpPr>
          <p:cNvPr id="24" name="Google Shape;24;p2"/>
          <p:cNvSpPr/>
          <p:nvPr/>
        </p:nvSpPr>
        <p:spPr>
          <a:xfrm>
            <a:off x="777240" y="6172200"/>
            <a:ext cx="7543800" cy="2743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81" name="Shape 81"/>
        <p:cNvGrpSpPr/>
        <p:nvPr/>
      </p:nvGrpSpPr>
      <p:grpSpPr>
        <a:xfrm>
          <a:off x="0" y="0"/>
          <a:ext cx="0" cy="0"/>
          <a:chOff x="0" y="0"/>
          <a:chExt cx="0" cy="0"/>
        </a:xfrm>
      </p:grpSpPr>
      <p:sp>
        <p:nvSpPr>
          <p:cNvPr id="82" name="Google Shape;82;p11"/>
          <p:cNvSpPr txBox="1"/>
          <p:nvPr>
            <p:ph type="title"/>
          </p:nvPr>
        </p:nvSpPr>
        <p:spPr>
          <a:xfrm>
            <a:off x="762000" y="4572000"/>
            <a:ext cx="6781800" cy="16002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1"/>
          <p:cNvSpPr txBox="1"/>
          <p:nvPr>
            <p:ph idx="1" type="body"/>
          </p:nvPr>
        </p:nvSpPr>
        <p:spPr>
          <a:xfrm rot="5400000">
            <a:off x="2590800" y="-990600"/>
            <a:ext cx="3886200" cy="72390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84" name="Google Shape;84;p11"/>
          <p:cNvSpPr txBox="1"/>
          <p:nvPr>
            <p:ph idx="10" type="dt"/>
          </p:nvPr>
        </p:nvSpPr>
        <p:spPr>
          <a:xfrm>
            <a:off x="6248400" y="6208776"/>
            <a:ext cx="21336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85" name="Google Shape;85;p11"/>
          <p:cNvSpPr txBox="1"/>
          <p:nvPr>
            <p:ph idx="11" type="ftr"/>
          </p:nvPr>
        </p:nvSpPr>
        <p:spPr>
          <a:xfrm>
            <a:off x="761999" y="6208776"/>
            <a:ext cx="4873869" cy="365125"/>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86" name="Google Shape;86;p11"/>
          <p:cNvSpPr txBox="1"/>
          <p:nvPr>
            <p:ph idx="12" type="sldNum"/>
          </p:nvPr>
        </p:nvSpPr>
        <p:spPr>
          <a:xfrm>
            <a:off x="7620000" y="5687568"/>
            <a:ext cx="762000" cy="365125"/>
          </a:xfrm>
          <a:prstGeom prst="rect">
            <a:avLst/>
          </a:prstGeom>
          <a:noFill/>
          <a:ln>
            <a:noFill/>
          </a:ln>
        </p:spPr>
        <p:txBody>
          <a:bodyPr anchorCtr="0" anchor="ctr" bIns="45700" lIns="91425" spcFirstLastPara="1" rIns="91425" wrap="square" tIns="45700">
            <a:noAutofit/>
          </a:bodyPr>
          <a:lstStyle>
            <a:lvl1pPr indent="0" lvl="0" marL="0" rtl="1" algn="r">
              <a:spcBef>
                <a:spcPts val="0"/>
              </a:spcBef>
              <a:buNone/>
              <a:defRPr/>
            </a:lvl1pPr>
            <a:lvl2pPr indent="0" lvl="1" marL="0" rtl="1" algn="r">
              <a:spcBef>
                <a:spcPts val="0"/>
              </a:spcBef>
              <a:buNone/>
              <a:defRPr/>
            </a:lvl2pPr>
            <a:lvl3pPr indent="0" lvl="2" marL="0" rtl="1" algn="r">
              <a:spcBef>
                <a:spcPts val="0"/>
              </a:spcBef>
              <a:buNone/>
              <a:defRPr/>
            </a:lvl3pPr>
            <a:lvl4pPr indent="0" lvl="3" marL="0" rtl="1" algn="r">
              <a:spcBef>
                <a:spcPts val="0"/>
              </a:spcBef>
              <a:buNone/>
              <a:defRPr/>
            </a:lvl4pPr>
            <a:lvl5pPr indent="0" lvl="4" marL="0" rtl="1" algn="r">
              <a:spcBef>
                <a:spcPts val="0"/>
              </a:spcBef>
              <a:buNone/>
              <a:defRPr/>
            </a:lvl5pPr>
            <a:lvl6pPr indent="0" lvl="5" marL="0" rtl="1" algn="r">
              <a:spcBef>
                <a:spcPts val="0"/>
              </a:spcBef>
              <a:buNone/>
              <a:defRPr/>
            </a:lvl6pPr>
            <a:lvl7pPr indent="0" lvl="6" marL="0" rtl="1" algn="r">
              <a:spcBef>
                <a:spcPts val="0"/>
              </a:spcBef>
              <a:buNone/>
              <a:defRPr/>
            </a:lvl7pPr>
            <a:lvl8pPr indent="0" lvl="7" marL="0" rtl="1" algn="r">
              <a:spcBef>
                <a:spcPts val="0"/>
              </a:spcBef>
              <a:buNone/>
              <a:defRPr/>
            </a:lvl8pPr>
            <a:lvl9pPr indent="0" lvl="8" marL="0" rtl="1" algn="r">
              <a:spcBef>
                <a:spcPts val="0"/>
              </a:spcBef>
              <a:buNone/>
              <a:defRPr/>
            </a:lvl9pPr>
          </a:lstStyle>
          <a:p>
            <a:pPr indent="0" lvl="0" marL="0" rtl="1"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87" name="Shape 87"/>
        <p:cNvGrpSpPr/>
        <p:nvPr/>
      </p:nvGrpSpPr>
      <p:grpSpPr>
        <a:xfrm>
          <a:off x="0" y="0"/>
          <a:ext cx="0" cy="0"/>
          <a:chOff x="0" y="0"/>
          <a:chExt cx="0" cy="0"/>
        </a:xfrm>
      </p:grpSpPr>
      <p:sp>
        <p:nvSpPr>
          <p:cNvPr id="88" name="Google Shape;88;p12"/>
          <p:cNvSpPr txBox="1"/>
          <p:nvPr>
            <p:ph type="title"/>
          </p:nvPr>
        </p:nvSpPr>
        <p:spPr>
          <a:xfrm rot="5400000">
            <a:off x="-1028700" y="2476500"/>
            <a:ext cx="5410199" cy="18288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12"/>
          <p:cNvSpPr txBox="1"/>
          <p:nvPr>
            <p:ph idx="1" type="body"/>
          </p:nvPr>
        </p:nvSpPr>
        <p:spPr>
          <a:xfrm rot="5400000">
            <a:off x="3009900" y="266701"/>
            <a:ext cx="4876800" cy="57150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90" name="Google Shape;90;p12"/>
          <p:cNvSpPr txBox="1"/>
          <p:nvPr>
            <p:ph idx="10" type="dt"/>
          </p:nvPr>
        </p:nvSpPr>
        <p:spPr>
          <a:xfrm>
            <a:off x="6248400" y="6208776"/>
            <a:ext cx="21336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91" name="Google Shape;91;p12"/>
          <p:cNvSpPr txBox="1"/>
          <p:nvPr>
            <p:ph idx="11" type="ftr"/>
          </p:nvPr>
        </p:nvSpPr>
        <p:spPr>
          <a:xfrm>
            <a:off x="761999" y="6208776"/>
            <a:ext cx="4873869" cy="365125"/>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92" name="Google Shape;92;p12"/>
          <p:cNvSpPr txBox="1"/>
          <p:nvPr>
            <p:ph idx="12" type="sldNum"/>
          </p:nvPr>
        </p:nvSpPr>
        <p:spPr>
          <a:xfrm>
            <a:off x="7620000" y="5687568"/>
            <a:ext cx="762000" cy="365125"/>
          </a:xfrm>
          <a:prstGeom prst="rect">
            <a:avLst/>
          </a:prstGeom>
          <a:noFill/>
          <a:ln>
            <a:noFill/>
          </a:ln>
        </p:spPr>
        <p:txBody>
          <a:bodyPr anchorCtr="0" anchor="ctr" bIns="45700" lIns="91425" spcFirstLastPara="1" rIns="91425" wrap="square" tIns="45700">
            <a:noAutofit/>
          </a:bodyPr>
          <a:lstStyle>
            <a:lvl1pPr indent="0" lvl="0" marL="0" rtl="1" algn="r">
              <a:spcBef>
                <a:spcPts val="0"/>
              </a:spcBef>
              <a:buNone/>
              <a:defRPr/>
            </a:lvl1pPr>
            <a:lvl2pPr indent="0" lvl="1" marL="0" rtl="1" algn="r">
              <a:spcBef>
                <a:spcPts val="0"/>
              </a:spcBef>
              <a:buNone/>
              <a:defRPr/>
            </a:lvl2pPr>
            <a:lvl3pPr indent="0" lvl="2" marL="0" rtl="1" algn="r">
              <a:spcBef>
                <a:spcPts val="0"/>
              </a:spcBef>
              <a:buNone/>
              <a:defRPr/>
            </a:lvl3pPr>
            <a:lvl4pPr indent="0" lvl="3" marL="0" rtl="1" algn="r">
              <a:spcBef>
                <a:spcPts val="0"/>
              </a:spcBef>
              <a:buNone/>
              <a:defRPr/>
            </a:lvl4pPr>
            <a:lvl5pPr indent="0" lvl="4" marL="0" rtl="1" algn="r">
              <a:spcBef>
                <a:spcPts val="0"/>
              </a:spcBef>
              <a:buNone/>
              <a:defRPr/>
            </a:lvl5pPr>
            <a:lvl6pPr indent="0" lvl="5" marL="0" rtl="1" algn="r">
              <a:spcBef>
                <a:spcPts val="0"/>
              </a:spcBef>
              <a:buNone/>
              <a:defRPr/>
            </a:lvl6pPr>
            <a:lvl7pPr indent="0" lvl="6" marL="0" rtl="1" algn="r">
              <a:spcBef>
                <a:spcPts val="0"/>
              </a:spcBef>
              <a:buNone/>
              <a:defRPr/>
            </a:lvl7pPr>
            <a:lvl8pPr indent="0" lvl="7" marL="0" rtl="1" algn="r">
              <a:spcBef>
                <a:spcPts val="0"/>
              </a:spcBef>
              <a:buNone/>
              <a:defRPr/>
            </a:lvl8pPr>
            <a:lvl9pPr indent="0" lvl="8" marL="0" rtl="1" algn="r">
              <a:spcBef>
                <a:spcPts val="0"/>
              </a:spcBef>
              <a:buNone/>
              <a:defRPr/>
            </a:lvl9pPr>
          </a:lstStyle>
          <a:p>
            <a:pPr indent="0" lvl="0" marL="0" rtl="1"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5" name="Shape 25"/>
        <p:cNvGrpSpPr/>
        <p:nvPr/>
      </p:nvGrpSpPr>
      <p:grpSpPr>
        <a:xfrm>
          <a:off x="0" y="0"/>
          <a:ext cx="0" cy="0"/>
          <a:chOff x="0" y="0"/>
          <a:chExt cx="0" cy="0"/>
        </a:xfrm>
      </p:grpSpPr>
      <p:sp>
        <p:nvSpPr>
          <p:cNvPr id="26" name="Google Shape;26;p3"/>
          <p:cNvSpPr txBox="1"/>
          <p:nvPr>
            <p:ph type="title"/>
          </p:nvPr>
        </p:nvSpPr>
        <p:spPr>
          <a:xfrm>
            <a:off x="762000" y="4572000"/>
            <a:ext cx="6781800" cy="16002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3"/>
          <p:cNvSpPr txBox="1"/>
          <p:nvPr>
            <p:ph idx="1" type="body"/>
          </p:nvPr>
        </p:nvSpPr>
        <p:spPr>
          <a:xfrm>
            <a:off x="762000" y="685800"/>
            <a:ext cx="7543800" cy="3886200"/>
          </a:xfrm>
          <a:prstGeom prst="rect">
            <a:avLst/>
          </a:prstGeom>
          <a:noFill/>
          <a:ln>
            <a:noFill/>
          </a:ln>
        </p:spPr>
        <p:txBody>
          <a:bodyPr anchorCtr="0" anchor="ctr"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28" name="Google Shape;28;p3"/>
          <p:cNvSpPr txBox="1"/>
          <p:nvPr>
            <p:ph idx="10" type="dt"/>
          </p:nvPr>
        </p:nvSpPr>
        <p:spPr>
          <a:xfrm>
            <a:off x="6248400" y="6208776"/>
            <a:ext cx="21336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9" name="Google Shape;29;p3"/>
          <p:cNvSpPr txBox="1"/>
          <p:nvPr>
            <p:ph idx="11" type="ftr"/>
          </p:nvPr>
        </p:nvSpPr>
        <p:spPr>
          <a:xfrm>
            <a:off x="761999" y="6208776"/>
            <a:ext cx="4873869" cy="365125"/>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0" name="Google Shape;30;p3"/>
          <p:cNvSpPr txBox="1"/>
          <p:nvPr>
            <p:ph idx="12" type="sldNum"/>
          </p:nvPr>
        </p:nvSpPr>
        <p:spPr>
          <a:xfrm>
            <a:off x="7620000" y="5687568"/>
            <a:ext cx="762000" cy="365125"/>
          </a:xfrm>
          <a:prstGeom prst="rect">
            <a:avLst/>
          </a:prstGeom>
          <a:noFill/>
          <a:ln>
            <a:noFill/>
          </a:ln>
        </p:spPr>
        <p:txBody>
          <a:bodyPr anchorCtr="0" anchor="ctr" bIns="45700" lIns="91425" spcFirstLastPara="1" rIns="91425" wrap="square" tIns="45700">
            <a:noAutofit/>
          </a:bodyPr>
          <a:lstStyle>
            <a:lvl1pPr indent="0" lvl="0" marL="0" rtl="1" algn="r">
              <a:spcBef>
                <a:spcPts val="0"/>
              </a:spcBef>
              <a:buNone/>
              <a:defRPr/>
            </a:lvl1pPr>
            <a:lvl2pPr indent="0" lvl="1" marL="0" rtl="1" algn="r">
              <a:spcBef>
                <a:spcPts val="0"/>
              </a:spcBef>
              <a:buNone/>
              <a:defRPr/>
            </a:lvl2pPr>
            <a:lvl3pPr indent="0" lvl="2" marL="0" rtl="1" algn="r">
              <a:spcBef>
                <a:spcPts val="0"/>
              </a:spcBef>
              <a:buNone/>
              <a:defRPr/>
            </a:lvl3pPr>
            <a:lvl4pPr indent="0" lvl="3" marL="0" rtl="1" algn="r">
              <a:spcBef>
                <a:spcPts val="0"/>
              </a:spcBef>
              <a:buNone/>
              <a:defRPr/>
            </a:lvl4pPr>
            <a:lvl5pPr indent="0" lvl="4" marL="0" rtl="1" algn="r">
              <a:spcBef>
                <a:spcPts val="0"/>
              </a:spcBef>
              <a:buNone/>
              <a:defRPr/>
            </a:lvl5pPr>
            <a:lvl6pPr indent="0" lvl="5" marL="0" rtl="1" algn="r">
              <a:spcBef>
                <a:spcPts val="0"/>
              </a:spcBef>
              <a:buNone/>
              <a:defRPr/>
            </a:lvl6pPr>
            <a:lvl7pPr indent="0" lvl="6" marL="0" rtl="1" algn="r">
              <a:spcBef>
                <a:spcPts val="0"/>
              </a:spcBef>
              <a:buNone/>
              <a:defRPr/>
            </a:lvl7pPr>
            <a:lvl8pPr indent="0" lvl="7" marL="0" rtl="1" algn="r">
              <a:spcBef>
                <a:spcPts val="0"/>
              </a:spcBef>
              <a:buNone/>
              <a:defRPr/>
            </a:lvl8pPr>
            <a:lvl9pPr indent="0" lvl="8" marL="0" rtl="1" algn="r">
              <a:spcBef>
                <a:spcPts val="0"/>
              </a:spcBef>
              <a:buNone/>
              <a:defRPr/>
            </a:lvl9pPr>
          </a:lstStyle>
          <a:p>
            <a:pPr indent="0" lvl="0" marL="0" rtl="1"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showMasterSp="0" type="secHead">
  <p:cSld name="SECTION_HEADER">
    <p:spTree>
      <p:nvGrpSpPr>
        <p:cNvPr id="31" name="Shape 31"/>
        <p:cNvGrpSpPr/>
        <p:nvPr/>
      </p:nvGrpSpPr>
      <p:grpSpPr>
        <a:xfrm>
          <a:off x="0" y="0"/>
          <a:ext cx="0" cy="0"/>
          <a:chOff x="0" y="0"/>
          <a:chExt cx="0" cy="0"/>
        </a:xfrm>
      </p:grpSpPr>
      <p:sp>
        <p:nvSpPr>
          <p:cNvPr id="32" name="Google Shape;32;p4"/>
          <p:cNvSpPr/>
          <p:nvPr/>
        </p:nvSpPr>
        <p:spPr>
          <a:xfrm>
            <a:off x="777240" y="0"/>
            <a:ext cx="7543800" cy="304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33" name="Google Shape;33;p4"/>
          <p:cNvSpPr txBox="1"/>
          <p:nvPr>
            <p:ph type="title"/>
          </p:nvPr>
        </p:nvSpPr>
        <p:spPr>
          <a:xfrm>
            <a:off x="762000" y="3276600"/>
            <a:ext cx="7543800" cy="16764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rgbClr val="262626"/>
              </a:buClr>
              <a:buSzPts val="5400"/>
              <a:buFont typeface="Impact"/>
              <a:buNone/>
              <a:defRPr b="0" sz="5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4"/>
          <p:cNvSpPr txBox="1"/>
          <p:nvPr>
            <p:ph idx="1" type="body"/>
          </p:nvPr>
        </p:nvSpPr>
        <p:spPr>
          <a:xfrm>
            <a:off x="762000" y="4953000"/>
            <a:ext cx="6858000" cy="914400"/>
          </a:xfrm>
          <a:prstGeom prst="rect">
            <a:avLst/>
          </a:prstGeom>
          <a:noFill/>
          <a:ln>
            <a:noFill/>
          </a:ln>
        </p:spPr>
        <p:txBody>
          <a:bodyPr anchorCtr="0" anchor="t" bIns="45700" lIns="91425" spcFirstLastPara="1" rIns="91425" wrap="square" tIns="45700">
            <a:noAutofit/>
          </a:bodyPr>
          <a:lstStyle>
            <a:lvl1pPr indent="-228600" lvl="0" marL="457200" algn="l">
              <a:spcBef>
                <a:spcPts val="560"/>
              </a:spcBef>
              <a:spcAft>
                <a:spcPts val="0"/>
              </a:spcAft>
              <a:buSzPts val="2800"/>
              <a:buNone/>
              <a:defRPr sz="2800">
                <a:solidFill>
                  <a:schemeClr val="dk2"/>
                </a:solidFill>
              </a:defRPr>
            </a:lvl1pPr>
            <a:lvl2pPr indent="-228600" lvl="1" marL="914400" algn="l">
              <a:spcBef>
                <a:spcPts val="360"/>
              </a:spcBef>
              <a:spcAft>
                <a:spcPts val="0"/>
              </a:spcAft>
              <a:buSzPts val="1800"/>
              <a:buNone/>
              <a:defRPr sz="1800">
                <a:solidFill>
                  <a:srgbClr val="888888"/>
                </a:solidFill>
              </a:defRPr>
            </a:lvl2pPr>
            <a:lvl3pPr indent="-228600" lvl="2" marL="1371600" algn="l">
              <a:spcBef>
                <a:spcPts val="320"/>
              </a:spcBef>
              <a:spcAft>
                <a:spcPts val="0"/>
              </a:spcAft>
              <a:buSzPts val="1600"/>
              <a:buNone/>
              <a:defRPr sz="1600">
                <a:solidFill>
                  <a:srgbClr val="888888"/>
                </a:solidFill>
              </a:defRPr>
            </a:lvl3pPr>
            <a:lvl4pPr indent="-228600" lvl="3" marL="1828800" algn="l">
              <a:spcBef>
                <a:spcPts val="280"/>
              </a:spcBef>
              <a:spcAft>
                <a:spcPts val="0"/>
              </a:spcAft>
              <a:buSzPts val="1400"/>
              <a:buNone/>
              <a:defRPr sz="1400">
                <a:solidFill>
                  <a:srgbClr val="888888"/>
                </a:solidFill>
              </a:defRPr>
            </a:lvl4pPr>
            <a:lvl5pPr indent="-228600" lvl="4" marL="2286000" algn="l">
              <a:spcBef>
                <a:spcPts val="280"/>
              </a:spcBef>
              <a:spcAft>
                <a:spcPts val="0"/>
              </a:spcAft>
              <a:buSzPts val="1400"/>
              <a:buNone/>
              <a:defRPr sz="1400">
                <a:solidFill>
                  <a:srgbClr val="888888"/>
                </a:solidFill>
              </a:defRPr>
            </a:lvl5pPr>
            <a:lvl6pPr indent="-228600" lvl="5" marL="2743200" algn="l">
              <a:spcBef>
                <a:spcPts val="280"/>
              </a:spcBef>
              <a:spcAft>
                <a:spcPts val="0"/>
              </a:spcAft>
              <a:buSzPts val="1400"/>
              <a:buNone/>
              <a:defRPr sz="1400">
                <a:solidFill>
                  <a:srgbClr val="888888"/>
                </a:solidFill>
              </a:defRPr>
            </a:lvl6pPr>
            <a:lvl7pPr indent="-228600" lvl="6" marL="3200400" algn="l">
              <a:spcBef>
                <a:spcPts val="280"/>
              </a:spcBef>
              <a:spcAft>
                <a:spcPts val="0"/>
              </a:spcAft>
              <a:buSzPts val="1400"/>
              <a:buNone/>
              <a:defRPr sz="1400">
                <a:solidFill>
                  <a:srgbClr val="888888"/>
                </a:solidFill>
              </a:defRPr>
            </a:lvl7pPr>
            <a:lvl8pPr indent="-228600" lvl="7" marL="3657600" algn="l">
              <a:spcBef>
                <a:spcPts val="280"/>
              </a:spcBef>
              <a:spcAft>
                <a:spcPts val="0"/>
              </a:spcAft>
              <a:buSzPts val="1400"/>
              <a:buNone/>
              <a:defRPr sz="1400">
                <a:solidFill>
                  <a:srgbClr val="888888"/>
                </a:solidFill>
              </a:defRPr>
            </a:lvl8pPr>
            <a:lvl9pPr indent="-228600" lvl="8" marL="4114800" algn="l">
              <a:spcBef>
                <a:spcPts val="280"/>
              </a:spcBef>
              <a:spcAft>
                <a:spcPts val="0"/>
              </a:spcAft>
              <a:buSzPts val="1400"/>
              <a:buNone/>
              <a:defRPr sz="1400">
                <a:solidFill>
                  <a:srgbClr val="888888"/>
                </a:solidFill>
              </a:defRPr>
            </a:lvl9pPr>
          </a:lstStyle>
          <a:p/>
        </p:txBody>
      </p:sp>
      <p:sp>
        <p:nvSpPr>
          <p:cNvPr id="35" name="Google Shape;35;p4"/>
          <p:cNvSpPr txBox="1"/>
          <p:nvPr>
            <p:ph idx="10" type="dt"/>
          </p:nvPr>
        </p:nvSpPr>
        <p:spPr>
          <a:xfrm>
            <a:off x="6248400" y="6208776"/>
            <a:ext cx="21336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6" name="Google Shape;36;p4"/>
          <p:cNvSpPr txBox="1"/>
          <p:nvPr>
            <p:ph idx="11" type="ftr"/>
          </p:nvPr>
        </p:nvSpPr>
        <p:spPr>
          <a:xfrm>
            <a:off x="761999" y="6208776"/>
            <a:ext cx="4873869" cy="365125"/>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7" name="Google Shape;37;p4"/>
          <p:cNvSpPr txBox="1"/>
          <p:nvPr>
            <p:ph idx="12" type="sldNum"/>
          </p:nvPr>
        </p:nvSpPr>
        <p:spPr>
          <a:xfrm>
            <a:off x="7620000" y="5687568"/>
            <a:ext cx="762000" cy="365125"/>
          </a:xfrm>
          <a:prstGeom prst="rect">
            <a:avLst/>
          </a:prstGeom>
          <a:noFill/>
          <a:ln>
            <a:noFill/>
          </a:ln>
        </p:spPr>
        <p:txBody>
          <a:bodyPr anchorCtr="0" anchor="ctr" bIns="45700" lIns="91425" spcFirstLastPara="1" rIns="91425" wrap="square" tIns="45700">
            <a:noAutofit/>
          </a:bodyPr>
          <a:lstStyle>
            <a:lvl1pPr indent="0" lvl="0" marL="0" rtl="1" algn="r">
              <a:spcBef>
                <a:spcPts val="0"/>
              </a:spcBef>
              <a:buNone/>
              <a:defRPr/>
            </a:lvl1pPr>
            <a:lvl2pPr indent="0" lvl="1" marL="0" rtl="1" algn="r">
              <a:spcBef>
                <a:spcPts val="0"/>
              </a:spcBef>
              <a:buNone/>
              <a:defRPr/>
            </a:lvl2pPr>
            <a:lvl3pPr indent="0" lvl="2" marL="0" rtl="1" algn="r">
              <a:spcBef>
                <a:spcPts val="0"/>
              </a:spcBef>
              <a:buNone/>
              <a:defRPr/>
            </a:lvl3pPr>
            <a:lvl4pPr indent="0" lvl="3" marL="0" rtl="1" algn="r">
              <a:spcBef>
                <a:spcPts val="0"/>
              </a:spcBef>
              <a:buNone/>
              <a:defRPr/>
            </a:lvl4pPr>
            <a:lvl5pPr indent="0" lvl="4" marL="0" rtl="1" algn="r">
              <a:spcBef>
                <a:spcPts val="0"/>
              </a:spcBef>
              <a:buNone/>
              <a:defRPr/>
            </a:lvl5pPr>
            <a:lvl6pPr indent="0" lvl="5" marL="0" rtl="1" algn="r">
              <a:spcBef>
                <a:spcPts val="0"/>
              </a:spcBef>
              <a:buNone/>
              <a:defRPr/>
            </a:lvl6pPr>
            <a:lvl7pPr indent="0" lvl="6" marL="0" rtl="1" algn="r">
              <a:spcBef>
                <a:spcPts val="0"/>
              </a:spcBef>
              <a:buNone/>
              <a:defRPr/>
            </a:lvl7pPr>
            <a:lvl8pPr indent="0" lvl="7" marL="0" rtl="1" algn="r">
              <a:spcBef>
                <a:spcPts val="0"/>
              </a:spcBef>
              <a:buNone/>
              <a:defRPr/>
            </a:lvl8pPr>
            <a:lvl9pPr indent="0" lvl="8" marL="0" rtl="1" algn="r">
              <a:spcBef>
                <a:spcPts val="0"/>
              </a:spcBef>
              <a:buNone/>
              <a:defRPr/>
            </a:lvl9pPr>
          </a:lstStyle>
          <a:p>
            <a:pPr indent="0" lvl="0" marL="0" rtl="1" algn="r">
              <a:spcBef>
                <a:spcPts val="0"/>
              </a:spcBef>
              <a:spcAft>
                <a:spcPts val="0"/>
              </a:spcAft>
              <a:buNone/>
            </a:pPr>
            <a:fld id="{00000000-1234-1234-1234-123412341234}" type="slidenum">
              <a:rPr lang="en-US"/>
              <a:t>‹#›</a:t>
            </a:fld>
            <a:endParaRPr/>
          </a:p>
        </p:txBody>
      </p:sp>
      <p:sp>
        <p:nvSpPr>
          <p:cNvPr id="38" name="Google Shape;38;p4"/>
          <p:cNvSpPr/>
          <p:nvPr/>
        </p:nvSpPr>
        <p:spPr>
          <a:xfrm>
            <a:off x="777240" y="6172200"/>
            <a:ext cx="7543800" cy="2743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9" name="Shape 39"/>
        <p:cNvGrpSpPr/>
        <p:nvPr/>
      </p:nvGrpSpPr>
      <p:grpSpPr>
        <a:xfrm>
          <a:off x="0" y="0"/>
          <a:ext cx="0" cy="0"/>
          <a:chOff x="0" y="0"/>
          <a:chExt cx="0" cy="0"/>
        </a:xfrm>
      </p:grpSpPr>
      <p:sp>
        <p:nvSpPr>
          <p:cNvPr id="40" name="Google Shape;40;p5"/>
          <p:cNvSpPr txBox="1"/>
          <p:nvPr>
            <p:ph type="title"/>
          </p:nvPr>
        </p:nvSpPr>
        <p:spPr>
          <a:xfrm>
            <a:off x="762000" y="4572000"/>
            <a:ext cx="6781800" cy="16002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5"/>
          <p:cNvSpPr txBox="1"/>
          <p:nvPr>
            <p:ph idx="1" type="body"/>
          </p:nvPr>
        </p:nvSpPr>
        <p:spPr>
          <a:xfrm>
            <a:off x="762000" y="609601"/>
            <a:ext cx="3657600" cy="3767328"/>
          </a:xfrm>
          <a:prstGeom prst="rect">
            <a:avLst/>
          </a:prstGeom>
          <a:noFill/>
          <a:ln>
            <a:noFill/>
          </a:ln>
        </p:spPr>
        <p:txBody>
          <a:bodyPr anchorCtr="0" anchor="ctr" bIns="45700" lIns="91425" spcFirstLastPara="1" rIns="91425" wrap="square" tIns="45700">
            <a:noAutofit/>
          </a:bodyPr>
          <a:lstStyle>
            <a:lvl1pPr indent="-406400" lvl="0" marL="457200" algn="l">
              <a:spcBef>
                <a:spcPts val="560"/>
              </a:spcBef>
              <a:spcAft>
                <a:spcPts val="0"/>
              </a:spcAft>
              <a:buSzPts val="2800"/>
              <a:buChar char="•"/>
              <a:defRPr sz="2800"/>
            </a:lvl1pPr>
            <a:lvl2pPr indent="-381000" lvl="1" marL="914400" algn="l">
              <a:spcBef>
                <a:spcPts val="480"/>
              </a:spcBef>
              <a:spcAft>
                <a:spcPts val="0"/>
              </a:spcAft>
              <a:buSzPts val="2400"/>
              <a:buChar char="•"/>
              <a:defRPr sz="2400"/>
            </a:lvl2pPr>
            <a:lvl3pPr indent="-355600" lvl="2" marL="1371600" algn="l">
              <a:spcBef>
                <a:spcPts val="400"/>
              </a:spcBef>
              <a:spcAft>
                <a:spcPts val="0"/>
              </a:spcAft>
              <a:buSzPts val="2000"/>
              <a:buChar char="•"/>
              <a:defRPr sz="2000"/>
            </a:lvl3pPr>
            <a:lvl4pPr indent="-342900" lvl="3" marL="1828800" algn="l">
              <a:spcBef>
                <a:spcPts val="360"/>
              </a:spcBef>
              <a:spcAft>
                <a:spcPts val="0"/>
              </a:spcAft>
              <a:buSzPts val="1800"/>
              <a:buChar char="•"/>
              <a:defRPr sz="1800"/>
            </a:lvl4pPr>
            <a:lvl5pPr indent="-342900" lvl="4" marL="2286000" algn="l">
              <a:spcBef>
                <a:spcPts val="360"/>
              </a:spcBef>
              <a:spcAft>
                <a:spcPts val="0"/>
              </a:spcAft>
              <a:buSzPts val="1800"/>
              <a:buChar char="•"/>
              <a:defRPr sz="1800"/>
            </a:lvl5pPr>
            <a:lvl6pPr indent="-342900" lvl="5" marL="2743200" algn="l">
              <a:spcBef>
                <a:spcPts val="360"/>
              </a:spcBef>
              <a:spcAft>
                <a:spcPts val="0"/>
              </a:spcAft>
              <a:buSzPts val="1800"/>
              <a:buChar char="•"/>
              <a:defRPr sz="1800"/>
            </a:lvl6pPr>
            <a:lvl7pPr indent="-342900" lvl="6" marL="3200400" algn="l">
              <a:spcBef>
                <a:spcPts val="360"/>
              </a:spcBef>
              <a:spcAft>
                <a:spcPts val="0"/>
              </a:spcAft>
              <a:buSzPts val="1800"/>
              <a:buChar char="•"/>
              <a:defRPr sz="1800"/>
            </a:lvl7pPr>
            <a:lvl8pPr indent="-342900" lvl="7" marL="3657600" algn="l">
              <a:spcBef>
                <a:spcPts val="360"/>
              </a:spcBef>
              <a:spcAft>
                <a:spcPts val="0"/>
              </a:spcAft>
              <a:buSzPts val="1800"/>
              <a:buChar char="•"/>
              <a:defRPr sz="1800"/>
            </a:lvl8pPr>
            <a:lvl9pPr indent="-342900" lvl="8" marL="4114800" algn="l">
              <a:spcBef>
                <a:spcPts val="360"/>
              </a:spcBef>
              <a:spcAft>
                <a:spcPts val="0"/>
              </a:spcAft>
              <a:buSzPts val="1800"/>
              <a:buChar char="•"/>
              <a:defRPr sz="1800"/>
            </a:lvl9pPr>
          </a:lstStyle>
          <a:p/>
        </p:txBody>
      </p:sp>
      <p:sp>
        <p:nvSpPr>
          <p:cNvPr id="42" name="Google Shape;42;p5"/>
          <p:cNvSpPr txBox="1"/>
          <p:nvPr>
            <p:ph idx="2" type="body"/>
          </p:nvPr>
        </p:nvSpPr>
        <p:spPr>
          <a:xfrm>
            <a:off x="4648200" y="609601"/>
            <a:ext cx="3657600" cy="3767328"/>
          </a:xfrm>
          <a:prstGeom prst="rect">
            <a:avLst/>
          </a:prstGeom>
          <a:noFill/>
          <a:ln>
            <a:noFill/>
          </a:ln>
        </p:spPr>
        <p:txBody>
          <a:bodyPr anchorCtr="0" anchor="ctr" bIns="45700" lIns="91425" spcFirstLastPara="1" rIns="91425" wrap="square" tIns="45700">
            <a:noAutofit/>
          </a:bodyPr>
          <a:lstStyle>
            <a:lvl1pPr indent="-406400" lvl="0" marL="457200" algn="l">
              <a:spcBef>
                <a:spcPts val="560"/>
              </a:spcBef>
              <a:spcAft>
                <a:spcPts val="0"/>
              </a:spcAft>
              <a:buSzPts val="2800"/>
              <a:buChar char="•"/>
              <a:defRPr sz="2800"/>
            </a:lvl1pPr>
            <a:lvl2pPr indent="-381000" lvl="1" marL="914400" algn="l">
              <a:spcBef>
                <a:spcPts val="480"/>
              </a:spcBef>
              <a:spcAft>
                <a:spcPts val="0"/>
              </a:spcAft>
              <a:buSzPts val="2400"/>
              <a:buChar char="•"/>
              <a:defRPr sz="2400"/>
            </a:lvl2pPr>
            <a:lvl3pPr indent="-355600" lvl="2" marL="1371600" algn="l">
              <a:spcBef>
                <a:spcPts val="400"/>
              </a:spcBef>
              <a:spcAft>
                <a:spcPts val="0"/>
              </a:spcAft>
              <a:buSzPts val="2000"/>
              <a:buChar char="•"/>
              <a:defRPr sz="2000"/>
            </a:lvl3pPr>
            <a:lvl4pPr indent="-342900" lvl="3" marL="1828800" algn="l">
              <a:spcBef>
                <a:spcPts val="360"/>
              </a:spcBef>
              <a:spcAft>
                <a:spcPts val="0"/>
              </a:spcAft>
              <a:buSzPts val="1800"/>
              <a:buChar char="•"/>
              <a:defRPr sz="1800"/>
            </a:lvl4pPr>
            <a:lvl5pPr indent="-342900" lvl="4" marL="2286000" algn="l">
              <a:spcBef>
                <a:spcPts val="360"/>
              </a:spcBef>
              <a:spcAft>
                <a:spcPts val="0"/>
              </a:spcAft>
              <a:buSzPts val="1800"/>
              <a:buChar char="•"/>
              <a:defRPr sz="1800"/>
            </a:lvl5pPr>
            <a:lvl6pPr indent="-342900" lvl="5" marL="2743200" algn="l">
              <a:spcBef>
                <a:spcPts val="360"/>
              </a:spcBef>
              <a:spcAft>
                <a:spcPts val="0"/>
              </a:spcAft>
              <a:buSzPts val="1800"/>
              <a:buChar char="•"/>
              <a:defRPr sz="1800"/>
            </a:lvl6pPr>
            <a:lvl7pPr indent="-342900" lvl="6" marL="3200400" algn="l">
              <a:spcBef>
                <a:spcPts val="360"/>
              </a:spcBef>
              <a:spcAft>
                <a:spcPts val="0"/>
              </a:spcAft>
              <a:buSzPts val="1800"/>
              <a:buChar char="•"/>
              <a:defRPr sz="1800"/>
            </a:lvl7pPr>
            <a:lvl8pPr indent="-342900" lvl="7" marL="3657600" algn="l">
              <a:spcBef>
                <a:spcPts val="360"/>
              </a:spcBef>
              <a:spcAft>
                <a:spcPts val="0"/>
              </a:spcAft>
              <a:buSzPts val="1800"/>
              <a:buChar char="•"/>
              <a:defRPr sz="1800"/>
            </a:lvl8pPr>
            <a:lvl9pPr indent="-342900" lvl="8" marL="4114800" algn="l">
              <a:spcBef>
                <a:spcPts val="360"/>
              </a:spcBef>
              <a:spcAft>
                <a:spcPts val="0"/>
              </a:spcAft>
              <a:buSzPts val="1800"/>
              <a:buChar char="•"/>
              <a:defRPr sz="1800"/>
            </a:lvl9pPr>
          </a:lstStyle>
          <a:p/>
        </p:txBody>
      </p:sp>
      <p:sp>
        <p:nvSpPr>
          <p:cNvPr id="43" name="Google Shape;43;p5"/>
          <p:cNvSpPr txBox="1"/>
          <p:nvPr>
            <p:ph idx="10" type="dt"/>
          </p:nvPr>
        </p:nvSpPr>
        <p:spPr>
          <a:xfrm>
            <a:off x="6248400" y="6208776"/>
            <a:ext cx="21336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44" name="Google Shape;44;p5"/>
          <p:cNvSpPr txBox="1"/>
          <p:nvPr>
            <p:ph idx="11" type="ftr"/>
          </p:nvPr>
        </p:nvSpPr>
        <p:spPr>
          <a:xfrm>
            <a:off x="761999" y="6208776"/>
            <a:ext cx="4873869" cy="365125"/>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45" name="Google Shape;45;p5"/>
          <p:cNvSpPr txBox="1"/>
          <p:nvPr>
            <p:ph idx="12" type="sldNum"/>
          </p:nvPr>
        </p:nvSpPr>
        <p:spPr>
          <a:xfrm>
            <a:off x="7620000" y="5687568"/>
            <a:ext cx="762000" cy="365125"/>
          </a:xfrm>
          <a:prstGeom prst="rect">
            <a:avLst/>
          </a:prstGeom>
          <a:noFill/>
          <a:ln>
            <a:noFill/>
          </a:ln>
        </p:spPr>
        <p:txBody>
          <a:bodyPr anchorCtr="0" anchor="ctr" bIns="45700" lIns="91425" spcFirstLastPara="1" rIns="91425" wrap="square" tIns="45700">
            <a:noAutofit/>
          </a:bodyPr>
          <a:lstStyle>
            <a:lvl1pPr indent="0" lvl="0" marL="0" rtl="1" algn="r">
              <a:spcBef>
                <a:spcPts val="0"/>
              </a:spcBef>
              <a:buNone/>
              <a:defRPr/>
            </a:lvl1pPr>
            <a:lvl2pPr indent="0" lvl="1" marL="0" rtl="1" algn="r">
              <a:spcBef>
                <a:spcPts val="0"/>
              </a:spcBef>
              <a:buNone/>
              <a:defRPr/>
            </a:lvl2pPr>
            <a:lvl3pPr indent="0" lvl="2" marL="0" rtl="1" algn="r">
              <a:spcBef>
                <a:spcPts val="0"/>
              </a:spcBef>
              <a:buNone/>
              <a:defRPr/>
            </a:lvl3pPr>
            <a:lvl4pPr indent="0" lvl="3" marL="0" rtl="1" algn="r">
              <a:spcBef>
                <a:spcPts val="0"/>
              </a:spcBef>
              <a:buNone/>
              <a:defRPr/>
            </a:lvl4pPr>
            <a:lvl5pPr indent="0" lvl="4" marL="0" rtl="1" algn="r">
              <a:spcBef>
                <a:spcPts val="0"/>
              </a:spcBef>
              <a:buNone/>
              <a:defRPr/>
            </a:lvl5pPr>
            <a:lvl6pPr indent="0" lvl="5" marL="0" rtl="1" algn="r">
              <a:spcBef>
                <a:spcPts val="0"/>
              </a:spcBef>
              <a:buNone/>
              <a:defRPr/>
            </a:lvl6pPr>
            <a:lvl7pPr indent="0" lvl="6" marL="0" rtl="1" algn="r">
              <a:spcBef>
                <a:spcPts val="0"/>
              </a:spcBef>
              <a:buNone/>
              <a:defRPr/>
            </a:lvl7pPr>
            <a:lvl8pPr indent="0" lvl="7" marL="0" rtl="1" algn="r">
              <a:spcBef>
                <a:spcPts val="0"/>
              </a:spcBef>
              <a:buNone/>
              <a:defRPr/>
            </a:lvl8pPr>
            <a:lvl9pPr indent="0" lvl="8" marL="0" rtl="1" algn="r">
              <a:spcBef>
                <a:spcPts val="0"/>
              </a:spcBef>
              <a:buNone/>
              <a:defRPr/>
            </a:lvl9pPr>
          </a:lstStyle>
          <a:p>
            <a:pPr indent="0" lvl="0" marL="0" rtl="1"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6" name="Shape 46"/>
        <p:cNvGrpSpPr/>
        <p:nvPr/>
      </p:nvGrpSpPr>
      <p:grpSpPr>
        <a:xfrm>
          <a:off x="0" y="0"/>
          <a:ext cx="0" cy="0"/>
          <a:chOff x="0" y="0"/>
          <a:chExt cx="0" cy="0"/>
        </a:xfrm>
      </p:grpSpPr>
      <p:sp>
        <p:nvSpPr>
          <p:cNvPr id="47" name="Google Shape;47;p6"/>
          <p:cNvSpPr txBox="1"/>
          <p:nvPr>
            <p:ph type="title"/>
          </p:nvPr>
        </p:nvSpPr>
        <p:spPr>
          <a:xfrm>
            <a:off x="762000" y="4572000"/>
            <a:ext cx="6781800" cy="16002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rgbClr val="262626"/>
              </a:buClr>
              <a:buSzPts val="5400"/>
              <a:buFont typeface="Impact"/>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
          <p:cNvSpPr txBox="1"/>
          <p:nvPr>
            <p:ph idx="1" type="body"/>
          </p:nvPr>
        </p:nvSpPr>
        <p:spPr>
          <a:xfrm>
            <a:off x="758952" y="609600"/>
            <a:ext cx="3657600" cy="639762"/>
          </a:xfrm>
          <a:prstGeom prst="rect">
            <a:avLst/>
          </a:prstGeom>
          <a:noFill/>
          <a:ln>
            <a:noFill/>
          </a:ln>
        </p:spPr>
        <p:txBody>
          <a:bodyPr anchorCtr="0" anchor="b" bIns="45700" lIns="91425" spcFirstLastPara="1" rIns="91425" wrap="square" tIns="45700">
            <a:noAutofit/>
          </a:bodyPr>
          <a:lstStyle>
            <a:lvl1pPr indent="-228600" lvl="0" marL="457200" algn="l">
              <a:spcBef>
                <a:spcPts val="560"/>
              </a:spcBef>
              <a:spcAft>
                <a:spcPts val="0"/>
              </a:spcAft>
              <a:buSzPts val="2800"/>
              <a:buNone/>
              <a:defRPr b="0" sz="2800">
                <a:latin typeface="Impact"/>
                <a:ea typeface="Impact"/>
                <a:cs typeface="Impact"/>
                <a:sym typeface="Impact"/>
              </a:defRPr>
            </a:lvl1pPr>
            <a:lvl2pPr indent="-228600" lvl="1" marL="914400" algn="l">
              <a:spcBef>
                <a:spcPts val="400"/>
              </a:spcBef>
              <a:spcAft>
                <a:spcPts val="0"/>
              </a:spcAft>
              <a:buSzPts val="2000"/>
              <a:buNone/>
              <a:defRPr b="1" sz="2000"/>
            </a:lvl2pPr>
            <a:lvl3pPr indent="-228600" lvl="2" marL="1371600" algn="l">
              <a:spcBef>
                <a:spcPts val="360"/>
              </a:spcBef>
              <a:spcAft>
                <a:spcPts val="0"/>
              </a:spcAft>
              <a:buSzPts val="1800"/>
              <a:buNone/>
              <a:defRPr b="1" sz="1800"/>
            </a:lvl3pPr>
            <a:lvl4pPr indent="-228600" lvl="3" marL="1828800" algn="l">
              <a:spcBef>
                <a:spcPts val="320"/>
              </a:spcBef>
              <a:spcAft>
                <a:spcPts val="0"/>
              </a:spcAft>
              <a:buSzPts val="1600"/>
              <a:buNone/>
              <a:defRPr b="1" sz="1600"/>
            </a:lvl4pPr>
            <a:lvl5pPr indent="-228600" lvl="4" marL="2286000" algn="l">
              <a:spcBef>
                <a:spcPts val="320"/>
              </a:spcBef>
              <a:spcAft>
                <a:spcPts val="0"/>
              </a:spcAft>
              <a:buSzPts val="1600"/>
              <a:buNone/>
              <a:defRPr b="1" sz="1600"/>
            </a:lvl5pPr>
            <a:lvl6pPr indent="-228600" lvl="5" marL="2743200" algn="l">
              <a:spcBef>
                <a:spcPts val="320"/>
              </a:spcBef>
              <a:spcAft>
                <a:spcPts val="0"/>
              </a:spcAft>
              <a:buSzPts val="1600"/>
              <a:buNone/>
              <a:defRPr b="1" sz="1600"/>
            </a:lvl6pPr>
            <a:lvl7pPr indent="-228600" lvl="6" marL="3200400" algn="l">
              <a:spcBef>
                <a:spcPts val="320"/>
              </a:spcBef>
              <a:spcAft>
                <a:spcPts val="0"/>
              </a:spcAft>
              <a:buSzPts val="1600"/>
              <a:buNone/>
              <a:defRPr b="1" sz="1600"/>
            </a:lvl7pPr>
            <a:lvl8pPr indent="-228600" lvl="7" marL="3657600" algn="l">
              <a:spcBef>
                <a:spcPts val="320"/>
              </a:spcBef>
              <a:spcAft>
                <a:spcPts val="0"/>
              </a:spcAft>
              <a:buSzPts val="1600"/>
              <a:buNone/>
              <a:defRPr b="1" sz="1600"/>
            </a:lvl8pPr>
            <a:lvl9pPr indent="-228600" lvl="8" marL="4114800" algn="l">
              <a:spcBef>
                <a:spcPts val="320"/>
              </a:spcBef>
              <a:spcAft>
                <a:spcPts val="0"/>
              </a:spcAft>
              <a:buSzPts val="1600"/>
              <a:buNone/>
              <a:defRPr b="1" sz="1600"/>
            </a:lvl9pPr>
          </a:lstStyle>
          <a:p/>
        </p:txBody>
      </p:sp>
      <p:sp>
        <p:nvSpPr>
          <p:cNvPr id="49" name="Google Shape;49;p6"/>
          <p:cNvSpPr txBox="1"/>
          <p:nvPr>
            <p:ph idx="2" type="body"/>
          </p:nvPr>
        </p:nvSpPr>
        <p:spPr>
          <a:xfrm>
            <a:off x="758952" y="1329264"/>
            <a:ext cx="3657600" cy="3048000"/>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SzPts val="2400"/>
              <a:buChar char="•"/>
              <a:defRPr sz="2400"/>
            </a:lvl1pPr>
            <a:lvl2pPr indent="-355600" lvl="1" marL="914400" algn="l">
              <a:spcBef>
                <a:spcPts val="400"/>
              </a:spcBef>
              <a:spcAft>
                <a:spcPts val="0"/>
              </a:spcAft>
              <a:buSzPts val="2000"/>
              <a:buChar char="•"/>
              <a:defRPr sz="2000"/>
            </a:lvl2pPr>
            <a:lvl3pPr indent="-342900" lvl="2" marL="1371600" algn="l">
              <a:spcBef>
                <a:spcPts val="360"/>
              </a:spcBef>
              <a:spcAft>
                <a:spcPts val="0"/>
              </a:spcAft>
              <a:buSzPts val="1800"/>
              <a:buChar char="•"/>
              <a:defRPr sz="1800"/>
            </a:lvl3pPr>
            <a:lvl4pPr indent="-330200" lvl="3" marL="1828800" algn="l">
              <a:spcBef>
                <a:spcPts val="320"/>
              </a:spcBef>
              <a:spcAft>
                <a:spcPts val="0"/>
              </a:spcAft>
              <a:buSzPts val="1600"/>
              <a:buChar char="•"/>
              <a:defRPr sz="1600"/>
            </a:lvl4pPr>
            <a:lvl5pPr indent="-330200" lvl="4" marL="2286000" algn="l">
              <a:spcBef>
                <a:spcPts val="320"/>
              </a:spcBef>
              <a:spcAft>
                <a:spcPts val="0"/>
              </a:spcAft>
              <a:buSzPts val="1600"/>
              <a:buChar char="•"/>
              <a:defRPr sz="1600"/>
            </a:lvl5pPr>
            <a:lvl6pPr indent="-330200" lvl="5" marL="2743200" algn="l">
              <a:spcBef>
                <a:spcPts val="320"/>
              </a:spcBef>
              <a:spcAft>
                <a:spcPts val="0"/>
              </a:spcAft>
              <a:buSzPts val="1600"/>
              <a:buChar char="•"/>
              <a:defRPr sz="1600"/>
            </a:lvl6pPr>
            <a:lvl7pPr indent="-330200" lvl="6" marL="3200400" algn="l">
              <a:spcBef>
                <a:spcPts val="320"/>
              </a:spcBef>
              <a:spcAft>
                <a:spcPts val="0"/>
              </a:spcAft>
              <a:buSzPts val="1600"/>
              <a:buChar char="•"/>
              <a:defRPr sz="1600"/>
            </a:lvl7pPr>
            <a:lvl8pPr indent="-330200" lvl="7" marL="3657600" algn="l">
              <a:spcBef>
                <a:spcPts val="320"/>
              </a:spcBef>
              <a:spcAft>
                <a:spcPts val="0"/>
              </a:spcAft>
              <a:buSzPts val="1600"/>
              <a:buChar char="•"/>
              <a:defRPr sz="1600"/>
            </a:lvl8pPr>
            <a:lvl9pPr indent="-330200" lvl="8" marL="4114800" algn="l">
              <a:spcBef>
                <a:spcPts val="320"/>
              </a:spcBef>
              <a:spcAft>
                <a:spcPts val="0"/>
              </a:spcAft>
              <a:buSzPts val="1600"/>
              <a:buChar char="•"/>
              <a:defRPr sz="1600"/>
            </a:lvl9pPr>
          </a:lstStyle>
          <a:p/>
        </p:txBody>
      </p:sp>
      <p:sp>
        <p:nvSpPr>
          <p:cNvPr id="50" name="Google Shape;50;p6"/>
          <p:cNvSpPr txBox="1"/>
          <p:nvPr>
            <p:ph idx="3" type="body"/>
          </p:nvPr>
        </p:nvSpPr>
        <p:spPr>
          <a:xfrm>
            <a:off x="4645152" y="609600"/>
            <a:ext cx="3657600" cy="639762"/>
          </a:xfrm>
          <a:prstGeom prst="rect">
            <a:avLst/>
          </a:prstGeom>
          <a:noFill/>
          <a:ln>
            <a:noFill/>
          </a:ln>
        </p:spPr>
        <p:txBody>
          <a:bodyPr anchorCtr="0" anchor="b" bIns="45700" lIns="91425" spcFirstLastPara="1" rIns="91425" wrap="square" tIns="45700">
            <a:noAutofit/>
          </a:bodyPr>
          <a:lstStyle>
            <a:lvl1pPr indent="-228600" lvl="0" marL="457200" algn="l">
              <a:spcBef>
                <a:spcPts val="560"/>
              </a:spcBef>
              <a:spcAft>
                <a:spcPts val="0"/>
              </a:spcAft>
              <a:buSzPts val="2800"/>
              <a:buNone/>
              <a:defRPr b="0" sz="2800">
                <a:latin typeface="Impact"/>
                <a:ea typeface="Impact"/>
                <a:cs typeface="Impact"/>
                <a:sym typeface="Impact"/>
              </a:defRPr>
            </a:lvl1pPr>
            <a:lvl2pPr indent="-228600" lvl="1" marL="914400" algn="l">
              <a:spcBef>
                <a:spcPts val="400"/>
              </a:spcBef>
              <a:spcAft>
                <a:spcPts val="0"/>
              </a:spcAft>
              <a:buSzPts val="2000"/>
              <a:buNone/>
              <a:defRPr b="1" sz="2000"/>
            </a:lvl2pPr>
            <a:lvl3pPr indent="-228600" lvl="2" marL="1371600" algn="l">
              <a:spcBef>
                <a:spcPts val="360"/>
              </a:spcBef>
              <a:spcAft>
                <a:spcPts val="0"/>
              </a:spcAft>
              <a:buSzPts val="1800"/>
              <a:buNone/>
              <a:defRPr b="1" sz="1800"/>
            </a:lvl3pPr>
            <a:lvl4pPr indent="-228600" lvl="3" marL="1828800" algn="l">
              <a:spcBef>
                <a:spcPts val="320"/>
              </a:spcBef>
              <a:spcAft>
                <a:spcPts val="0"/>
              </a:spcAft>
              <a:buSzPts val="1600"/>
              <a:buNone/>
              <a:defRPr b="1" sz="1600"/>
            </a:lvl4pPr>
            <a:lvl5pPr indent="-228600" lvl="4" marL="2286000" algn="l">
              <a:spcBef>
                <a:spcPts val="320"/>
              </a:spcBef>
              <a:spcAft>
                <a:spcPts val="0"/>
              </a:spcAft>
              <a:buSzPts val="1600"/>
              <a:buNone/>
              <a:defRPr b="1" sz="1600"/>
            </a:lvl5pPr>
            <a:lvl6pPr indent="-228600" lvl="5" marL="2743200" algn="l">
              <a:spcBef>
                <a:spcPts val="320"/>
              </a:spcBef>
              <a:spcAft>
                <a:spcPts val="0"/>
              </a:spcAft>
              <a:buSzPts val="1600"/>
              <a:buNone/>
              <a:defRPr b="1" sz="1600"/>
            </a:lvl6pPr>
            <a:lvl7pPr indent="-228600" lvl="6" marL="3200400" algn="l">
              <a:spcBef>
                <a:spcPts val="320"/>
              </a:spcBef>
              <a:spcAft>
                <a:spcPts val="0"/>
              </a:spcAft>
              <a:buSzPts val="1600"/>
              <a:buNone/>
              <a:defRPr b="1" sz="1600"/>
            </a:lvl7pPr>
            <a:lvl8pPr indent="-228600" lvl="7" marL="3657600" algn="l">
              <a:spcBef>
                <a:spcPts val="320"/>
              </a:spcBef>
              <a:spcAft>
                <a:spcPts val="0"/>
              </a:spcAft>
              <a:buSzPts val="1600"/>
              <a:buNone/>
              <a:defRPr b="1" sz="1600"/>
            </a:lvl8pPr>
            <a:lvl9pPr indent="-228600" lvl="8" marL="4114800" algn="l">
              <a:spcBef>
                <a:spcPts val="320"/>
              </a:spcBef>
              <a:spcAft>
                <a:spcPts val="0"/>
              </a:spcAft>
              <a:buSzPts val="1600"/>
              <a:buNone/>
              <a:defRPr b="1" sz="1600"/>
            </a:lvl9pPr>
          </a:lstStyle>
          <a:p/>
        </p:txBody>
      </p:sp>
      <p:sp>
        <p:nvSpPr>
          <p:cNvPr id="51" name="Google Shape;51;p6"/>
          <p:cNvSpPr txBox="1"/>
          <p:nvPr>
            <p:ph idx="4" type="body"/>
          </p:nvPr>
        </p:nvSpPr>
        <p:spPr>
          <a:xfrm>
            <a:off x="4645152" y="1329264"/>
            <a:ext cx="3657600" cy="3048000"/>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SzPts val="2400"/>
              <a:buChar char="•"/>
              <a:defRPr sz="2400"/>
            </a:lvl1pPr>
            <a:lvl2pPr indent="-355600" lvl="1" marL="914400" algn="l">
              <a:spcBef>
                <a:spcPts val="400"/>
              </a:spcBef>
              <a:spcAft>
                <a:spcPts val="0"/>
              </a:spcAft>
              <a:buSzPts val="2000"/>
              <a:buChar char="•"/>
              <a:defRPr sz="2000"/>
            </a:lvl2pPr>
            <a:lvl3pPr indent="-342900" lvl="2" marL="1371600" algn="l">
              <a:spcBef>
                <a:spcPts val="360"/>
              </a:spcBef>
              <a:spcAft>
                <a:spcPts val="0"/>
              </a:spcAft>
              <a:buSzPts val="1800"/>
              <a:buChar char="•"/>
              <a:defRPr sz="1800"/>
            </a:lvl3pPr>
            <a:lvl4pPr indent="-330200" lvl="3" marL="1828800" algn="l">
              <a:spcBef>
                <a:spcPts val="320"/>
              </a:spcBef>
              <a:spcAft>
                <a:spcPts val="0"/>
              </a:spcAft>
              <a:buSzPts val="1600"/>
              <a:buChar char="•"/>
              <a:defRPr sz="1600"/>
            </a:lvl4pPr>
            <a:lvl5pPr indent="-330200" lvl="4" marL="2286000" algn="l">
              <a:spcBef>
                <a:spcPts val="320"/>
              </a:spcBef>
              <a:spcAft>
                <a:spcPts val="0"/>
              </a:spcAft>
              <a:buSzPts val="1600"/>
              <a:buChar char="•"/>
              <a:defRPr sz="1600"/>
            </a:lvl5pPr>
            <a:lvl6pPr indent="-330200" lvl="5" marL="2743200" algn="l">
              <a:spcBef>
                <a:spcPts val="320"/>
              </a:spcBef>
              <a:spcAft>
                <a:spcPts val="0"/>
              </a:spcAft>
              <a:buSzPts val="1600"/>
              <a:buChar char="•"/>
              <a:defRPr sz="1600"/>
            </a:lvl6pPr>
            <a:lvl7pPr indent="-330200" lvl="6" marL="3200400" algn="l">
              <a:spcBef>
                <a:spcPts val="320"/>
              </a:spcBef>
              <a:spcAft>
                <a:spcPts val="0"/>
              </a:spcAft>
              <a:buSzPts val="1600"/>
              <a:buChar char="•"/>
              <a:defRPr sz="1600"/>
            </a:lvl7pPr>
            <a:lvl8pPr indent="-330200" lvl="7" marL="3657600" algn="l">
              <a:spcBef>
                <a:spcPts val="320"/>
              </a:spcBef>
              <a:spcAft>
                <a:spcPts val="0"/>
              </a:spcAft>
              <a:buSzPts val="1600"/>
              <a:buChar char="•"/>
              <a:defRPr sz="1600"/>
            </a:lvl8pPr>
            <a:lvl9pPr indent="-330200" lvl="8" marL="4114800" algn="l">
              <a:spcBef>
                <a:spcPts val="320"/>
              </a:spcBef>
              <a:spcAft>
                <a:spcPts val="0"/>
              </a:spcAft>
              <a:buSzPts val="1600"/>
              <a:buChar char="•"/>
              <a:defRPr sz="1600"/>
            </a:lvl9pPr>
          </a:lstStyle>
          <a:p/>
        </p:txBody>
      </p:sp>
      <p:sp>
        <p:nvSpPr>
          <p:cNvPr id="52" name="Google Shape;52;p6"/>
          <p:cNvSpPr txBox="1"/>
          <p:nvPr>
            <p:ph idx="10" type="dt"/>
          </p:nvPr>
        </p:nvSpPr>
        <p:spPr>
          <a:xfrm>
            <a:off x="6248400" y="6208776"/>
            <a:ext cx="21336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3" name="Google Shape;53;p6"/>
          <p:cNvSpPr txBox="1"/>
          <p:nvPr>
            <p:ph idx="11" type="ftr"/>
          </p:nvPr>
        </p:nvSpPr>
        <p:spPr>
          <a:xfrm>
            <a:off x="761999" y="6208776"/>
            <a:ext cx="4873869" cy="365125"/>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4" name="Google Shape;54;p6"/>
          <p:cNvSpPr txBox="1"/>
          <p:nvPr>
            <p:ph idx="12" type="sldNum"/>
          </p:nvPr>
        </p:nvSpPr>
        <p:spPr>
          <a:xfrm>
            <a:off x="7620000" y="5687568"/>
            <a:ext cx="762000" cy="365125"/>
          </a:xfrm>
          <a:prstGeom prst="rect">
            <a:avLst/>
          </a:prstGeom>
          <a:noFill/>
          <a:ln>
            <a:noFill/>
          </a:ln>
        </p:spPr>
        <p:txBody>
          <a:bodyPr anchorCtr="0" anchor="ctr" bIns="45700" lIns="91425" spcFirstLastPara="1" rIns="91425" wrap="square" tIns="45700">
            <a:noAutofit/>
          </a:bodyPr>
          <a:lstStyle>
            <a:lvl1pPr indent="0" lvl="0" marL="0" rtl="1" algn="r">
              <a:spcBef>
                <a:spcPts val="0"/>
              </a:spcBef>
              <a:buNone/>
              <a:defRPr/>
            </a:lvl1pPr>
            <a:lvl2pPr indent="0" lvl="1" marL="0" rtl="1" algn="r">
              <a:spcBef>
                <a:spcPts val="0"/>
              </a:spcBef>
              <a:buNone/>
              <a:defRPr/>
            </a:lvl2pPr>
            <a:lvl3pPr indent="0" lvl="2" marL="0" rtl="1" algn="r">
              <a:spcBef>
                <a:spcPts val="0"/>
              </a:spcBef>
              <a:buNone/>
              <a:defRPr/>
            </a:lvl3pPr>
            <a:lvl4pPr indent="0" lvl="3" marL="0" rtl="1" algn="r">
              <a:spcBef>
                <a:spcPts val="0"/>
              </a:spcBef>
              <a:buNone/>
              <a:defRPr/>
            </a:lvl4pPr>
            <a:lvl5pPr indent="0" lvl="4" marL="0" rtl="1" algn="r">
              <a:spcBef>
                <a:spcPts val="0"/>
              </a:spcBef>
              <a:buNone/>
              <a:defRPr/>
            </a:lvl5pPr>
            <a:lvl6pPr indent="0" lvl="5" marL="0" rtl="1" algn="r">
              <a:spcBef>
                <a:spcPts val="0"/>
              </a:spcBef>
              <a:buNone/>
              <a:defRPr/>
            </a:lvl6pPr>
            <a:lvl7pPr indent="0" lvl="6" marL="0" rtl="1" algn="r">
              <a:spcBef>
                <a:spcPts val="0"/>
              </a:spcBef>
              <a:buNone/>
              <a:defRPr/>
            </a:lvl7pPr>
            <a:lvl8pPr indent="0" lvl="7" marL="0" rtl="1" algn="r">
              <a:spcBef>
                <a:spcPts val="0"/>
              </a:spcBef>
              <a:buNone/>
              <a:defRPr/>
            </a:lvl8pPr>
            <a:lvl9pPr indent="0" lvl="8" marL="0" rtl="1" algn="r">
              <a:spcBef>
                <a:spcPts val="0"/>
              </a:spcBef>
              <a:buNone/>
              <a:defRPr/>
            </a:lvl9pPr>
          </a:lstStyle>
          <a:p>
            <a:pPr indent="0" lvl="0" marL="0" rtl="1" algn="r">
              <a:spcBef>
                <a:spcPts val="0"/>
              </a:spcBef>
              <a:spcAft>
                <a:spcPts val="0"/>
              </a:spcAft>
              <a:buNone/>
            </a:pPr>
            <a:fld id="{00000000-1234-1234-1234-123412341234}" type="slidenum">
              <a:rPr lang="en-US"/>
              <a:t>‹#›</a:t>
            </a:fld>
            <a:endParaRPr/>
          </a:p>
        </p:txBody>
      </p:sp>
      <p:cxnSp>
        <p:nvCxnSpPr>
          <p:cNvPr id="55" name="Google Shape;55;p6"/>
          <p:cNvCxnSpPr/>
          <p:nvPr/>
        </p:nvCxnSpPr>
        <p:spPr>
          <a:xfrm>
            <a:off x="758952" y="1249362"/>
            <a:ext cx="3657600" cy="1588"/>
          </a:xfrm>
          <a:prstGeom prst="straightConnector1">
            <a:avLst/>
          </a:prstGeom>
          <a:noFill/>
          <a:ln cap="flat" cmpd="sng" w="15875">
            <a:solidFill>
              <a:schemeClr val="accent1"/>
            </a:solidFill>
            <a:prstDash val="solid"/>
            <a:round/>
            <a:headEnd len="sm" w="sm" type="none"/>
            <a:tailEnd len="sm" w="sm" type="none"/>
          </a:ln>
        </p:spPr>
      </p:cxnSp>
      <p:cxnSp>
        <p:nvCxnSpPr>
          <p:cNvPr id="56" name="Google Shape;56;p6"/>
          <p:cNvCxnSpPr/>
          <p:nvPr/>
        </p:nvCxnSpPr>
        <p:spPr>
          <a:xfrm>
            <a:off x="4645152" y="1249362"/>
            <a:ext cx="3657600" cy="1588"/>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7" name="Shape 57"/>
        <p:cNvGrpSpPr/>
        <p:nvPr/>
      </p:nvGrpSpPr>
      <p:grpSpPr>
        <a:xfrm>
          <a:off x="0" y="0"/>
          <a:ext cx="0" cy="0"/>
          <a:chOff x="0" y="0"/>
          <a:chExt cx="0" cy="0"/>
        </a:xfrm>
      </p:grpSpPr>
      <p:sp>
        <p:nvSpPr>
          <p:cNvPr id="58" name="Google Shape;58;p7"/>
          <p:cNvSpPr txBox="1"/>
          <p:nvPr>
            <p:ph type="title"/>
          </p:nvPr>
        </p:nvSpPr>
        <p:spPr>
          <a:xfrm>
            <a:off x="762000" y="4572000"/>
            <a:ext cx="6781800" cy="16002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7"/>
          <p:cNvSpPr txBox="1"/>
          <p:nvPr>
            <p:ph idx="10" type="dt"/>
          </p:nvPr>
        </p:nvSpPr>
        <p:spPr>
          <a:xfrm>
            <a:off x="6248400" y="6208776"/>
            <a:ext cx="21336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60" name="Google Shape;60;p7"/>
          <p:cNvSpPr txBox="1"/>
          <p:nvPr>
            <p:ph idx="11" type="ftr"/>
          </p:nvPr>
        </p:nvSpPr>
        <p:spPr>
          <a:xfrm>
            <a:off x="761999" y="6208776"/>
            <a:ext cx="4873869" cy="365125"/>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61" name="Google Shape;61;p7"/>
          <p:cNvSpPr txBox="1"/>
          <p:nvPr>
            <p:ph idx="12" type="sldNum"/>
          </p:nvPr>
        </p:nvSpPr>
        <p:spPr>
          <a:xfrm>
            <a:off x="7620000" y="5687568"/>
            <a:ext cx="762000" cy="365125"/>
          </a:xfrm>
          <a:prstGeom prst="rect">
            <a:avLst/>
          </a:prstGeom>
          <a:noFill/>
          <a:ln>
            <a:noFill/>
          </a:ln>
        </p:spPr>
        <p:txBody>
          <a:bodyPr anchorCtr="0" anchor="ctr" bIns="45700" lIns="91425" spcFirstLastPara="1" rIns="91425" wrap="square" tIns="45700">
            <a:noAutofit/>
          </a:bodyPr>
          <a:lstStyle>
            <a:lvl1pPr indent="0" lvl="0" marL="0" rtl="1" algn="r">
              <a:spcBef>
                <a:spcPts val="0"/>
              </a:spcBef>
              <a:buNone/>
              <a:defRPr/>
            </a:lvl1pPr>
            <a:lvl2pPr indent="0" lvl="1" marL="0" rtl="1" algn="r">
              <a:spcBef>
                <a:spcPts val="0"/>
              </a:spcBef>
              <a:buNone/>
              <a:defRPr/>
            </a:lvl2pPr>
            <a:lvl3pPr indent="0" lvl="2" marL="0" rtl="1" algn="r">
              <a:spcBef>
                <a:spcPts val="0"/>
              </a:spcBef>
              <a:buNone/>
              <a:defRPr/>
            </a:lvl3pPr>
            <a:lvl4pPr indent="0" lvl="3" marL="0" rtl="1" algn="r">
              <a:spcBef>
                <a:spcPts val="0"/>
              </a:spcBef>
              <a:buNone/>
              <a:defRPr/>
            </a:lvl4pPr>
            <a:lvl5pPr indent="0" lvl="4" marL="0" rtl="1" algn="r">
              <a:spcBef>
                <a:spcPts val="0"/>
              </a:spcBef>
              <a:buNone/>
              <a:defRPr/>
            </a:lvl5pPr>
            <a:lvl6pPr indent="0" lvl="5" marL="0" rtl="1" algn="r">
              <a:spcBef>
                <a:spcPts val="0"/>
              </a:spcBef>
              <a:buNone/>
              <a:defRPr/>
            </a:lvl6pPr>
            <a:lvl7pPr indent="0" lvl="6" marL="0" rtl="1" algn="r">
              <a:spcBef>
                <a:spcPts val="0"/>
              </a:spcBef>
              <a:buNone/>
              <a:defRPr/>
            </a:lvl7pPr>
            <a:lvl8pPr indent="0" lvl="7" marL="0" rtl="1" algn="r">
              <a:spcBef>
                <a:spcPts val="0"/>
              </a:spcBef>
              <a:buNone/>
              <a:defRPr/>
            </a:lvl8pPr>
            <a:lvl9pPr indent="0" lvl="8" marL="0" rtl="1" algn="r">
              <a:spcBef>
                <a:spcPts val="0"/>
              </a:spcBef>
              <a:buNone/>
              <a:defRPr/>
            </a:lvl9pPr>
          </a:lstStyle>
          <a:p>
            <a:pPr indent="0" lvl="0" marL="0" rtl="1"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2" name="Shape 62"/>
        <p:cNvGrpSpPr/>
        <p:nvPr/>
      </p:nvGrpSpPr>
      <p:grpSpPr>
        <a:xfrm>
          <a:off x="0" y="0"/>
          <a:ext cx="0" cy="0"/>
          <a:chOff x="0" y="0"/>
          <a:chExt cx="0" cy="0"/>
        </a:xfrm>
      </p:grpSpPr>
      <p:sp>
        <p:nvSpPr>
          <p:cNvPr id="63" name="Google Shape;63;p8"/>
          <p:cNvSpPr txBox="1"/>
          <p:nvPr>
            <p:ph idx="10" type="dt"/>
          </p:nvPr>
        </p:nvSpPr>
        <p:spPr>
          <a:xfrm>
            <a:off x="6248400" y="6208776"/>
            <a:ext cx="21336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64" name="Google Shape;64;p8"/>
          <p:cNvSpPr txBox="1"/>
          <p:nvPr>
            <p:ph idx="11" type="ftr"/>
          </p:nvPr>
        </p:nvSpPr>
        <p:spPr>
          <a:xfrm>
            <a:off x="761999" y="6208776"/>
            <a:ext cx="4873869" cy="365125"/>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65" name="Google Shape;65;p8"/>
          <p:cNvSpPr txBox="1"/>
          <p:nvPr>
            <p:ph idx="12" type="sldNum"/>
          </p:nvPr>
        </p:nvSpPr>
        <p:spPr>
          <a:xfrm>
            <a:off x="7620000" y="5687568"/>
            <a:ext cx="762000" cy="365125"/>
          </a:xfrm>
          <a:prstGeom prst="rect">
            <a:avLst/>
          </a:prstGeom>
          <a:noFill/>
          <a:ln>
            <a:noFill/>
          </a:ln>
        </p:spPr>
        <p:txBody>
          <a:bodyPr anchorCtr="0" anchor="ctr" bIns="45700" lIns="91425" spcFirstLastPara="1" rIns="91425" wrap="square" tIns="45700">
            <a:noAutofit/>
          </a:bodyPr>
          <a:lstStyle>
            <a:lvl1pPr indent="0" lvl="0" marL="0" rtl="1" algn="r">
              <a:spcBef>
                <a:spcPts val="0"/>
              </a:spcBef>
              <a:buNone/>
              <a:defRPr/>
            </a:lvl1pPr>
            <a:lvl2pPr indent="0" lvl="1" marL="0" rtl="1" algn="r">
              <a:spcBef>
                <a:spcPts val="0"/>
              </a:spcBef>
              <a:buNone/>
              <a:defRPr/>
            </a:lvl2pPr>
            <a:lvl3pPr indent="0" lvl="2" marL="0" rtl="1" algn="r">
              <a:spcBef>
                <a:spcPts val="0"/>
              </a:spcBef>
              <a:buNone/>
              <a:defRPr/>
            </a:lvl3pPr>
            <a:lvl4pPr indent="0" lvl="3" marL="0" rtl="1" algn="r">
              <a:spcBef>
                <a:spcPts val="0"/>
              </a:spcBef>
              <a:buNone/>
              <a:defRPr/>
            </a:lvl4pPr>
            <a:lvl5pPr indent="0" lvl="4" marL="0" rtl="1" algn="r">
              <a:spcBef>
                <a:spcPts val="0"/>
              </a:spcBef>
              <a:buNone/>
              <a:defRPr/>
            </a:lvl5pPr>
            <a:lvl6pPr indent="0" lvl="5" marL="0" rtl="1" algn="r">
              <a:spcBef>
                <a:spcPts val="0"/>
              </a:spcBef>
              <a:buNone/>
              <a:defRPr/>
            </a:lvl6pPr>
            <a:lvl7pPr indent="0" lvl="6" marL="0" rtl="1" algn="r">
              <a:spcBef>
                <a:spcPts val="0"/>
              </a:spcBef>
              <a:buNone/>
              <a:defRPr/>
            </a:lvl7pPr>
            <a:lvl8pPr indent="0" lvl="7" marL="0" rtl="1" algn="r">
              <a:spcBef>
                <a:spcPts val="0"/>
              </a:spcBef>
              <a:buNone/>
              <a:defRPr/>
            </a:lvl8pPr>
            <a:lvl9pPr indent="0" lvl="8" marL="0" rtl="1" algn="r">
              <a:spcBef>
                <a:spcPts val="0"/>
              </a:spcBef>
              <a:buNone/>
              <a:defRPr/>
            </a:lvl9pPr>
          </a:lstStyle>
          <a:p>
            <a:pPr indent="0" lvl="0" marL="0" rtl="1"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66" name="Shape 66"/>
        <p:cNvGrpSpPr/>
        <p:nvPr/>
      </p:nvGrpSpPr>
      <p:grpSpPr>
        <a:xfrm>
          <a:off x="0" y="0"/>
          <a:ext cx="0" cy="0"/>
          <a:chOff x="0" y="0"/>
          <a:chExt cx="0" cy="0"/>
        </a:xfrm>
      </p:grpSpPr>
      <p:sp>
        <p:nvSpPr>
          <p:cNvPr id="67" name="Google Shape;67;p9"/>
          <p:cNvSpPr txBox="1"/>
          <p:nvPr>
            <p:ph type="title"/>
          </p:nvPr>
        </p:nvSpPr>
        <p:spPr>
          <a:xfrm>
            <a:off x="762000" y="4572000"/>
            <a:ext cx="6784848" cy="16002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rgbClr val="262626"/>
              </a:buClr>
              <a:buSzPts val="5400"/>
              <a:buFont typeface="Impact"/>
              <a:buNone/>
              <a:defRPr b="0"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9"/>
          <p:cNvSpPr txBox="1"/>
          <p:nvPr>
            <p:ph idx="1" type="body"/>
          </p:nvPr>
        </p:nvSpPr>
        <p:spPr>
          <a:xfrm>
            <a:off x="3710866" y="457200"/>
            <a:ext cx="4594934" cy="4114799"/>
          </a:xfrm>
          <a:prstGeom prst="rect">
            <a:avLst/>
          </a:prstGeom>
          <a:noFill/>
          <a:ln>
            <a:noFill/>
          </a:ln>
        </p:spPr>
        <p:txBody>
          <a:bodyPr anchorCtr="0" anchor="ctr" bIns="45700" lIns="91425" spcFirstLastPara="1" rIns="91425" wrap="square" tIns="45700">
            <a:noAutofit/>
          </a:bodyPr>
          <a:lstStyle>
            <a:lvl1pPr indent="-381000" lvl="0" marL="457200" algn="l">
              <a:spcBef>
                <a:spcPts val="480"/>
              </a:spcBef>
              <a:spcAft>
                <a:spcPts val="0"/>
              </a:spcAft>
              <a:buSzPts val="2400"/>
              <a:buChar char="•"/>
              <a:defRPr sz="2400"/>
            </a:lvl1pPr>
            <a:lvl2pPr indent="-368300" lvl="1" marL="914400" algn="l">
              <a:spcBef>
                <a:spcPts val="440"/>
              </a:spcBef>
              <a:spcAft>
                <a:spcPts val="0"/>
              </a:spcAft>
              <a:buSzPts val="2200"/>
              <a:buChar char="•"/>
              <a:defRPr sz="2200"/>
            </a:lvl2pPr>
            <a:lvl3pPr indent="-355600" lvl="2" marL="1371600" algn="l">
              <a:spcBef>
                <a:spcPts val="400"/>
              </a:spcBef>
              <a:spcAft>
                <a:spcPts val="0"/>
              </a:spcAft>
              <a:buSzPts val="2000"/>
              <a:buChar char="•"/>
              <a:defRPr sz="2000"/>
            </a:lvl3pPr>
            <a:lvl4pPr indent="-342900" lvl="3" marL="1828800" algn="l">
              <a:spcBef>
                <a:spcPts val="360"/>
              </a:spcBef>
              <a:spcAft>
                <a:spcPts val="0"/>
              </a:spcAft>
              <a:buSzPts val="1800"/>
              <a:buChar char="•"/>
              <a:defRPr sz="1800"/>
            </a:lvl4pPr>
            <a:lvl5pPr indent="-342900" lvl="4" marL="2286000" algn="l">
              <a:spcBef>
                <a:spcPts val="360"/>
              </a:spcBef>
              <a:spcAft>
                <a:spcPts val="0"/>
              </a:spcAft>
              <a:buSzPts val="1800"/>
              <a:buChar char="•"/>
              <a:defRPr sz="1800"/>
            </a:lvl5pPr>
            <a:lvl6pPr indent="-355600" lvl="5" marL="2743200" algn="l">
              <a:spcBef>
                <a:spcPts val="400"/>
              </a:spcBef>
              <a:spcAft>
                <a:spcPts val="0"/>
              </a:spcAft>
              <a:buSzPts val="2000"/>
              <a:buChar char="•"/>
              <a:defRPr sz="2000"/>
            </a:lvl6pPr>
            <a:lvl7pPr indent="-355600" lvl="6" marL="3200400" algn="l">
              <a:spcBef>
                <a:spcPts val="400"/>
              </a:spcBef>
              <a:spcAft>
                <a:spcPts val="0"/>
              </a:spcAft>
              <a:buSzPts val="2000"/>
              <a:buChar char="•"/>
              <a:defRPr sz="2000"/>
            </a:lvl7pPr>
            <a:lvl8pPr indent="-355600" lvl="7" marL="3657600" algn="l">
              <a:spcBef>
                <a:spcPts val="400"/>
              </a:spcBef>
              <a:spcAft>
                <a:spcPts val="0"/>
              </a:spcAft>
              <a:buSzPts val="2000"/>
              <a:buChar char="•"/>
              <a:defRPr sz="2000"/>
            </a:lvl8pPr>
            <a:lvl9pPr indent="-355600" lvl="8" marL="4114800" algn="l">
              <a:spcBef>
                <a:spcPts val="400"/>
              </a:spcBef>
              <a:spcAft>
                <a:spcPts val="0"/>
              </a:spcAft>
              <a:buSzPts val="2000"/>
              <a:buChar char="•"/>
              <a:defRPr sz="2000"/>
            </a:lvl9pPr>
          </a:lstStyle>
          <a:p/>
        </p:txBody>
      </p:sp>
      <p:sp>
        <p:nvSpPr>
          <p:cNvPr id="69" name="Google Shape;69;p9"/>
          <p:cNvSpPr txBox="1"/>
          <p:nvPr>
            <p:ph idx="2" type="body"/>
          </p:nvPr>
        </p:nvSpPr>
        <p:spPr>
          <a:xfrm>
            <a:off x="762001" y="457200"/>
            <a:ext cx="2673657" cy="4114800"/>
          </a:xfrm>
          <a:prstGeom prst="rect">
            <a:avLst/>
          </a:prstGeom>
          <a:noFill/>
          <a:ln>
            <a:noFill/>
          </a:ln>
        </p:spPr>
        <p:txBody>
          <a:bodyPr anchorCtr="0" anchor="ctr" bIns="45700" lIns="91425" spcFirstLastPara="1" rIns="91425" wrap="square" tIns="45700">
            <a:noAutofit/>
          </a:bodyPr>
          <a:lstStyle>
            <a:lvl1pPr indent="-228600" lvl="0" marL="457200" algn="l">
              <a:spcBef>
                <a:spcPts val="420"/>
              </a:spcBef>
              <a:spcAft>
                <a:spcPts val="0"/>
              </a:spcAft>
              <a:buSzPts val="2100"/>
              <a:buNone/>
              <a:defRPr sz="2100">
                <a:solidFill>
                  <a:schemeClr val="dk2"/>
                </a:solidFill>
              </a:defRPr>
            </a:lvl1pPr>
            <a:lvl2pPr indent="-228600" lvl="1" marL="914400" algn="l">
              <a:spcBef>
                <a:spcPts val="240"/>
              </a:spcBef>
              <a:spcAft>
                <a:spcPts val="0"/>
              </a:spcAft>
              <a:buSzPts val="1200"/>
              <a:buNone/>
              <a:defRPr sz="1200"/>
            </a:lvl2pPr>
            <a:lvl3pPr indent="-228600" lvl="2" marL="1371600" algn="l">
              <a:spcBef>
                <a:spcPts val="200"/>
              </a:spcBef>
              <a:spcAft>
                <a:spcPts val="0"/>
              </a:spcAft>
              <a:buSzPts val="1000"/>
              <a:buNone/>
              <a:defRPr sz="1000"/>
            </a:lvl3pPr>
            <a:lvl4pPr indent="-228600" lvl="3" marL="1828800" algn="l">
              <a:spcBef>
                <a:spcPts val="180"/>
              </a:spcBef>
              <a:spcAft>
                <a:spcPts val="0"/>
              </a:spcAft>
              <a:buSzPts val="900"/>
              <a:buNone/>
              <a:defRPr sz="900"/>
            </a:lvl4pPr>
            <a:lvl5pPr indent="-228600" lvl="4" marL="2286000" algn="l">
              <a:spcBef>
                <a:spcPts val="180"/>
              </a:spcBef>
              <a:spcAft>
                <a:spcPts val="0"/>
              </a:spcAft>
              <a:buSzPts val="900"/>
              <a:buNone/>
              <a:defRPr sz="900"/>
            </a:lvl5pPr>
            <a:lvl6pPr indent="-228600" lvl="5" marL="2743200" algn="l">
              <a:spcBef>
                <a:spcPts val="180"/>
              </a:spcBef>
              <a:spcAft>
                <a:spcPts val="0"/>
              </a:spcAft>
              <a:buSzPts val="900"/>
              <a:buNone/>
              <a:defRPr sz="900"/>
            </a:lvl6pPr>
            <a:lvl7pPr indent="-228600" lvl="6" marL="3200400" algn="l">
              <a:spcBef>
                <a:spcPts val="180"/>
              </a:spcBef>
              <a:spcAft>
                <a:spcPts val="0"/>
              </a:spcAft>
              <a:buSzPts val="900"/>
              <a:buNone/>
              <a:defRPr sz="900"/>
            </a:lvl7pPr>
            <a:lvl8pPr indent="-228600" lvl="7" marL="3657600" algn="l">
              <a:spcBef>
                <a:spcPts val="180"/>
              </a:spcBef>
              <a:spcAft>
                <a:spcPts val="0"/>
              </a:spcAft>
              <a:buSzPts val="900"/>
              <a:buNone/>
              <a:defRPr sz="900"/>
            </a:lvl8pPr>
            <a:lvl9pPr indent="-228600" lvl="8" marL="4114800" algn="l">
              <a:spcBef>
                <a:spcPts val="180"/>
              </a:spcBef>
              <a:spcAft>
                <a:spcPts val="0"/>
              </a:spcAft>
              <a:buSzPts val="900"/>
              <a:buNone/>
              <a:defRPr sz="900"/>
            </a:lvl9pPr>
          </a:lstStyle>
          <a:p/>
        </p:txBody>
      </p:sp>
      <p:sp>
        <p:nvSpPr>
          <p:cNvPr id="70" name="Google Shape;70;p9"/>
          <p:cNvSpPr txBox="1"/>
          <p:nvPr>
            <p:ph idx="10" type="dt"/>
          </p:nvPr>
        </p:nvSpPr>
        <p:spPr>
          <a:xfrm>
            <a:off x="6248400" y="6208776"/>
            <a:ext cx="21336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71" name="Google Shape;71;p9"/>
          <p:cNvSpPr txBox="1"/>
          <p:nvPr>
            <p:ph idx="11" type="ftr"/>
          </p:nvPr>
        </p:nvSpPr>
        <p:spPr>
          <a:xfrm>
            <a:off x="761999" y="6208776"/>
            <a:ext cx="4873869" cy="365125"/>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72" name="Google Shape;72;p9"/>
          <p:cNvSpPr txBox="1"/>
          <p:nvPr>
            <p:ph idx="12" type="sldNum"/>
          </p:nvPr>
        </p:nvSpPr>
        <p:spPr>
          <a:xfrm>
            <a:off x="7620000" y="5687568"/>
            <a:ext cx="762000" cy="365125"/>
          </a:xfrm>
          <a:prstGeom prst="rect">
            <a:avLst/>
          </a:prstGeom>
          <a:noFill/>
          <a:ln>
            <a:noFill/>
          </a:ln>
        </p:spPr>
        <p:txBody>
          <a:bodyPr anchorCtr="0" anchor="ctr" bIns="45700" lIns="91425" spcFirstLastPara="1" rIns="91425" wrap="square" tIns="45700">
            <a:noAutofit/>
          </a:bodyPr>
          <a:lstStyle>
            <a:lvl1pPr indent="0" lvl="0" marL="0" rtl="1" algn="r">
              <a:spcBef>
                <a:spcPts val="0"/>
              </a:spcBef>
              <a:buNone/>
              <a:defRPr/>
            </a:lvl1pPr>
            <a:lvl2pPr indent="0" lvl="1" marL="0" rtl="1" algn="r">
              <a:spcBef>
                <a:spcPts val="0"/>
              </a:spcBef>
              <a:buNone/>
              <a:defRPr/>
            </a:lvl2pPr>
            <a:lvl3pPr indent="0" lvl="2" marL="0" rtl="1" algn="r">
              <a:spcBef>
                <a:spcPts val="0"/>
              </a:spcBef>
              <a:buNone/>
              <a:defRPr/>
            </a:lvl3pPr>
            <a:lvl4pPr indent="0" lvl="3" marL="0" rtl="1" algn="r">
              <a:spcBef>
                <a:spcPts val="0"/>
              </a:spcBef>
              <a:buNone/>
              <a:defRPr/>
            </a:lvl4pPr>
            <a:lvl5pPr indent="0" lvl="4" marL="0" rtl="1" algn="r">
              <a:spcBef>
                <a:spcPts val="0"/>
              </a:spcBef>
              <a:buNone/>
              <a:defRPr/>
            </a:lvl5pPr>
            <a:lvl6pPr indent="0" lvl="5" marL="0" rtl="1" algn="r">
              <a:spcBef>
                <a:spcPts val="0"/>
              </a:spcBef>
              <a:buNone/>
              <a:defRPr/>
            </a:lvl6pPr>
            <a:lvl7pPr indent="0" lvl="6" marL="0" rtl="1" algn="r">
              <a:spcBef>
                <a:spcPts val="0"/>
              </a:spcBef>
              <a:buNone/>
              <a:defRPr/>
            </a:lvl7pPr>
            <a:lvl8pPr indent="0" lvl="7" marL="0" rtl="1" algn="r">
              <a:spcBef>
                <a:spcPts val="0"/>
              </a:spcBef>
              <a:buNone/>
              <a:defRPr/>
            </a:lvl8pPr>
            <a:lvl9pPr indent="0" lvl="8" marL="0" rtl="1" algn="r">
              <a:spcBef>
                <a:spcPts val="0"/>
              </a:spcBef>
              <a:buNone/>
              <a:defRPr/>
            </a:lvl9pPr>
          </a:lstStyle>
          <a:p>
            <a:pPr indent="0" lvl="0" marL="0" rtl="1" algn="r">
              <a:spcBef>
                <a:spcPts val="0"/>
              </a:spcBef>
              <a:spcAft>
                <a:spcPts val="0"/>
              </a:spcAft>
              <a:buNone/>
            </a:pPr>
            <a:fld id="{00000000-1234-1234-1234-123412341234}" type="slidenum">
              <a:rPr lang="en-US"/>
              <a:t>‹#›</a:t>
            </a:fld>
            <a:endParaRPr/>
          </a:p>
        </p:txBody>
      </p:sp>
      <p:cxnSp>
        <p:nvCxnSpPr>
          <p:cNvPr id="73" name="Google Shape;73;p9"/>
          <p:cNvCxnSpPr/>
          <p:nvPr/>
        </p:nvCxnSpPr>
        <p:spPr>
          <a:xfrm rot="5400000">
            <a:off x="1677194" y="2514600"/>
            <a:ext cx="3810000" cy="1588"/>
          </a:xfrm>
          <a:prstGeom prst="straightConnector1">
            <a:avLst/>
          </a:prstGeom>
          <a:noFill/>
          <a:ln cap="flat" cmpd="sng" w="15875">
            <a:solidFill>
              <a:srgbClr val="979797"/>
            </a:solidFill>
            <a:prstDash val="solid"/>
            <a:round/>
            <a:headEnd len="sm" w="sm" type="none"/>
            <a:tailEnd len="sm" w="sm"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74" name="Shape 74"/>
        <p:cNvGrpSpPr/>
        <p:nvPr/>
      </p:nvGrpSpPr>
      <p:grpSpPr>
        <a:xfrm>
          <a:off x="0" y="0"/>
          <a:ext cx="0" cy="0"/>
          <a:chOff x="0" y="0"/>
          <a:chExt cx="0" cy="0"/>
        </a:xfrm>
      </p:grpSpPr>
      <p:sp>
        <p:nvSpPr>
          <p:cNvPr id="75" name="Google Shape;75;p10"/>
          <p:cNvSpPr txBox="1"/>
          <p:nvPr>
            <p:ph type="title"/>
          </p:nvPr>
        </p:nvSpPr>
        <p:spPr>
          <a:xfrm>
            <a:off x="758952" y="4572000"/>
            <a:ext cx="6784848" cy="16002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rgbClr val="262626"/>
              </a:buClr>
              <a:buSzPts val="5400"/>
              <a:buFont typeface="Impact"/>
              <a:buNone/>
              <a:defRPr b="0"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0"/>
          <p:cNvSpPr/>
          <p:nvPr>
            <p:ph idx="2" type="pic"/>
          </p:nvPr>
        </p:nvSpPr>
        <p:spPr>
          <a:xfrm>
            <a:off x="777240" y="457200"/>
            <a:ext cx="7543800" cy="2895600"/>
          </a:xfrm>
          <a:prstGeom prst="rect">
            <a:avLst/>
          </a:prstGeom>
          <a:no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lvl1pPr lvl="0" marR="0" rtl="0" algn="l">
              <a:spcBef>
                <a:spcPts val="640"/>
              </a:spcBef>
              <a:spcAft>
                <a:spcPts val="0"/>
              </a:spcAft>
              <a:buClr>
                <a:schemeClr val="accent1"/>
              </a:buClr>
              <a:buSzPts val="3200"/>
              <a:buFont typeface="Arial"/>
              <a:buNone/>
              <a:defRPr b="0" i="0" sz="3200" u="none" cap="none" strike="noStrike">
                <a:solidFill>
                  <a:schemeClr val="dk2"/>
                </a:solidFill>
                <a:latin typeface="Times New Roman"/>
                <a:ea typeface="Times New Roman"/>
                <a:cs typeface="Times New Roman"/>
                <a:sym typeface="Times New Roman"/>
              </a:defRPr>
            </a:lvl1pPr>
            <a:lvl2pPr lvl="1" marR="0" rtl="0" algn="l">
              <a:spcBef>
                <a:spcPts val="560"/>
              </a:spcBef>
              <a:spcAft>
                <a:spcPts val="0"/>
              </a:spcAft>
              <a:buClr>
                <a:schemeClr val="accent1"/>
              </a:buClr>
              <a:buSzPts val="2800"/>
              <a:buFont typeface="Arial"/>
              <a:buNone/>
              <a:defRPr b="0" i="0" sz="2800" u="none" cap="none" strike="noStrike">
                <a:solidFill>
                  <a:schemeClr val="dk2"/>
                </a:solidFill>
                <a:latin typeface="Times New Roman"/>
                <a:ea typeface="Times New Roman"/>
                <a:cs typeface="Times New Roman"/>
                <a:sym typeface="Times New Roman"/>
              </a:defRPr>
            </a:lvl2pPr>
            <a:lvl3pPr lvl="2" marR="0" rtl="0" algn="l">
              <a:spcBef>
                <a:spcPts val="480"/>
              </a:spcBef>
              <a:spcAft>
                <a:spcPts val="0"/>
              </a:spcAft>
              <a:buClr>
                <a:schemeClr val="accent1"/>
              </a:buClr>
              <a:buSzPts val="2400"/>
              <a:buFont typeface="Arial"/>
              <a:buNone/>
              <a:defRPr b="0" i="0" sz="2400" u="none" cap="none" strike="noStrike">
                <a:solidFill>
                  <a:schemeClr val="dk2"/>
                </a:solidFill>
                <a:latin typeface="Times New Roman"/>
                <a:ea typeface="Times New Roman"/>
                <a:cs typeface="Times New Roman"/>
                <a:sym typeface="Times New Roman"/>
              </a:defRPr>
            </a:lvl3pPr>
            <a:lvl4pPr lvl="3" marR="0" rtl="0" algn="l">
              <a:spcBef>
                <a:spcPts val="400"/>
              </a:spcBef>
              <a:spcAft>
                <a:spcPts val="0"/>
              </a:spcAft>
              <a:buClr>
                <a:schemeClr val="accent1"/>
              </a:buClr>
              <a:buSzPts val="2000"/>
              <a:buFont typeface="Arial"/>
              <a:buNone/>
              <a:defRPr b="0" i="0" sz="2000" u="none" cap="none" strike="noStrike">
                <a:solidFill>
                  <a:schemeClr val="dk2"/>
                </a:solidFill>
                <a:latin typeface="Times New Roman"/>
                <a:ea typeface="Times New Roman"/>
                <a:cs typeface="Times New Roman"/>
                <a:sym typeface="Times New Roman"/>
              </a:defRPr>
            </a:lvl4pPr>
            <a:lvl5pPr lvl="4" marR="0" rtl="0" algn="l">
              <a:spcBef>
                <a:spcPts val="400"/>
              </a:spcBef>
              <a:spcAft>
                <a:spcPts val="0"/>
              </a:spcAft>
              <a:buClr>
                <a:schemeClr val="accent1"/>
              </a:buClr>
              <a:buSzPts val="2000"/>
              <a:buFont typeface="Arial"/>
              <a:buNone/>
              <a:defRPr b="0" i="0" sz="2000" u="none" cap="none" strike="noStrike">
                <a:solidFill>
                  <a:schemeClr val="dk2"/>
                </a:solidFill>
                <a:latin typeface="Times New Roman"/>
                <a:ea typeface="Times New Roman"/>
                <a:cs typeface="Times New Roman"/>
                <a:sym typeface="Times New Roman"/>
              </a:defRPr>
            </a:lvl5pPr>
            <a:lvl6pPr lvl="5" marR="0" rtl="0" algn="l">
              <a:spcBef>
                <a:spcPts val="400"/>
              </a:spcBef>
              <a:spcAft>
                <a:spcPts val="0"/>
              </a:spcAft>
              <a:buClr>
                <a:schemeClr val="accent1"/>
              </a:buClr>
              <a:buSzPts val="2000"/>
              <a:buFont typeface="Arial"/>
              <a:buNone/>
              <a:defRPr b="0" i="0" sz="2000" u="none" cap="none" strike="noStrike">
                <a:solidFill>
                  <a:schemeClr val="dk2"/>
                </a:solidFill>
                <a:latin typeface="Times New Roman"/>
                <a:ea typeface="Times New Roman"/>
                <a:cs typeface="Times New Roman"/>
                <a:sym typeface="Times New Roman"/>
              </a:defRPr>
            </a:lvl6pPr>
            <a:lvl7pPr lvl="6" marR="0" rtl="0" algn="l">
              <a:spcBef>
                <a:spcPts val="400"/>
              </a:spcBef>
              <a:spcAft>
                <a:spcPts val="0"/>
              </a:spcAft>
              <a:buClr>
                <a:schemeClr val="accent1"/>
              </a:buClr>
              <a:buSzPts val="2000"/>
              <a:buFont typeface="Arial"/>
              <a:buNone/>
              <a:defRPr b="0" i="0" sz="2000" u="none" cap="none" strike="noStrike">
                <a:solidFill>
                  <a:schemeClr val="dk2"/>
                </a:solidFill>
                <a:latin typeface="Times New Roman"/>
                <a:ea typeface="Times New Roman"/>
                <a:cs typeface="Times New Roman"/>
                <a:sym typeface="Times New Roman"/>
              </a:defRPr>
            </a:lvl7pPr>
            <a:lvl8pPr lvl="7" marR="0" rtl="0" algn="l">
              <a:spcBef>
                <a:spcPts val="400"/>
              </a:spcBef>
              <a:spcAft>
                <a:spcPts val="0"/>
              </a:spcAft>
              <a:buClr>
                <a:schemeClr val="accent1"/>
              </a:buClr>
              <a:buSzPts val="2000"/>
              <a:buFont typeface="Arial"/>
              <a:buNone/>
              <a:defRPr b="0" i="0" sz="2000" u="none" cap="none" strike="noStrike">
                <a:solidFill>
                  <a:schemeClr val="dk2"/>
                </a:solidFill>
                <a:latin typeface="Times New Roman"/>
                <a:ea typeface="Times New Roman"/>
                <a:cs typeface="Times New Roman"/>
                <a:sym typeface="Times New Roman"/>
              </a:defRPr>
            </a:lvl8pPr>
            <a:lvl9pPr lvl="8" marR="0" rtl="0" algn="l">
              <a:spcBef>
                <a:spcPts val="400"/>
              </a:spcBef>
              <a:spcAft>
                <a:spcPts val="0"/>
              </a:spcAft>
              <a:buClr>
                <a:schemeClr val="accent1"/>
              </a:buClr>
              <a:buSzPts val="2000"/>
              <a:buFont typeface="Arial"/>
              <a:buNone/>
              <a:defRPr b="0" i="0" sz="2000" u="none" cap="none" strike="noStrike">
                <a:solidFill>
                  <a:schemeClr val="dk2"/>
                </a:solidFill>
                <a:latin typeface="Times New Roman"/>
                <a:ea typeface="Times New Roman"/>
                <a:cs typeface="Times New Roman"/>
                <a:sym typeface="Times New Roman"/>
              </a:defRPr>
            </a:lvl9pPr>
          </a:lstStyle>
          <a:p/>
        </p:txBody>
      </p:sp>
      <p:sp>
        <p:nvSpPr>
          <p:cNvPr id="77" name="Google Shape;77;p10"/>
          <p:cNvSpPr txBox="1"/>
          <p:nvPr>
            <p:ph idx="1" type="body"/>
          </p:nvPr>
        </p:nvSpPr>
        <p:spPr>
          <a:xfrm>
            <a:off x="850392" y="3505200"/>
            <a:ext cx="7391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360"/>
              </a:spcBef>
              <a:spcAft>
                <a:spcPts val="0"/>
              </a:spcAft>
              <a:buSzPts val="1800"/>
              <a:buNone/>
              <a:defRPr sz="1800"/>
            </a:lvl1pPr>
            <a:lvl2pPr indent="-228600" lvl="1" marL="914400" algn="l">
              <a:spcBef>
                <a:spcPts val="240"/>
              </a:spcBef>
              <a:spcAft>
                <a:spcPts val="0"/>
              </a:spcAft>
              <a:buSzPts val="1200"/>
              <a:buNone/>
              <a:defRPr sz="1200"/>
            </a:lvl2pPr>
            <a:lvl3pPr indent="-228600" lvl="2" marL="1371600" algn="l">
              <a:spcBef>
                <a:spcPts val="200"/>
              </a:spcBef>
              <a:spcAft>
                <a:spcPts val="0"/>
              </a:spcAft>
              <a:buSzPts val="1000"/>
              <a:buNone/>
              <a:defRPr sz="1000"/>
            </a:lvl3pPr>
            <a:lvl4pPr indent="-228600" lvl="3" marL="1828800" algn="l">
              <a:spcBef>
                <a:spcPts val="180"/>
              </a:spcBef>
              <a:spcAft>
                <a:spcPts val="0"/>
              </a:spcAft>
              <a:buSzPts val="900"/>
              <a:buNone/>
              <a:defRPr sz="900"/>
            </a:lvl4pPr>
            <a:lvl5pPr indent="-228600" lvl="4" marL="2286000" algn="l">
              <a:spcBef>
                <a:spcPts val="180"/>
              </a:spcBef>
              <a:spcAft>
                <a:spcPts val="0"/>
              </a:spcAft>
              <a:buSzPts val="900"/>
              <a:buNone/>
              <a:defRPr sz="900"/>
            </a:lvl5pPr>
            <a:lvl6pPr indent="-228600" lvl="5" marL="2743200" algn="l">
              <a:spcBef>
                <a:spcPts val="180"/>
              </a:spcBef>
              <a:spcAft>
                <a:spcPts val="0"/>
              </a:spcAft>
              <a:buSzPts val="900"/>
              <a:buNone/>
              <a:defRPr sz="900"/>
            </a:lvl6pPr>
            <a:lvl7pPr indent="-228600" lvl="6" marL="3200400" algn="l">
              <a:spcBef>
                <a:spcPts val="180"/>
              </a:spcBef>
              <a:spcAft>
                <a:spcPts val="0"/>
              </a:spcAft>
              <a:buSzPts val="900"/>
              <a:buNone/>
              <a:defRPr sz="900"/>
            </a:lvl7pPr>
            <a:lvl8pPr indent="-228600" lvl="7" marL="3657600" algn="l">
              <a:spcBef>
                <a:spcPts val="180"/>
              </a:spcBef>
              <a:spcAft>
                <a:spcPts val="0"/>
              </a:spcAft>
              <a:buSzPts val="900"/>
              <a:buNone/>
              <a:defRPr sz="900"/>
            </a:lvl8pPr>
            <a:lvl9pPr indent="-228600" lvl="8" marL="4114800" algn="l">
              <a:spcBef>
                <a:spcPts val="180"/>
              </a:spcBef>
              <a:spcAft>
                <a:spcPts val="0"/>
              </a:spcAft>
              <a:buSzPts val="900"/>
              <a:buNone/>
              <a:defRPr sz="900"/>
            </a:lvl9pPr>
          </a:lstStyle>
          <a:p/>
        </p:txBody>
      </p:sp>
      <p:sp>
        <p:nvSpPr>
          <p:cNvPr id="78" name="Google Shape;78;p10"/>
          <p:cNvSpPr txBox="1"/>
          <p:nvPr>
            <p:ph idx="10" type="dt"/>
          </p:nvPr>
        </p:nvSpPr>
        <p:spPr>
          <a:xfrm>
            <a:off x="6248400" y="6208776"/>
            <a:ext cx="21336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79" name="Google Shape;79;p10"/>
          <p:cNvSpPr txBox="1"/>
          <p:nvPr>
            <p:ph idx="11" type="ftr"/>
          </p:nvPr>
        </p:nvSpPr>
        <p:spPr>
          <a:xfrm>
            <a:off x="761999" y="6208776"/>
            <a:ext cx="4873869" cy="365125"/>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80" name="Google Shape;80;p10"/>
          <p:cNvSpPr txBox="1"/>
          <p:nvPr>
            <p:ph idx="12" type="sldNum"/>
          </p:nvPr>
        </p:nvSpPr>
        <p:spPr>
          <a:xfrm>
            <a:off x="7620000" y="5687568"/>
            <a:ext cx="762000" cy="365125"/>
          </a:xfrm>
          <a:prstGeom prst="rect">
            <a:avLst/>
          </a:prstGeom>
          <a:noFill/>
          <a:ln>
            <a:noFill/>
          </a:ln>
        </p:spPr>
        <p:txBody>
          <a:bodyPr anchorCtr="0" anchor="ctr" bIns="45700" lIns="91425" spcFirstLastPara="1" rIns="91425" wrap="square" tIns="45700">
            <a:noAutofit/>
          </a:bodyPr>
          <a:lstStyle>
            <a:lvl1pPr indent="0" lvl="0" marL="0" rtl="1" algn="r">
              <a:spcBef>
                <a:spcPts val="0"/>
              </a:spcBef>
              <a:buNone/>
              <a:defRPr/>
            </a:lvl1pPr>
            <a:lvl2pPr indent="0" lvl="1" marL="0" rtl="1" algn="r">
              <a:spcBef>
                <a:spcPts val="0"/>
              </a:spcBef>
              <a:buNone/>
              <a:defRPr/>
            </a:lvl2pPr>
            <a:lvl3pPr indent="0" lvl="2" marL="0" rtl="1" algn="r">
              <a:spcBef>
                <a:spcPts val="0"/>
              </a:spcBef>
              <a:buNone/>
              <a:defRPr/>
            </a:lvl3pPr>
            <a:lvl4pPr indent="0" lvl="3" marL="0" rtl="1" algn="r">
              <a:spcBef>
                <a:spcPts val="0"/>
              </a:spcBef>
              <a:buNone/>
              <a:defRPr/>
            </a:lvl4pPr>
            <a:lvl5pPr indent="0" lvl="4" marL="0" rtl="1" algn="r">
              <a:spcBef>
                <a:spcPts val="0"/>
              </a:spcBef>
              <a:buNone/>
              <a:defRPr/>
            </a:lvl5pPr>
            <a:lvl6pPr indent="0" lvl="5" marL="0" rtl="1" algn="r">
              <a:spcBef>
                <a:spcPts val="0"/>
              </a:spcBef>
              <a:buNone/>
              <a:defRPr/>
            </a:lvl6pPr>
            <a:lvl7pPr indent="0" lvl="6" marL="0" rtl="1" algn="r">
              <a:spcBef>
                <a:spcPts val="0"/>
              </a:spcBef>
              <a:buNone/>
              <a:defRPr/>
            </a:lvl7pPr>
            <a:lvl8pPr indent="0" lvl="7" marL="0" rtl="1" algn="r">
              <a:spcBef>
                <a:spcPts val="0"/>
              </a:spcBef>
              <a:buNone/>
              <a:defRPr/>
            </a:lvl8pPr>
            <a:lvl9pPr indent="0" lvl="8" marL="0" rtl="1" algn="r">
              <a:spcBef>
                <a:spcPts val="0"/>
              </a:spcBef>
              <a:buNone/>
              <a:defRPr/>
            </a:lvl9pPr>
          </a:lstStyle>
          <a:p>
            <a:pPr indent="0" lvl="0" marL="0" rtl="1"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762000" y="4572000"/>
            <a:ext cx="6781800" cy="1600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rgbClr val="262626"/>
              </a:buClr>
              <a:buSzPts val="5400"/>
              <a:buFont typeface="Impact"/>
              <a:buNone/>
              <a:defRPr b="0" i="0" sz="5400" u="none" cap="none" strike="noStrike">
                <a:solidFill>
                  <a:srgbClr val="262626"/>
                </a:solidFill>
                <a:latin typeface="Impact"/>
                <a:ea typeface="Impact"/>
                <a:cs typeface="Impact"/>
                <a:sym typeface="Impact"/>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1" name="Google Shape;11;p1"/>
          <p:cNvSpPr txBox="1"/>
          <p:nvPr>
            <p:ph idx="1" type="body"/>
          </p:nvPr>
        </p:nvSpPr>
        <p:spPr>
          <a:xfrm>
            <a:off x="762000" y="685800"/>
            <a:ext cx="7543800" cy="3886200"/>
          </a:xfrm>
          <a:prstGeom prst="rect">
            <a:avLst/>
          </a:prstGeom>
          <a:noFill/>
          <a:ln>
            <a:noFill/>
          </a:ln>
        </p:spPr>
        <p:txBody>
          <a:bodyPr anchorCtr="0" anchor="ctr" bIns="45700" lIns="91425" spcFirstLastPara="1" rIns="91425" wrap="square" tIns="45700">
            <a:noAutofit/>
          </a:bodyPr>
          <a:lstStyle>
            <a:lvl1pPr indent="-381000" lvl="0" marL="457200" marR="0" rtl="0" algn="l">
              <a:spcBef>
                <a:spcPts val="480"/>
              </a:spcBef>
              <a:spcAft>
                <a:spcPts val="0"/>
              </a:spcAft>
              <a:buClr>
                <a:schemeClr val="accent1"/>
              </a:buClr>
              <a:buSzPts val="2400"/>
              <a:buFont typeface="Arial"/>
              <a:buChar char="•"/>
              <a:defRPr b="0" i="0" sz="2400" u="none" cap="none" strike="noStrike">
                <a:solidFill>
                  <a:schemeClr val="dk2"/>
                </a:solidFill>
                <a:latin typeface="Times New Roman"/>
                <a:ea typeface="Times New Roman"/>
                <a:cs typeface="Times New Roman"/>
                <a:sym typeface="Times New Roman"/>
              </a:defRPr>
            </a:lvl1pPr>
            <a:lvl2pPr indent="-368300" lvl="1" marL="914400" marR="0" rtl="0" algn="l">
              <a:spcBef>
                <a:spcPts val="440"/>
              </a:spcBef>
              <a:spcAft>
                <a:spcPts val="0"/>
              </a:spcAft>
              <a:buClr>
                <a:schemeClr val="accent1"/>
              </a:buClr>
              <a:buSzPts val="2200"/>
              <a:buFont typeface="Arial"/>
              <a:buChar char="•"/>
              <a:defRPr b="0" i="0" sz="2200" u="none" cap="none" strike="noStrike">
                <a:solidFill>
                  <a:schemeClr val="dk2"/>
                </a:solidFill>
                <a:latin typeface="Times New Roman"/>
                <a:ea typeface="Times New Roman"/>
                <a:cs typeface="Times New Roman"/>
                <a:sym typeface="Times New Roman"/>
              </a:defRPr>
            </a:lvl2pPr>
            <a:lvl3pPr indent="-355600" lvl="2" marL="1371600" marR="0" rtl="0" algn="l">
              <a:spcBef>
                <a:spcPts val="400"/>
              </a:spcBef>
              <a:spcAft>
                <a:spcPts val="0"/>
              </a:spcAft>
              <a:buClr>
                <a:schemeClr val="accent1"/>
              </a:buClr>
              <a:buSzPts val="2000"/>
              <a:buFont typeface="Arial"/>
              <a:buChar char="•"/>
              <a:defRPr b="0" i="0" sz="2000" u="none" cap="none" strike="noStrike">
                <a:solidFill>
                  <a:schemeClr val="dk2"/>
                </a:solidFill>
                <a:latin typeface="Times New Roman"/>
                <a:ea typeface="Times New Roman"/>
                <a:cs typeface="Times New Roman"/>
                <a:sym typeface="Times New Roman"/>
              </a:defRPr>
            </a:lvl3pPr>
            <a:lvl4pPr indent="-342900" lvl="3" marL="1828800" marR="0" rtl="0" algn="l">
              <a:spcBef>
                <a:spcPts val="360"/>
              </a:spcBef>
              <a:spcAft>
                <a:spcPts val="0"/>
              </a:spcAft>
              <a:buClr>
                <a:schemeClr val="accent1"/>
              </a:buClr>
              <a:buSzPts val="1800"/>
              <a:buFont typeface="Arial"/>
              <a:buChar char="•"/>
              <a:defRPr b="0" i="0" sz="1800" u="none" cap="none" strike="noStrike">
                <a:solidFill>
                  <a:schemeClr val="dk2"/>
                </a:solidFill>
                <a:latin typeface="Times New Roman"/>
                <a:ea typeface="Times New Roman"/>
                <a:cs typeface="Times New Roman"/>
                <a:sym typeface="Times New Roman"/>
              </a:defRPr>
            </a:lvl4pPr>
            <a:lvl5pPr indent="-342900" lvl="4" marL="2286000" marR="0" rtl="0" algn="l">
              <a:spcBef>
                <a:spcPts val="360"/>
              </a:spcBef>
              <a:spcAft>
                <a:spcPts val="0"/>
              </a:spcAft>
              <a:buClr>
                <a:schemeClr val="accent1"/>
              </a:buClr>
              <a:buSzPts val="1800"/>
              <a:buFont typeface="Arial"/>
              <a:buChar char="•"/>
              <a:defRPr b="0" i="0" sz="1800" u="none" cap="none" strike="noStrike">
                <a:solidFill>
                  <a:schemeClr val="dk2"/>
                </a:solidFill>
                <a:latin typeface="Times New Roman"/>
                <a:ea typeface="Times New Roman"/>
                <a:cs typeface="Times New Roman"/>
                <a:sym typeface="Times New Roman"/>
              </a:defRPr>
            </a:lvl5pPr>
            <a:lvl6pPr indent="-330200" lvl="5" marL="2743200" marR="0" rtl="0" algn="l">
              <a:spcBef>
                <a:spcPts val="320"/>
              </a:spcBef>
              <a:spcAft>
                <a:spcPts val="0"/>
              </a:spcAft>
              <a:buClr>
                <a:schemeClr val="accent1"/>
              </a:buClr>
              <a:buSzPts val="1600"/>
              <a:buFont typeface="Arial"/>
              <a:buChar char="•"/>
              <a:defRPr b="0" i="0" sz="1600" u="none" cap="none" strike="noStrike">
                <a:solidFill>
                  <a:schemeClr val="dk2"/>
                </a:solidFill>
                <a:latin typeface="Times New Roman"/>
                <a:ea typeface="Times New Roman"/>
                <a:cs typeface="Times New Roman"/>
                <a:sym typeface="Times New Roman"/>
              </a:defRPr>
            </a:lvl6pPr>
            <a:lvl7pPr indent="-330200" lvl="6" marL="3200400" marR="0" rtl="0" algn="l">
              <a:spcBef>
                <a:spcPts val="320"/>
              </a:spcBef>
              <a:spcAft>
                <a:spcPts val="0"/>
              </a:spcAft>
              <a:buClr>
                <a:schemeClr val="accent1"/>
              </a:buClr>
              <a:buSzPts val="1600"/>
              <a:buFont typeface="Arial"/>
              <a:buChar char="•"/>
              <a:defRPr b="0" i="0" sz="1600" u="none" cap="none" strike="noStrike">
                <a:solidFill>
                  <a:schemeClr val="dk2"/>
                </a:solidFill>
                <a:latin typeface="Times New Roman"/>
                <a:ea typeface="Times New Roman"/>
                <a:cs typeface="Times New Roman"/>
                <a:sym typeface="Times New Roman"/>
              </a:defRPr>
            </a:lvl7pPr>
            <a:lvl8pPr indent="-330200" lvl="7" marL="3657600" marR="0" rtl="0" algn="l">
              <a:spcBef>
                <a:spcPts val="320"/>
              </a:spcBef>
              <a:spcAft>
                <a:spcPts val="0"/>
              </a:spcAft>
              <a:buClr>
                <a:schemeClr val="accent1"/>
              </a:buClr>
              <a:buSzPts val="1600"/>
              <a:buFont typeface="Arial"/>
              <a:buChar char="•"/>
              <a:defRPr b="0" i="0" sz="1600" u="none" cap="none" strike="noStrike">
                <a:solidFill>
                  <a:schemeClr val="dk2"/>
                </a:solidFill>
                <a:latin typeface="Times New Roman"/>
                <a:ea typeface="Times New Roman"/>
                <a:cs typeface="Times New Roman"/>
                <a:sym typeface="Times New Roman"/>
              </a:defRPr>
            </a:lvl8pPr>
            <a:lvl9pPr indent="-330200" lvl="8" marL="4114800" marR="0" rtl="0" algn="l">
              <a:spcBef>
                <a:spcPts val="320"/>
              </a:spcBef>
              <a:spcAft>
                <a:spcPts val="0"/>
              </a:spcAft>
              <a:buClr>
                <a:schemeClr val="accent1"/>
              </a:buClr>
              <a:buSzPts val="1600"/>
              <a:buFont typeface="Arial"/>
              <a:buChar char="•"/>
              <a:defRPr b="0" i="0" sz="1600" u="none" cap="none" strike="noStrike">
                <a:solidFill>
                  <a:schemeClr val="dk2"/>
                </a:solidFill>
                <a:latin typeface="Times New Roman"/>
                <a:ea typeface="Times New Roman"/>
                <a:cs typeface="Times New Roman"/>
                <a:sym typeface="Times New Roman"/>
              </a:defRPr>
            </a:lvl9pPr>
          </a:lstStyle>
          <a:p/>
        </p:txBody>
      </p:sp>
      <p:sp>
        <p:nvSpPr>
          <p:cNvPr id="12" name="Google Shape;12;p1"/>
          <p:cNvSpPr txBox="1"/>
          <p:nvPr>
            <p:ph idx="10" type="dt"/>
          </p:nvPr>
        </p:nvSpPr>
        <p:spPr>
          <a:xfrm>
            <a:off x="6248400" y="6208776"/>
            <a:ext cx="2133600" cy="365125"/>
          </a:xfrm>
          <a:prstGeom prst="rect">
            <a:avLst/>
          </a:prstGeom>
          <a:noFill/>
          <a:ln>
            <a:noFill/>
          </a:ln>
        </p:spPr>
        <p:txBody>
          <a:bodyPr anchorCtr="0" anchor="ctr" bIns="45700" lIns="91425" spcFirstLastPara="1" rIns="91425" wrap="square" tIns="45700">
            <a:noAutofit/>
          </a:bodyPr>
          <a:lstStyle>
            <a:lvl1pPr lvl="0" marR="0" rtl="1" algn="r">
              <a:spcBef>
                <a:spcPts val="0"/>
              </a:spcBef>
              <a:spcAft>
                <a:spcPts val="0"/>
              </a:spcAft>
              <a:buSzPts val="1400"/>
              <a:buNone/>
              <a:defRPr b="1" i="0" sz="1200" u="none" cap="none" strike="noStrike">
                <a:solidFill>
                  <a:srgbClr val="444444"/>
                </a:solidFill>
                <a:latin typeface="Times New Roman"/>
                <a:ea typeface="Times New Roman"/>
                <a:cs typeface="Times New Roman"/>
                <a:sym typeface="Times New Roman"/>
              </a:defRPr>
            </a:lvl1pPr>
            <a:lvl2pPr lvl="1" marR="0" rtl="1" algn="r">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2pPr>
            <a:lvl3pPr lvl="2" marR="0" rtl="1" algn="r">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3pPr>
            <a:lvl4pPr lvl="3" marR="0" rtl="1" algn="r">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4pPr>
            <a:lvl5pPr lvl="4" marR="0" rtl="1" algn="r">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5pPr>
            <a:lvl6pPr lvl="5" marR="0" rtl="1" algn="r">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6pPr>
            <a:lvl7pPr lvl="6" marR="0" rtl="1" algn="r">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7pPr>
            <a:lvl8pPr lvl="7" marR="0" rtl="1" algn="r">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8pPr>
            <a:lvl9pPr lvl="8" marR="0" rtl="1" algn="r">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9pPr>
          </a:lstStyle>
          <a:p/>
        </p:txBody>
      </p:sp>
      <p:sp>
        <p:nvSpPr>
          <p:cNvPr id="13" name="Google Shape;13;p1"/>
          <p:cNvSpPr txBox="1"/>
          <p:nvPr>
            <p:ph idx="11" type="ftr"/>
          </p:nvPr>
        </p:nvSpPr>
        <p:spPr>
          <a:xfrm>
            <a:off x="761999" y="6208776"/>
            <a:ext cx="4873869" cy="365125"/>
          </a:xfrm>
          <a:prstGeom prst="rect">
            <a:avLst/>
          </a:prstGeom>
          <a:noFill/>
          <a:ln>
            <a:noFill/>
          </a:ln>
        </p:spPr>
        <p:txBody>
          <a:bodyPr anchorCtr="0" anchor="ctr" bIns="45700" lIns="91425" spcFirstLastPara="1" rIns="91425" wrap="square" tIns="45700">
            <a:noAutofit/>
          </a:bodyPr>
          <a:lstStyle>
            <a:lvl1pPr lvl="0" marR="0" rtl="1" algn="l">
              <a:spcBef>
                <a:spcPts val="0"/>
              </a:spcBef>
              <a:spcAft>
                <a:spcPts val="0"/>
              </a:spcAft>
              <a:buSzPts val="1400"/>
              <a:buNone/>
              <a:defRPr b="1" i="0" sz="1200" u="none" cap="none" strike="noStrike">
                <a:solidFill>
                  <a:srgbClr val="444444"/>
                </a:solidFill>
                <a:latin typeface="Times New Roman"/>
                <a:ea typeface="Times New Roman"/>
                <a:cs typeface="Times New Roman"/>
                <a:sym typeface="Times New Roman"/>
              </a:defRPr>
            </a:lvl1pPr>
            <a:lvl2pPr lvl="1" marR="0" rtl="1" algn="r">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2pPr>
            <a:lvl3pPr lvl="2" marR="0" rtl="1" algn="r">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3pPr>
            <a:lvl4pPr lvl="3" marR="0" rtl="1" algn="r">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4pPr>
            <a:lvl5pPr lvl="4" marR="0" rtl="1" algn="r">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5pPr>
            <a:lvl6pPr lvl="5" marR="0" rtl="1" algn="r">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6pPr>
            <a:lvl7pPr lvl="6" marR="0" rtl="1" algn="r">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7pPr>
            <a:lvl8pPr lvl="7" marR="0" rtl="1" algn="r">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8pPr>
            <a:lvl9pPr lvl="8" marR="0" rtl="1" algn="r">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9pPr>
          </a:lstStyle>
          <a:p/>
        </p:txBody>
      </p:sp>
      <p:sp>
        <p:nvSpPr>
          <p:cNvPr id="14" name="Google Shape;14;p1"/>
          <p:cNvSpPr txBox="1"/>
          <p:nvPr>
            <p:ph idx="12" type="sldNum"/>
          </p:nvPr>
        </p:nvSpPr>
        <p:spPr>
          <a:xfrm>
            <a:off x="7620000" y="5687568"/>
            <a:ext cx="762000" cy="365125"/>
          </a:xfrm>
          <a:prstGeom prst="rect">
            <a:avLst/>
          </a:prstGeom>
          <a:noFill/>
          <a:ln>
            <a:noFill/>
          </a:ln>
        </p:spPr>
        <p:txBody>
          <a:bodyPr anchorCtr="0" anchor="ctr" bIns="45700" lIns="91425" spcFirstLastPara="1" rIns="91425" wrap="square" tIns="45700">
            <a:noAutofit/>
          </a:bodyPr>
          <a:lstStyle>
            <a:lvl1pPr indent="0" lvl="0" marL="0" marR="0" rtl="1" algn="r">
              <a:spcBef>
                <a:spcPts val="0"/>
              </a:spcBef>
              <a:buNone/>
              <a:defRPr b="0" i="0" sz="2400" u="none" cap="none" strike="noStrike">
                <a:solidFill>
                  <a:srgbClr val="262626"/>
                </a:solidFill>
                <a:latin typeface="Impact"/>
                <a:ea typeface="Impact"/>
                <a:cs typeface="Impact"/>
                <a:sym typeface="Impact"/>
              </a:defRPr>
            </a:lvl1pPr>
            <a:lvl2pPr indent="0" lvl="1" marL="0" marR="0" rtl="1" algn="r">
              <a:spcBef>
                <a:spcPts val="0"/>
              </a:spcBef>
              <a:buNone/>
              <a:defRPr b="0" i="0" sz="2400" u="none" cap="none" strike="noStrike">
                <a:solidFill>
                  <a:srgbClr val="262626"/>
                </a:solidFill>
                <a:latin typeface="Impact"/>
                <a:ea typeface="Impact"/>
                <a:cs typeface="Impact"/>
                <a:sym typeface="Impact"/>
              </a:defRPr>
            </a:lvl2pPr>
            <a:lvl3pPr indent="0" lvl="2" marL="0" marR="0" rtl="1" algn="r">
              <a:spcBef>
                <a:spcPts val="0"/>
              </a:spcBef>
              <a:buNone/>
              <a:defRPr b="0" i="0" sz="2400" u="none" cap="none" strike="noStrike">
                <a:solidFill>
                  <a:srgbClr val="262626"/>
                </a:solidFill>
                <a:latin typeface="Impact"/>
                <a:ea typeface="Impact"/>
                <a:cs typeface="Impact"/>
                <a:sym typeface="Impact"/>
              </a:defRPr>
            </a:lvl3pPr>
            <a:lvl4pPr indent="0" lvl="3" marL="0" marR="0" rtl="1" algn="r">
              <a:spcBef>
                <a:spcPts val="0"/>
              </a:spcBef>
              <a:buNone/>
              <a:defRPr b="0" i="0" sz="2400" u="none" cap="none" strike="noStrike">
                <a:solidFill>
                  <a:srgbClr val="262626"/>
                </a:solidFill>
                <a:latin typeface="Impact"/>
                <a:ea typeface="Impact"/>
                <a:cs typeface="Impact"/>
                <a:sym typeface="Impact"/>
              </a:defRPr>
            </a:lvl4pPr>
            <a:lvl5pPr indent="0" lvl="4" marL="0" marR="0" rtl="1" algn="r">
              <a:spcBef>
                <a:spcPts val="0"/>
              </a:spcBef>
              <a:buNone/>
              <a:defRPr b="0" i="0" sz="2400" u="none" cap="none" strike="noStrike">
                <a:solidFill>
                  <a:srgbClr val="262626"/>
                </a:solidFill>
                <a:latin typeface="Impact"/>
                <a:ea typeface="Impact"/>
                <a:cs typeface="Impact"/>
                <a:sym typeface="Impact"/>
              </a:defRPr>
            </a:lvl5pPr>
            <a:lvl6pPr indent="0" lvl="5" marL="0" marR="0" rtl="1" algn="r">
              <a:spcBef>
                <a:spcPts val="0"/>
              </a:spcBef>
              <a:buNone/>
              <a:defRPr b="0" i="0" sz="2400" u="none" cap="none" strike="noStrike">
                <a:solidFill>
                  <a:srgbClr val="262626"/>
                </a:solidFill>
                <a:latin typeface="Impact"/>
                <a:ea typeface="Impact"/>
                <a:cs typeface="Impact"/>
                <a:sym typeface="Impact"/>
              </a:defRPr>
            </a:lvl6pPr>
            <a:lvl7pPr indent="0" lvl="6" marL="0" marR="0" rtl="1" algn="r">
              <a:spcBef>
                <a:spcPts val="0"/>
              </a:spcBef>
              <a:buNone/>
              <a:defRPr b="0" i="0" sz="2400" u="none" cap="none" strike="noStrike">
                <a:solidFill>
                  <a:srgbClr val="262626"/>
                </a:solidFill>
                <a:latin typeface="Impact"/>
                <a:ea typeface="Impact"/>
                <a:cs typeface="Impact"/>
                <a:sym typeface="Impact"/>
              </a:defRPr>
            </a:lvl7pPr>
            <a:lvl8pPr indent="0" lvl="7" marL="0" marR="0" rtl="1" algn="r">
              <a:spcBef>
                <a:spcPts val="0"/>
              </a:spcBef>
              <a:buNone/>
              <a:defRPr b="0" i="0" sz="2400" u="none" cap="none" strike="noStrike">
                <a:solidFill>
                  <a:srgbClr val="262626"/>
                </a:solidFill>
                <a:latin typeface="Impact"/>
                <a:ea typeface="Impact"/>
                <a:cs typeface="Impact"/>
                <a:sym typeface="Impact"/>
              </a:defRPr>
            </a:lvl8pPr>
            <a:lvl9pPr indent="0" lvl="8" marL="0" marR="0" rtl="1" algn="r">
              <a:spcBef>
                <a:spcPts val="0"/>
              </a:spcBef>
              <a:buNone/>
              <a:defRPr b="0" i="0" sz="2400" u="none" cap="none" strike="noStrike">
                <a:solidFill>
                  <a:srgbClr val="262626"/>
                </a:solidFill>
                <a:latin typeface="Impact"/>
                <a:ea typeface="Impact"/>
                <a:cs typeface="Impact"/>
                <a:sym typeface="Impact"/>
              </a:defRPr>
            </a:lvl9pPr>
          </a:lstStyle>
          <a:p>
            <a:pPr indent="0" lvl="0" marL="0" rtl="1" algn="r">
              <a:spcBef>
                <a:spcPts val="0"/>
              </a:spcBef>
              <a:spcAft>
                <a:spcPts val="0"/>
              </a:spcAft>
              <a:buNone/>
            </a:pPr>
            <a:fld id="{00000000-1234-1234-1234-123412341234}" type="slidenum">
              <a:rPr lang="en-US"/>
              <a:t>‹#›</a:t>
            </a:fld>
            <a:endParaRPr/>
          </a:p>
        </p:txBody>
      </p:sp>
      <p:sp>
        <p:nvSpPr>
          <p:cNvPr id="15" name="Google Shape;15;p1"/>
          <p:cNvSpPr/>
          <p:nvPr/>
        </p:nvSpPr>
        <p:spPr>
          <a:xfrm>
            <a:off x="777240" y="0"/>
            <a:ext cx="7543800" cy="381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16" name="Google Shape;16;p1"/>
          <p:cNvSpPr/>
          <p:nvPr/>
        </p:nvSpPr>
        <p:spPr>
          <a:xfrm>
            <a:off x="777240" y="6172200"/>
            <a:ext cx="7543800" cy="2743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hyperlink" Target="https://www.youtube.com/watch?v=EF00LgoDmD4"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www.youtube.com/watch?v=J96TEOjgscE" TargetMode="External"/><Relationship Id="rId4" Type="http://schemas.openxmlformats.org/officeDocument/2006/relationships/hyperlink" Target="https://www.youtube.com/watch?v=I6hpt0baGt4" TargetMode="External"/><Relationship Id="rId5" Type="http://schemas.openxmlformats.org/officeDocument/2006/relationships/hyperlink" Target="https://www.youtube.com/watch?v=AaYFIudwiyE"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2.png"/><Relationship Id="rId4" Type="http://schemas.openxmlformats.org/officeDocument/2006/relationships/image" Target="../media/image14.png"/><Relationship Id="rId5" Type="http://schemas.openxmlformats.org/officeDocument/2006/relationships/image" Target="../media/image4.png"/><Relationship Id="rId6"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8.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10.png"/><Relationship Id="rId5" Type="http://schemas.openxmlformats.org/officeDocument/2006/relationships/hyperlink" Target="https://www.youtube.com/watch?v=2ANgoO50_nY" TargetMode="External"/><Relationship Id="rId6" Type="http://schemas.openxmlformats.org/officeDocument/2006/relationships/hyperlink" Target="https://www.youtube.com/watch?v=tHX1e-FoUhA"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www.youtube.com/watch?v=PwyHWpIS1F8"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www.youtube.com/watch?v=DSYE9jqQSc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www.youtube.com/watch?v=DHG3f8bWJVw"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www.youtube.com/watch?v=tgODpDhrE6k" TargetMode="External"/><Relationship Id="rId4" Type="http://schemas.openxmlformats.org/officeDocument/2006/relationships/hyperlink" Target="https://www.youtube.com/watch?v=EDehKF5sH9Y"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Google Shape;97;p13"/>
          <p:cNvSpPr txBox="1"/>
          <p:nvPr>
            <p:ph type="ctrTitle"/>
          </p:nvPr>
        </p:nvSpPr>
        <p:spPr>
          <a:xfrm>
            <a:off x="762000" y="837456"/>
            <a:ext cx="7543800" cy="3887688"/>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rgbClr val="262626"/>
              </a:buClr>
              <a:buSzPts val="8000"/>
              <a:buFont typeface="Impact"/>
              <a:buNone/>
            </a:pPr>
            <a:r>
              <a:rPr lang="en-US"/>
              <a:t>Mixing</a:t>
            </a:r>
            <a:br>
              <a:rPr lang="en-US"/>
            </a:br>
            <a:r>
              <a:rPr lang="en-US"/>
              <a:t> </a:t>
            </a:r>
            <a:br>
              <a:rPr lang="en-US"/>
            </a:br>
            <a:r>
              <a:rPr lang="en-US"/>
              <a:t>Part 2</a:t>
            </a:r>
            <a:endParaRPr/>
          </a:p>
        </p:txBody>
      </p:sp>
      <p:sp>
        <p:nvSpPr>
          <p:cNvPr id="98" name="Google Shape;98;p13"/>
          <p:cNvSpPr txBox="1"/>
          <p:nvPr>
            <p:ph idx="1" type="subTitle"/>
          </p:nvPr>
        </p:nvSpPr>
        <p:spPr>
          <a:xfrm>
            <a:off x="3059832" y="5012432"/>
            <a:ext cx="3192016" cy="648816"/>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SzPts val="2800"/>
              <a:buNone/>
            </a:pPr>
            <a:r>
              <a:rPr b="1" lang="en-US"/>
              <a:t>Lab -8-</a:t>
            </a:r>
            <a:endParaRPr b="1"/>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6" name="Shape 216"/>
        <p:cNvGrpSpPr/>
        <p:nvPr/>
      </p:nvGrpSpPr>
      <p:grpSpPr>
        <a:xfrm>
          <a:off x="0" y="0"/>
          <a:ext cx="0" cy="0"/>
          <a:chOff x="0" y="0"/>
          <a:chExt cx="0" cy="0"/>
        </a:xfrm>
      </p:grpSpPr>
      <p:sp>
        <p:nvSpPr>
          <p:cNvPr id="217" name="Google Shape;217;p22"/>
          <p:cNvSpPr txBox="1"/>
          <p:nvPr>
            <p:ph type="title"/>
          </p:nvPr>
        </p:nvSpPr>
        <p:spPr>
          <a:xfrm>
            <a:off x="251520" y="476672"/>
            <a:ext cx="6781800" cy="7190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dk1"/>
              </a:buClr>
              <a:buSzPts val="4860"/>
              <a:buFont typeface="Impact"/>
              <a:buNone/>
            </a:pPr>
            <a:r>
              <a:rPr lang="en-US" sz="4860">
                <a:solidFill>
                  <a:schemeClr val="dk1"/>
                </a:solidFill>
              </a:rPr>
              <a:t>Equipments</a:t>
            </a:r>
            <a:endParaRPr sz="4860"/>
          </a:p>
        </p:txBody>
      </p:sp>
      <p:grpSp>
        <p:nvGrpSpPr>
          <p:cNvPr id="218" name="Google Shape;218;p22"/>
          <p:cNvGrpSpPr/>
          <p:nvPr/>
        </p:nvGrpSpPr>
        <p:grpSpPr>
          <a:xfrm>
            <a:off x="1282303" y="1196629"/>
            <a:ext cx="6579393" cy="4796789"/>
            <a:chOff x="1282303" y="957"/>
            <a:chExt cx="6579393" cy="4796789"/>
          </a:xfrm>
        </p:grpSpPr>
        <p:sp>
          <p:nvSpPr>
            <p:cNvPr id="219" name="Google Shape;219;p22"/>
            <p:cNvSpPr/>
            <p:nvPr/>
          </p:nvSpPr>
          <p:spPr>
            <a:xfrm>
              <a:off x="5600030" y="1175995"/>
              <a:ext cx="1130833" cy="538173"/>
            </a:xfrm>
            <a:custGeom>
              <a:rect b="b" l="l" r="r" t="t"/>
              <a:pathLst>
                <a:path extrusionOk="0" h="120000" w="120000">
                  <a:moveTo>
                    <a:pt x="0" y="0"/>
                  </a:moveTo>
                  <a:lnTo>
                    <a:pt x="0" y="81776"/>
                  </a:lnTo>
                  <a:lnTo>
                    <a:pt x="120000" y="81776"/>
                  </a:lnTo>
                  <a:lnTo>
                    <a:pt x="120000" y="120000"/>
                  </a:lnTo>
                </a:path>
              </a:pathLst>
            </a:custGeom>
            <a:noFill/>
            <a:ln cap="flat" cmpd="sng" w="22225">
              <a:solidFill>
                <a:srgbClr val="AC956B"/>
              </a:solidFill>
              <a:prstDash val="solid"/>
              <a:round/>
              <a:headEnd len="sm" w="sm" type="none"/>
              <a:tailEnd len="sm" w="sm" type="none"/>
            </a:ln>
          </p:spPr>
        </p:sp>
        <p:sp>
          <p:nvSpPr>
            <p:cNvPr id="220" name="Google Shape;220;p22"/>
            <p:cNvSpPr/>
            <p:nvPr/>
          </p:nvSpPr>
          <p:spPr>
            <a:xfrm>
              <a:off x="4469196" y="2889208"/>
              <a:ext cx="2261666" cy="538173"/>
            </a:xfrm>
            <a:custGeom>
              <a:rect b="b" l="l" r="r" t="t"/>
              <a:pathLst>
                <a:path extrusionOk="0" h="120000" w="120000">
                  <a:moveTo>
                    <a:pt x="0" y="0"/>
                  </a:moveTo>
                  <a:lnTo>
                    <a:pt x="0" y="81776"/>
                  </a:lnTo>
                  <a:lnTo>
                    <a:pt x="120000" y="81776"/>
                  </a:lnTo>
                  <a:lnTo>
                    <a:pt x="120000" y="120000"/>
                  </a:lnTo>
                </a:path>
              </a:pathLst>
            </a:custGeom>
            <a:noFill/>
            <a:ln cap="flat" cmpd="sng" w="22225">
              <a:solidFill>
                <a:schemeClr val="accent4"/>
              </a:solidFill>
              <a:prstDash val="solid"/>
              <a:round/>
              <a:headEnd len="sm" w="sm" type="none"/>
              <a:tailEnd len="sm" w="sm" type="none"/>
            </a:ln>
          </p:spPr>
        </p:sp>
        <p:sp>
          <p:nvSpPr>
            <p:cNvPr id="221" name="Google Shape;221;p22"/>
            <p:cNvSpPr/>
            <p:nvPr/>
          </p:nvSpPr>
          <p:spPr>
            <a:xfrm>
              <a:off x="4423476" y="2889208"/>
              <a:ext cx="91440" cy="538173"/>
            </a:xfrm>
            <a:custGeom>
              <a:rect b="b" l="l" r="r" t="t"/>
              <a:pathLst>
                <a:path extrusionOk="0" h="120000" w="120000">
                  <a:moveTo>
                    <a:pt x="60000" y="0"/>
                  </a:moveTo>
                  <a:lnTo>
                    <a:pt x="60000" y="120000"/>
                  </a:lnTo>
                </a:path>
              </a:pathLst>
            </a:custGeom>
            <a:noFill/>
            <a:ln cap="flat" cmpd="sng" w="22225">
              <a:solidFill>
                <a:schemeClr val="accent4"/>
              </a:solidFill>
              <a:prstDash val="solid"/>
              <a:round/>
              <a:headEnd len="sm" w="sm" type="none"/>
              <a:tailEnd len="sm" w="sm" type="none"/>
            </a:ln>
          </p:spPr>
        </p:sp>
        <p:sp>
          <p:nvSpPr>
            <p:cNvPr id="222" name="Google Shape;222;p22"/>
            <p:cNvSpPr/>
            <p:nvPr/>
          </p:nvSpPr>
          <p:spPr>
            <a:xfrm>
              <a:off x="2207530" y="2889208"/>
              <a:ext cx="2261666" cy="538173"/>
            </a:xfrm>
            <a:custGeom>
              <a:rect b="b" l="l" r="r" t="t"/>
              <a:pathLst>
                <a:path extrusionOk="0" h="120000" w="120000">
                  <a:moveTo>
                    <a:pt x="120000" y="0"/>
                  </a:moveTo>
                  <a:lnTo>
                    <a:pt x="120000" y="81776"/>
                  </a:lnTo>
                  <a:lnTo>
                    <a:pt x="0" y="81776"/>
                  </a:lnTo>
                  <a:lnTo>
                    <a:pt x="0" y="120000"/>
                  </a:lnTo>
                </a:path>
              </a:pathLst>
            </a:custGeom>
            <a:noFill/>
            <a:ln cap="flat" cmpd="sng" w="22225">
              <a:solidFill>
                <a:schemeClr val="accent4"/>
              </a:solidFill>
              <a:prstDash val="solid"/>
              <a:round/>
              <a:headEnd len="sm" w="sm" type="none"/>
              <a:tailEnd len="sm" w="sm" type="none"/>
            </a:ln>
          </p:spPr>
        </p:sp>
        <p:sp>
          <p:nvSpPr>
            <p:cNvPr id="223" name="Google Shape;223;p22"/>
            <p:cNvSpPr/>
            <p:nvPr/>
          </p:nvSpPr>
          <p:spPr>
            <a:xfrm>
              <a:off x="4469196" y="1175995"/>
              <a:ext cx="1130833" cy="538173"/>
            </a:xfrm>
            <a:custGeom>
              <a:rect b="b" l="l" r="r" t="t"/>
              <a:pathLst>
                <a:path extrusionOk="0" h="120000" w="120000">
                  <a:moveTo>
                    <a:pt x="120000" y="0"/>
                  </a:moveTo>
                  <a:lnTo>
                    <a:pt x="120000" y="81776"/>
                  </a:lnTo>
                  <a:lnTo>
                    <a:pt x="0" y="81776"/>
                  </a:lnTo>
                  <a:lnTo>
                    <a:pt x="0" y="120000"/>
                  </a:lnTo>
                </a:path>
              </a:pathLst>
            </a:custGeom>
            <a:noFill/>
            <a:ln cap="flat" cmpd="sng" w="22225">
              <a:solidFill>
                <a:srgbClr val="AC956B"/>
              </a:solidFill>
              <a:prstDash val="solid"/>
              <a:round/>
              <a:headEnd len="sm" w="sm" type="none"/>
              <a:tailEnd len="sm" w="sm" type="none"/>
            </a:ln>
          </p:spPr>
        </p:sp>
        <p:sp>
          <p:nvSpPr>
            <p:cNvPr id="224" name="Google Shape;224;p22"/>
            <p:cNvSpPr/>
            <p:nvPr/>
          </p:nvSpPr>
          <p:spPr>
            <a:xfrm>
              <a:off x="4674803" y="957"/>
              <a:ext cx="1850454" cy="1175038"/>
            </a:xfrm>
            <a:prstGeom prst="roundRect">
              <a:avLst>
                <a:gd fmla="val 10000" name="adj"/>
              </a:avLst>
            </a:prstGeom>
            <a:solidFill>
              <a:srgbClr val="AD0000"/>
            </a:solidFill>
            <a:ln cap="flat" cmpd="sng" w="222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22"/>
            <p:cNvSpPr/>
            <p:nvPr/>
          </p:nvSpPr>
          <p:spPr>
            <a:xfrm>
              <a:off x="4880409" y="196283"/>
              <a:ext cx="1850454" cy="1175038"/>
            </a:xfrm>
            <a:prstGeom prst="roundRect">
              <a:avLst>
                <a:gd fmla="val 10000" name="adj"/>
              </a:avLst>
            </a:prstGeom>
            <a:solidFill>
              <a:schemeClr val="lt1">
                <a:alpha val="89803"/>
              </a:schemeClr>
            </a:solidFill>
            <a:ln cap="flat" cmpd="sng" w="22225">
              <a:solidFill>
                <a:srgbClr val="AD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22"/>
            <p:cNvSpPr txBox="1"/>
            <p:nvPr/>
          </p:nvSpPr>
          <p:spPr>
            <a:xfrm>
              <a:off x="4914825" y="230699"/>
              <a:ext cx="1781622" cy="1106206"/>
            </a:xfrm>
            <a:prstGeom prst="rect">
              <a:avLst/>
            </a:prstGeom>
            <a:noFill/>
            <a:ln>
              <a:noFill/>
            </a:ln>
          </p:spPr>
          <p:txBody>
            <a:bodyPr anchorCtr="0" anchor="ctr" bIns="91425" lIns="91425" spcFirstLastPara="1" rIns="91425" wrap="square" tIns="91425">
              <a:noAutofit/>
            </a:bodyPr>
            <a:lstStyle/>
            <a:p>
              <a:pPr indent="0" lvl="0" marL="0" marR="0" rtl="1" algn="ctr">
                <a:lnSpc>
                  <a:spcPct val="90000"/>
                </a:lnSpc>
                <a:spcBef>
                  <a:spcPts val="0"/>
                </a:spcBef>
                <a:spcAft>
                  <a:spcPts val="0"/>
                </a:spcAft>
                <a:buClr>
                  <a:schemeClr val="dk1"/>
                </a:buClr>
                <a:buSzPts val="2400"/>
                <a:buFont typeface="Times New Roman"/>
                <a:buNone/>
              </a:pPr>
              <a:r>
                <a:rPr b="1" i="0" lang="en-US" sz="2400" u="none" cap="none" strike="noStrike">
                  <a:solidFill>
                    <a:schemeClr val="dk1"/>
                  </a:solidFill>
                  <a:latin typeface="Times New Roman"/>
                  <a:ea typeface="Times New Roman"/>
                  <a:cs typeface="Times New Roman"/>
                  <a:sym typeface="Times New Roman"/>
                </a:rPr>
                <a:t>Equipments</a:t>
              </a:r>
              <a:endParaRPr b="1" i="0" sz="2400" u="none" cap="none" strike="noStrike">
                <a:solidFill>
                  <a:schemeClr val="dk1"/>
                </a:solidFill>
                <a:latin typeface="Times New Roman"/>
                <a:ea typeface="Times New Roman"/>
                <a:cs typeface="Times New Roman"/>
                <a:sym typeface="Times New Roman"/>
              </a:endParaRPr>
            </a:p>
          </p:txBody>
        </p:sp>
        <p:sp>
          <p:nvSpPr>
            <p:cNvPr id="227" name="Google Shape;227;p22"/>
            <p:cNvSpPr/>
            <p:nvPr/>
          </p:nvSpPr>
          <p:spPr>
            <a:xfrm>
              <a:off x="3543969" y="1714169"/>
              <a:ext cx="1850454" cy="1175038"/>
            </a:xfrm>
            <a:prstGeom prst="roundRect">
              <a:avLst>
                <a:gd fmla="val 10000" name="adj"/>
              </a:avLst>
            </a:prstGeom>
            <a:solidFill>
              <a:srgbClr val="AC956B"/>
            </a:solidFill>
            <a:ln cap="flat" cmpd="sng" w="222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22"/>
            <p:cNvSpPr/>
            <p:nvPr/>
          </p:nvSpPr>
          <p:spPr>
            <a:xfrm>
              <a:off x="3749575" y="1909495"/>
              <a:ext cx="1850454" cy="1175038"/>
            </a:xfrm>
            <a:prstGeom prst="roundRect">
              <a:avLst>
                <a:gd fmla="val 10000" name="adj"/>
              </a:avLst>
            </a:prstGeom>
            <a:solidFill>
              <a:schemeClr val="lt1">
                <a:alpha val="89803"/>
              </a:schemeClr>
            </a:solidFill>
            <a:ln cap="flat" cmpd="sng" w="22225">
              <a:solidFill>
                <a:srgbClr val="AC956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22"/>
            <p:cNvSpPr txBox="1"/>
            <p:nvPr/>
          </p:nvSpPr>
          <p:spPr>
            <a:xfrm>
              <a:off x="3783991" y="1943911"/>
              <a:ext cx="1781622" cy="1106206"/>
            </a:xfrm>
            <a:prstGeom prst="rect">
              <a:avLst/>
            </a:prstGeom>
            <a:noFill/>
            <a:ln>
              <a:noFill/>
            </a:ln>
          </p:spPr>
          <p:txBody>
            <a:bodyPr anchorCtr="0" anchor="ctr" bIns="91425" lIns="91425" spcFirstLastPara="1" rIns="91425" wrap="square" tIns="91425">
              <a:noAutofit/>
            </a:bodyPr>
            <a:lstStyle/>
            <a:p>
              <a:pPr indent="0" lvl="0" marL="0" marR="0" rtl="1" algn="ctr">
                <a:lnSpc>
                  <a:spcPct val="90000"/>
                </a:lnSpc>
                <a:spcBef>
                  <a:spcPts val="0"/>
                </a:spcBef>
                <a:spcAft>
                  <a:spcPts val="0"/>
                </a:spcAft>
                <a:buClr>
                  <a:schemeClr val="dk1"/>
                </a:buClr>
                <a:buSzPts val="2400"/>
                <a:buFont typeface="Times New Roman"/>
                <a:buNone/>
              </a:pPr>
              <a:r>
                <a:rPr b="1" i="0" lang="en-US" sz="2400" u="none" cap="none" strike="noStrike">
                  <a:solidFill>
                    <a:schemeClr val="dk1"/>
                  </a:solidFill>
                  <a:latin typeface="Times New Roman"/>
                  <a:ea typeface="Times New Roman"/>
                  <a:cs typeface="Times New Roman"/>
                  <a:sym typeface="Times New Roman"/>
                </a:rPr>
                <a:t>A-Batch mixing</a:t>
              </a:r>
              <a:endParaRPr b="1" i="0" sz="2400" u="none" cap="none" strike="noStrike">
                <a:solidFill>
                  <a:schemeClr val="dk1"/>
                </a:solidFill>
                <a:latin typeface="Times New Roman"/>
                <a:ea typeface="Times New Roman"/>
                <a:cs typeface="Times New Roman"/>
                <a:sym typeface="Times New Roman"/>
              </a:endParaRPr>
            </a:p>
          </p:txBody>
        </p:sp>
        <p:sp>
          <p:nvSpPr>
            <p:cNvPr id="230" name="Google Shape;230;p22"/>
            <p:cNvSpPr/>
            <p:nvPr/>
          </p:nvSpPr>
          <p:spPr>
            <a:xfrm>
              <a:off x="1282303" y="3427382"/>
              <a:ext cx="1850454" cy="1175038"/>
            </a:xfrm>
            <a:prstGeom prst="roundRect">
              <a:avLst>
                <a:gd fmla="val 10000" name="adj"/>
              </a:avLst>
            </a:prstGeom>
            <a:solidFill>
              <a:schemeClr val="accent4"/>
            </a:solidFill>
            <a:ln cap="flat" cmpd="sng" w="222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22"/>
            <p:cNvSpPr/>
            <p:nvPr/>
          </p:nvSpPr>
          <p:spPr>
            <a:xfrm>
              <a:off x="1487909" y="3622708"/>
              <a:ext cx="1850454" cy="1175038"/>
            </a:xfrm>
            <a:prstGeom prst="roundRect">
              <a:avLst>
                <a:gd fmla="val 10000" name="adj"/>
              </a:avLst>
            </a:prstGeom>
            <a:solidFill>
              <a:schemeClr val="lt1">
                <a:alpha val="89803"/>
              </a:schemeClr>
            </a:solidFill>
            <a:ln cap="flat" cmpd="sng" w="222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22"/>
            <p:cNvSpPr txBox="1"/>
            <p:nvPr/>
          </p:nvSpPr>
          <p:spPr>
            <a:xfrm>
              <a:off x="1522325" y="3657124"/>
              <a:ext cx="1781622" cy="1106206"/>
            </a:xfrm>
            <a:prstGeom prst="rect">
              <a:avLst/>
            </a:prstGeom>
            <a:noFill/>
            <a:ln>
              <a:noFill/>
            </a:ln>
          </p:spPr>
          <p:txBody>
            <a:bodyPr anchorCtr="0" anchor="ctr" bIns="91425" lIns="91425" spcFirstLastPara="1" rIns="91425" wrap="square" tIns="91425">
              <a:noAutofit/>
            </a:bodyPr>
            <a:lstStyle/>
            <a:p>
              <a:pPr indent="0" lvl="0" marL="0" marR="0" rtl="1" algn="ctr">
                <a:lnSpc>
                  <a:spcPct val="90000"/>
                </a:lnSpc>
                <a:spcBef>
                  <a:spcPts val="0"/>
                </a:spcBef>
                <a:spcAft>
                  <a:spcPts val="0"/>
                </a:spcAft>
                <a:buClr>
                  <a:schemeClr val="dk1"/>
                </a:buClr>
                <a:buSzPts val="2400"/>
                <a:buFont typeface="Times New Roman"/>
                <a:buNone/>
              </a:pPr>
              <a:r>
                <a:rPr b="1" i="0" lang="en-US" sz="2400" u="none" cap="none" strike="noStrike">
                  <a:solidFill>
                    <a:schemeClr val="dk1"/>
                  </a:solidFill>
                  <a:latin typeface="Times New Roman"/>
                  <a:ea typeface="Times New Roman"/>
                  <a:cs typeface="Times New Roman"/>
                  <a:sym typeface="Times New Roman"/>
                </a:rPr>
                <a:t>Impellers</a:t>
              </a:r>
              <a:endParaRPr b="1" i="0" sz="2400" u="none" cap="none" strike="noStrike">
                <a:solidFill>
                  <a:schemeClr val="dk1"/>
                </a:solidFill>
                <a:latin typeface="Times New Roman"/>
                <a:ea typeface="Times New Roman"/>
                <a:cs typeface="Times New Roman"/>
                <a:sym typeface="Times New Roman"/>
              </a:endParaRPr>
            </a:p>
          </p:txBody>
        </p:sp>
        <p:sp>
          <p:nvSpPr>
            <p:cNvPr id="233" name="Google Shape;233;p22"/>
            <p:cNvSpPr/>
            <p:nvPr/>
          </p:nvSpPr>
          <p:spPr>
            <a:xfrm>
              <a:off x="3543969" y="3427382"/>
              <a:ext cx="1850454" cy="1175038"/>
            </a:xfrm>
            <a:prstGeom prst="roundRect">
              <a:avLst>
                <a:gd fmla="val 10000" name="adj"/>
              </a:avLst>
            </a:prstGeom>
            <a:solidFill>
              <a:schemeClr val="accent4"/>
            </a:solidFill>
            <a:ln cap="flat" cmpd="sng" w="222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2"/>
            <p:cNvSpPr/>
            <p:nvPr/>
          </p:nvSpPr>
          <p:spPr>
            <a:xfrm>
              <a:off x="3749575" y="3622708"/>
              <a:ext cx="1850454" cy="1175038"/>
            </a:xfrm>
            <a:prstGeom prst="roundRect">
              <a:avLst>
                <a:gd fmla="val 10000" name="adj"/>
              </a:avLst>
            </a:prstGeom>
            <a:solidFill>
              <a:schemeClr val="lt1">
                <a:alpha val="89803"/>
              </a:schemeClr>
            </a:solidFill>
            <a:ln cap="flat" cmpd="sng" w="222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22"/>
            <p:cNvSpPr txBox="1"/>
            <p:nvPr/>
          </p:nvSpPr>
          <p:spPr>
            <a:xfrm>
              <a:off x="3783991" y="3657124"/>
              <a:ext cx="1781622" cy="1106206"/>
            </a:xfrm>
            <a:prstGeom prst="rect">
              <a:avLst/>
            </a:prstGeom>
            <a:noFill/>
            <a:ln>
              <a:noFill/>
            </a:ln>
          </p:spPr>
          <p:txBody>
            <a:bodyPr anchorCtr="0" anchor="ctr" bIns="91425" lIns="91425" spcFirstLastPara="1" rIns="91425" wrap="square" tIns="91425">
              <a:noAutofit/>
            </a:bodyPr>
            <a:lstStyle/>
            <a:p>
              <a:pPr indent="0" lvl="0" marL="0" marR="0" rtl="1" algn="ctr">
                <a:lnSpc>
                  <a:spcPct val="90000"/>
                </a:lnSpc>
                <a:spcBef>
                  <a:spcPts val="0"/>
                </a:spcBef>
                <a:spcAft>
                  <a:spcPts val="0"/>
                </a:spcAft>
                <a:buClr>
                  <a:schemeClr val="dk1"/>
                </a:buClr>
                <a:buSzPts val="2400"/>
                <a:buFont typeface="Times New Roman"/>
                <a:buNone/>
              </a:pPr>
              <a:r>
                <a:rPr b="1" i="0" lang="en-US" sz="2400" u="none" cap="none" strike="noStrike">
                  <a:solidFill>
                    <a:schemeClr val="dk1"/>
                  </a:solidFill>
                  <a:latin typeface="Times New Roman"/>
                  <a:ea typeface="Times New Roman"/>
                  <a:cs typeface="Times New Roman"/>
                  <a:sym typeface="Times New Roman"/>
                </a:rPr>
                <a:t>Air stream</a:t>
              </a:r>
              <a:endParaRPr b="1" i="0" sz="2400" u="none" cap="none" strike="noStrike">
                <a:solidFill>
                  <a:schemeClr val="dk1"/>
                </a:solidFill>
                <a:latin typeface="Times New Roman"/>
                <a:ea typeface="Times New Roman"/>
                <a:cs typeface="Times New Roman"/>
                <a:sym typeface="Times New Roman"/>
              </a:endParaRPr>
            </a:p>
          </p:txBody>
        </p:sp>
        <p:sp>
          <p:nvSpPr>
            <p:cNvPr id="236" name="Google Shape;236;p22"/>
            <p:cNvSpPr/>
            <p:nvPr/>
          </p:nvSpPr>
          <p:spPr>
            <a:xfrm>
              <a:off x="5805636" y="3427382"/>
              <a:ext cx="1850454" cy="1175038"/>
            </a:xfrm>
            <a:prstGeom prst="roundRect">
              <a:avLst>
                <a:gd fmla="val 10000" name="adj"/>
              </a:avLst>
            </a:prstGeom>
            <a:solidFill>
              <a:schemeClr val="accent4"/>
            </a:solidFill>
            <a:ln cap="flat" cmpd="sng" w="222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22"/>
            <p:cNvSpPr/>
            <p:nvPr/>
          </p:nvSpPr>
          <p:spPr>
            <a:xfrm>
              <a:off x="6011242" y="3622708"/>
              <a:ext cx="1850454" cy="1175038"/>
            </a:xfrm>
            <a:prstGeom prst="roundRect">
              <a:avLst>
                <a:gd fmla="val 10000" name="adj"/>
              </a:avLst>
            </a:prstGeom>
            <a:solidFill>
              <a:schemeClr val="lt1">
                <a:alpha val="89803"/>
              </a:schemeClr>
            </a:solidFill>
            <a:ln cap="flat" cmpd="sng" w="222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22"/>
            <p:cNvSpPr txBox="1"/>
            <p:nvPr/>
          </p:nvSpPr>
          <p:spPr>
            <a:xfrm>
              <a:off x="6045658" y="3657124"/>
              <a:ext cx="1781622" cy="1106206"/>
            </a:xfrm>
            <a:prstGeom prst="rect">
              <a:avLst/>
            </a:prstGeom>
            <a:noFill/>
            <a:ln>
              <a:noFill/>
            </a:ln>
          </p:spPr>
          <p:txBody>
            <a:bodyPr anchorCtr="0" anchor="ctr" bIns="91425" lIns="91425" spcFirstLastPara="1" rIns="91425" wrap="square" tIns="91425">
              <a:noAutofit/>
            </a:bodyPr>
            <a:lstStyle/>
            <a:p>
              <a:pPr indent="0" lvl="0" marL="0" marR="0" rtl="1" algn="ctr">
                <a:lnSpc>
                  <a:spcPct val="90000"/>
                </a:lnSpc>
                <a:spcBef>
                  <a:spcPts val="0"/>
                </a:spcBef>
                <a:spcAft>
                  <a:spcPts val="0"/>
                </a:spcAft>
                <a:buClr>
                  <a:schemeClr val="dk1"/>
                </a:buClr>
                <a:buSzPts val="2400"/>
                <a:buFont typeface="Times New Roman"/>
                <a:buNone/>
              </a:pPr>
              <a:r>
                <a:rPr b="1" i="0" lang="en-US" sz="2400" u="none" cap="none" strike="noStrike">
                  <a:solidFill>
                    <a:schemeClr val="dk1"/>
                  </a:solidFill>
                  <a:latin typeface="Times New Roman"/>
                  <a:ea typeface="Times New Roman"/>
                  <a:cs typeface="Times New Roman"/>
                  <a:sym typeface="Times New Roman"/>
                </a:rPr>
                <a:t>Liquid jet</a:t>
              </a:r>
              <a:endParaRPr b="1" i="0" sz="2400" u="none" cap="none" strike="noStrike">
                <a:solidFill>
                  <a:schemeClr val="dk1"/>
                </a:solidFill>
                <a:latin typeface="Times New Roman"/>
                <a:ea typeface="Times New Roman"/>
                <a:cs typeface="Times New Roman"/>
                <a:sym typeface="Times New Roman"/>
              </a:endParaRPr>
            </a:p>
          </p:txBody>
        </p:sp>
        <p:sp>
          <p:nvSpPr>
            <p:cNvPr id="239" name="Google Shape;239;p22"/>
            <p:cNvSpPr/>
            <p:nvPr/>
          </p:nvSpPr>
          <p:spPr>
            <a:xfrm>
              <a:off x="5805636" y="1714169"/>
              <a:ext cx="1850454" cy="1175038"/>
            </a:xfrm>
            <a:prstGeom prst="roundRect">
              <a:avLst>
                <a:gd fmla="val 10000" name="adj"/>
              </a:avLst>
            </a:prstGeom>
            <a:solidFill>
              <a:srgbClr val="AC956B"/>
            </a:solidFill>
            <a:ln cap="flat" cmpd="sng" w="222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22"/>
            <p:cNvSpPr/>
            <p:nvPr/>
          </p:nvSpPr>
          <p:spPr>
            <a:xfrm>
              <a:off x="6011242" y="1909495"/>
              <a:ext cx="1850454" cy="1175038"/>
            </a:xfrm>
            <a:prstGeom prst="roundRect">
              <a:avLst>
                <a:gd fmla="val 10000" name="adj"/>
              </a:avLst>
            </a:prstGeom>
            <a:solidFill>
              <a:schemeClr val="lt1">
                <a:alpha val="89803"/>
              </a:schemeClr>
            </a:solidFill>
            <a:ln cap="flat" cmpd="sng" w="22225">
              <a:solidFill>
                <a:srgbClr val="AC956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2"/>
            <p:cNvSpPr txBox="1"/>
            <p:nvPr/>
          </p:nvSpPr>
          <p:spPr>
            <a:xfrm>
              <a:off x="6045658" y="1943911"/>
              <a:ext cx="1781622" cy="1106206"/>
            </a:xfrm>
            <a:prstGeom prst="rect">
              <a:avLst/>
            </a:prstGeom>
            <a:noFill/>
            <a:ln>
              <a:noFill/>
            </a:ln>
          </p:spPr>
          <p:txBody>
            <a:bodyPr anchorCtr="0" anchor="ctr" bIns="91425" lIns="91425" spcFirstLastPara="1" rIns="91425" wrap="square" tIns="91425">
              <a:noAutofit/>
            </a:bodyPr>
            <a:lstStyle/>
            <a:p>
              <a:pPr indent="0" lvl="0" marL="0" marR="0" rtl="1" algn="ctr">
                <a:lnSpc>
                  <a:spcPct val="90000"/>
                </a:lnSpc>
                <a:spcBef>
                  <a:spcPts val="0"/>
                </a:spcBef>
                <a:spcAft>
                  <a:spcPts val="0"/>
                </a:spcAft>
                <a:buClr>
                  <a:schemeClr val="dk1"/>
                </a:buClr>
                <a:buSzPts val="2400"/>
                <a:buFont typeface="Times New Roman"/>
                <a:buNone/>
              </a:pPr>
              <a:r>
                <a:rPr b="1" i="0" lang="en-US" sz="2400" u="none" cap="none" strike="noStrike">
                  <a:solidFill>
                    <a:schemeClr val="dk1"/>
                  </a:solidFill>
                  <a:latin typeface="Times New Roman"/>
                  <a:ea typeface="Times New Roman"/>
                  <a:cs typeface="Times New Roman"/>
                  <a:sym typeface="Times New Roman"/>
                </a:rPr>
                <a:t>B-Continuous</a:t>
              </a:r>
              <a:r>
                <a:rPr b="1" i="0" lang="en-US" sz="2800" u="none" cap="none" strike="noStrike">
                  <a:solidFill>
                    <a:schemeClr val="dk1"/>
                  </a:solidFill>
                  <a:latin typeface="Times New Roman"/>
                  <a:ea typeface="Times New Roman"/>
                  <a:cs typeface="Times New Roman"/>
                  <a:sym typeface="Times New Roman"/>
                </a:rPr>
                <a:t> mixing</a:t>
              </a:r>
              <a:endParaRPr b="1" i="0" sz="2800" u="none" cap="none" strike="noStrike">
                <a:solidFill>
                  <a:schemeClr val="dk1"/>
                </a:solidFill>
                <a:latin typeface="Times New Roman"/>
                <a:ea typeface="Times New Roman"/>
                <a:cs typeface="Times New Roman"/>
                <a:sym typeface="Times New Roman"/>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5" name="Shape 245"/>
        <p:cNvGrpSpPr/>
        <p:nvPr/>
      </p:nvGrpSpPr>
      <p:grpSpPr>
        <a:xfrm>
          <a:off x="0" y="0"/>
          <a:ext cx="0" cy="0"/>
          <a:chOff x="0" y="0"/>
          <a:chExt cx="0" cy="0"/>
        </a:xfrm>
      </p:grpSpPr>
      <p:pic>
        <p:nvPicPr>
          <p:cNvPr id="246" name="Google Shape;246;p23"/>
          <p:cNvPicPr preferRelativeResize="0"/>
          <p:nvPr>
            <p:ph idx="1" type="body"/>
          </p:nvPr>
        </p:nvPicPr>
        <p:blipFill rotWithShape="1">
          <a:blip r:embed="rId3">
            <a:alphaModFix/>
          </a:blip>
          <a:srcRect b="0" l="0" r="0" t="0"/>
          <a:stretch/>
        </p:blipFill>
        <p:spPr>
          <a:xfrm>
            <a:off x="1" y="0"/>
            <a:ext cx="9144000" cy="6237312"/>
          </a:xfrm>
          <a:prstGeom prst="rect">
            <a:avLst/>
          </a:prstGeom>
          <a:noFill/>
          <a:ln>
            <a:noFill/>
          </a:ln>
        </p:spPr>
      </p:pic>
      <p:sp>
        <p:nvSpPr>
          <p:cNvPr id="247" name="Google Shape;247;p23"/>
          <p:cNvSpPr/>
          <p:nvPr/>
        </p:nvSpPr>
        <p:spPr>
          <a:xfrm>
            <a:off x="1151620" y="6290156"/>
            <a:ext cx="6840760" cy="523220"/>
          </a:xfrm>
          <a:prstGeom prst="rect">
            <a:avLst/>
          </a:prstGeom>
          <a:noFill/>
          <a:ln>
            <a:noFill/>
          </a:ln>
        </p:spPr>
        <p:txBody>
          <a:bodyPr anchorCtr="0" anchor="t" bIns="45700" lIns="91425" spcFirstLastPara="1" rIns="91425" wrap="square" tIns="45700">
            <a:noAutofit/>
          </a:bodyPr>
          <a:lstStyle/>
          <a:p>
            <a:pPr indent="0" lvl="0" marL="0" marR="0" rtl="1" algn="ctr">
              <a:spcBef>
                <a:spcPts val="0"/>
              </a:spcBef>
              <a:spcAft>
                <a:spcPts val="0"/>
              </a:spcAft>
              <a:buNone/>
            </a:pPr>
            <a:r>
              <a:rPr b="0" i="0" lang="en-US" sz="2800" u="none" cap="none" strike="noStrike">
                <a:solidFill>
                  <a:srgbClr val="111111"/>
                </a:solidFill>
                <a:latin typeface="Aharoni"/>
                <a:ea typeface="Aharoni"/>
                <a:cs typeface="Aharoni"/>
                <a:sym typeface="Aharoni"/>
              </a:rPr>
              <a:t>Modern impellers for mixing</a:t>
            </a:r>
            <a:endParaRPr b="0" i="0" sz="2800" u="none" cap="none" strike="noStrike">
              <a:solidFill>
                <a:srgbClr val="111111"/>
              </a:solidFill>
              <a:latin typeface="Aharoni"/>
              <a:ea typeface="Aharoni"/>
              <a:cs typeface="Aharoni"/>
              <a:sym typeface="Aharon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1" name="Shape 251"/>
        <p:cNvGrpSpPr/>
        <p:nvPr/>
      </p:nvGrpSpPr>
      <p:grpSpPr>
        <a:xfrm>
          <a:off x="0" y="0"/>
          <a:ext cx="0" cy="0"/>
          <a:chOff x="0" y="0"/>
          <a:chExt cx="0" cy="0"/>
        </a:xfrm>
      </p:grpSpPr>
      <p:pic>
        <p:nvPicPr>
          <p:cNvPr id="252" name="Google Shape;252;p24"/>
          <p:cNvPicPr preferRelativeResize="0"/>
          <p:nvPr>
            <p:ph idx="1" type="body"/>
          </p:nvPr>
        </p:nvPicPr>
        <p:blipFill rotWithShape="1">
          <a:blip r:embed="rId3">
            <a:alphaModFix/>
          </a:blip>
          <a:srcRect b="0" l="0" r="0" t="0"/>
          <a:stretch/>
        </p:blipFill>
        <p:spPr>
          <a:xfrm>
            <a:off x="255805" y="620688"/>
            <a:ext cx="4320480" cy="4608512"/>
          </a:xfrm>
          <a:prstGeom prst="rect">
            <a:avLst/>
          </a:prstGeom>
          <a:noFill/>
          <a:ln>
            <a:noFill/>
          </a:ln>
          <a:effectLst>
            <a:outerShdw blurRad="190500" rotWithShape="0" algn="tl">
              <a:srgbClr val="000000">
                <a:alpha val="69803"/>
              </a:srgbClr>
            </a:outerShdw>
          </a:effectLst>
        </p:spPr>
      </p:pic>
      <p:pic>
        <p:nvPicPr>
          <p:cNvPr id="253" name="Google Shape;253;p24"/>
          <p:cNvPicPr preferRelativeResize="0"/>
          <p:nvPr/>
        </p:nvPicPr>
        <p:blipFill rotWithShape="1">
          <a:blip r:embed="rId4">
            <a:alphaModFix/>
          </a:blip>
          <a:srcRect b="0" l="0" r="0" t="0"/>
          <a:stretch/>
        </p:blipFill>
        <p:spPr>
          <a:xfrm>
            <a:off x="4823520" y="620688"/>
            <a:ext cx="4064675" cy="4608512"/>
          </a:xfrm>
          <a:prstGeom prst="rect">
            <a:avLst/>
          </a:prstGeom>
          <a:noFill/>
          <a:ln>
            <a:noFill/>
          </a:ln>
          <a:effectLst>
            <a:outerShdw blurRad="190500" rotWithShape="0" algn="tl">
              <a:srgbClr val="000000">
                <a:alpha val="69803"/>
              </a:srgbClr>
            </a:outerShdw>
          </a:effectLst>
        </p:spPr>
      </p:pic>
      <p:sp>
        <p:nvSpPr>
          <p:cNvPr id="254" name="Google Shape;254;p24"/>
          <p:cNvSpPr/>
          <p:nvPr/>
        </p:nvSpPr>
        <p:spPr>
          <a:xfrm>
            <a:off x="250723" y="5425480"/>
            <a:ext cx="4321277" cy="523220"/>
          </a:xfrm>
          <a:prstGeom prst="rect">
            <a:avLst/>
          </a:prstGeom>
          <a:noFill/>
          <a:ln>
            <a:noFill/>
          </a:ln>
        </p:spPr>
        <p:txBody>
          <a:bodyPr anchorCtr="0" anchor="t" bIns="45700" lIns="91425" spcFirstLastPara="1" rIns="91425" wrap="square" tIns="45700">
            <a:noAutofit/>
          </a:bodyPr>
          <a:lstStyle/>
          <a:p>
            <a:pPr indent="0" lvl="0" marL="0" marR="0" rtl="1" algn="ctr">
              <a:spcBef>
                <a:spcPts val="0"/>
              </a:spcBef>
              <a:spcAft>
                <a:spcPts val="0"/>
              </a:spcAft>
              <a:buNone/>
            </a:pPr>
            <a:r>
              <a:rPr b="0" i="0" lang="en-US" sz="2800" u="none" cap="none" strike="noStrike">
                <a:solidFill>
                  <a:srgbClr val="111111"/>
                </a:solidFill>
                <a:latin typeface="Aharoni"/>
                <a:ea typeface="Aharoni"/>
                <a:cs typeface="Aharoni"/>
                <a:sym typeface="Aharoni"/>
              </a:rPr>
              <a:t>Air stream mixer</a:t>
            </a:r>
            <a:endParaRPr b="0" i="0" sz="2800" u="none" cap="none" strike="noStrike">
              <a:solidFill>
                <a:srgbClr val="111111"/>
              </a:solidFill>
              <a:latin typeface="Aharoni"/>
              <a:ea typeface="Aharoni"/>
              <a:cs typeface="Aharoni"/>
              <a:sym typeface="Aharoni"/>
            </a:endParaRPr>
          </a:p>
        </p:txBody>
      </p:sp>
      <p:sp>
        <p:nvSpPr>
          <p:cNvPr id="255" name="Google Shape;255;p24"/>
          <p:cNvSpPr/>
          <p:nvPr/>
        </p:nvSpPr>
        <p:spPr>
          <a:xfrm>
            <a:off x="4823519" y="5525534"/>
            <a:ext cx="4064675" cy="523220"/>
          </a:xfrm>
          <a:prstGeom prst="rect">
            <a:avLst/>
          </a:prstGeom>
          <a:noFill/>
          <a:ln>
            <a:noFill/>
          </a:ln>
        </p:spPr>
        <p:txBody>
          <a:bodyPr anchorCtr="0" anchor="t" bIns="45700" lIns="91425" spcFirstLastPara="1" rIns="91425" wrap="square" tIns="45700">
            <a:noAutofit/>
          </a:bodyPr>
          <a:lstStyle/>
          <a:p>
            <a:pPr indent="0" lvl="0" marL="0" marR="0" rtl="1" algn="ctr">
              <a:spcBef>
                <a:spcPts val="0"/>
              </a:spcBef>
              <a:spcAft>
                <a:spcPts val="0"/>
              </a:spcAft>
              <a:buNone/>
            </a:pPr>
            <a:r>
              <a:rPr b="0" i="0" lang="en-US" sz="2800" u="none" cap="none" strike="noStrike">
                <a:solidFill>
                  <a:srgbClr val="111111"/>
                </a:solidFill>
                <a:latin typeface="Aharoni"/>
                <a:ea typeface="Aharoni"/>
                <a:cs typeface="Aharoni"/>
                <a:sym typeface="Aharoni"/>
              </a:rPr>
              <a:t>Fluid jet mixer</a:t>
            </a:r>
            <a:endParaRPr b="0" i="0" sz="2800" u="none" cap="none" strike="noStrike">
              <a:solidFill>
                <a:srgbClr val="111111"/>
              </a:solidFill>
              <a:latin typeface="Aharoni"/>
              <a:ea typeface="Aharoni"/>
              <a:cs typeface="Aharoni"/>
              <a:sym typeface="Aharoni"/>
            </a:endParaRPr>
          </a:p>
        </p:txBody>
      </p:sp>
      <p:sp>
        <p:nvSpPr>
          <p:cNvPr id="256" name="Google Shape;256;p24"/>
          <p:cNvSpPr/>
          <p:nvPr/>
        </p:nvSpPr>
        <p:spPr>
          <a:xfrm>
            <a:off x="1043608" y="6345088"/>
            <a:ext cx="7056784" cy="400110"/>
          </a:xfrm>
          <a:prstGeom prst="rect">
            <a:avLst/>
          </a:prstGeom>
          <a:noFill/>
          <a:ln>
            <a:noFill/>
          </a:ln>
        </p:spPr>
        <p:txBody>
          <a:bodyPr anchorCtr="0" anchor="t" bIns="45700" lIns="91425" spcFirstLastPara="1" rIns="91425" wrap="square" tIns="45700">
            <a:noAutofit/>
          </a:bodyPr>
          <a:lstStyle/>
          <a:p>
            <a:pPr indent="0" lvl="0" marL="0" marR="0" rtl="1" algn="ctr">
              <a:spcBef>
                <a:spcPts val="0"/>
              </a:spcBef>
              <a:spcAft>
                <a:spcPts val="0"/>
              </a:spcAft>
              <a:buNone/>
            </a:pPr>
            <a:r>
              <a:rPr b="0" i="0" lang="en-US" sz="2000" u="sng" cap="none" strike="noStrike">
                <a:solidFill>
                  <a:schemeClr val="hlink"/>
                </a:solidFill>
                <a:latin typeface="Aharoni"/>
                <a:ea typeface="Aharoni"/>
                <a:cs typeface="Aharoni"/>
                <a:sym typeface="Aharoni"/>
                <a:hlinkClick r:id="rId5"/>
              </a:rPr>
              <a:t>https://www.youtube.com/watch?v=EF00LgoDmD4</a:t>
            </a:r>
            <a:endParaRPr b="0" i="0" sz="2000" u="none" cap="none" strike="noStrike">
              <a:solidFill>
                <a:schemeClr val="dk1"/>
              </a:solidFill>
              <a:latin typeface="Aharoni"/>
              <a:ea typeface="Aharoni"/>
              <a:cs typeface="Aharoni"/>
              <a:sym typeface="Aharon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0" name="Shape 260"/>
        <p:cNvGrpSpPr/>
        <p:nvPr/>
      </p:nvGrpSpPr>
      <p:grpSpPr>
        <a:xfrm>
          <a:off x="0" y="0"/>
          <a:ext cx="0" cy="0"/>
          <a:chOff x="0" y="0"/>
          <a:chExt cx="0" cy="0"/>
        </a:xfrm>
      </p:grpSpPr>
      <p:sp>
        <p:nvSpPr>
          <p:cNvPr id="261" name="Google Shape;261;p25"/>
          <p:cNvSpPr txBox="1"/>
          <p:nvPr>
            <p:ph type="title"/>
          </p:nvPr>
        </p:nvSpPr>
        <p:spPr>
          <a:xfrm>
            <a:off x="233772" y="437475"/>
            <a:ext cx="8676456" cy="664096"/>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262626"/>
              </a:buClr>
              <a:buSzPts val="4000"/>
              <a:buFont typeface="Arial Black"/>
              <a:buNone/>
            </a:pPr>
            <a:r>
              <a:rPr lang="en-US" sz="4000">
                <a:latin typeface="Arial Black"/>
                <a:ea typeface="Arial Black"/>
                <a:cs typeface="Arial Black"/>
                <a:sym typeface="Arial Black"/>
              </a:rPr>
              <a:t>A. Batch Mixing</a:t>
            </a:r>
            <a:endParaRPr sz="4000"/>
          </a:p>
        </p:txBody>
      </p:sp>
      <p:grpSp>
        <p:nvGrpSpPr>
          <p:cNvPr id="262" name="Google Shape;262;p25"/>
          <p:cNvGrpSpPr/>
          <p:nvPr/>
        </p:nvGrpSpPr>
        <p:grpSpPr>
          <a:xfrm>
            <a:off x="1235675" y="1052736"/>
            <a:ext cx="6672648" cy="4171424"/>
            <a:chOff x="1235675" y="0"/>
            <a:chExt cx="6672648" cy="4171424"/>
          </a:xfrm>
        </p:grpSpPr>
        <p:sp>
          <p:nvSpPr>
            <p:cNvPr id="263" name="Google Shape;263;p25"/>
            <p:cNvSpPr/>
            <p:nvPr/>
          </p:nvSpPr>
          <p:spPr>
            <a:xfrm>
              <a:off x="5906529" y="0"/>
              <a:ext cx="2001794" cy="4171424"/>
            </a:xfrm>
            <a:prstGeom prst="roundRect">
              <a:avLst>
                <a:gd fmla="val 10000" name="adj"/>
              </a:avLst>
            </a:prstGeom>
            <a:gradFill>
              <a:gsLst>
                <a:gs pos="0">
                  <a:srgbClr val="BBC6D9"/>
                </a:gs>
                <a:gs pos="76000">
                  <a:srgbClr val="D7DAE1"/>
                </a:gs>
                <a:gs pos="100000">
                  <a:srgbClr val="BFC2CB"/>
                </a:gs>
              </a:gsLst>
              <a:path path="circle">
                <a:fillToRect b="100%" r="100%"/>
              </a:path>
              <a:tileRect l="-100%" t="-10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25"/>
            <p:cNvSpPr txBox="1"/>
            <p:nvPr/>
          </p:nvSpPr>
          <p:spPr>
            <a:xfrm>
              <a:off x="5906529" y="0"/>
              <a:ext cx="2001794" cy="1251427"/>
            </a:xfrm>
            <a:prstGeom prst="rect">
              <a:avLst/>
            </a:prstGeom>
            <a:noFill/>
            <a:ln>
              <a:noFill/>
            </a:ln>
          </p:spPr>
          <p:txBody>
            <a:bodyPr anchorCtr="0" anchor="ctr" bIns="128000" lIns="128000" spcFirstLastPara="1" rIns="128000" wrap="square" tIns="128000">
              <a:noAutofit/>
            </a:bodyPr>
            <a:lstStyle/>
            <a:p>
              <a:pPr indent="0" lvl="0" marL="0" marR="0" rtl="1" algn="ctr">
                <a:lnSpc>
                  <a:spcPct val="90000"/>
                </a:lnSpc>
                <a:spcBef>
                  <a:spcPts val="0"/>
                </a:spcBef>
                <a:spcAft>
                  <a:spcPts val="0"/>
                </a:spcAft>
                <a:buClr>
                  <a:schemeClr val="dk1"/>
                </a:buClr>
                <a:buSzPts val="1800"/>
                <a:buFont typeface="Times New Roman"/>
                <a:buNone/>
              </a:pPr>
              <a:r>
                <a:rPr b="0" i="0" lang="en-US" sz="1800" u="none" cap="none" strike="noStrike">
                  <a:solidFill>
                    <a:schemeClr val="dk1"/>
                  </a:solidFill>
                  <a:latin typeface="Times New Roman"/>
                  <a:ea typeface="Times New Roman"/>
                  <a:cs typeface="Times New Roman"/>
                  <a:sym typeface="Times New Roman"/>
                </a:rPr>
                <a:t>Also used to direct the flow within vessel like baffles, Vanes or ducts </a:t>
              </a:r>
              <a:endParaRPr b="0" i="0" sz="1800" u="none" cap="none" strike="noStrike">
                <a:solidFill>
                  <a:schemeClr val="dk1"/>
                </a:solidFill>
                <a:latin typeface="Times New Roman"/>
                <a:ea typeface="Times New Roman"/>
                <a:cs typeface="Times New Roman"/>
                <a:sym typeface="Times New Roman"/>
              </a:endParaRPr>
            </a:p>
          </p:txBody>
        </p:sp>
        <p:sp>
          <p:nvSpPr>
            <p:cNvPr id="265" name="Google Shape;265;p25"/>
            <p:cNvSpPr/>
            <p:nvPr/>
          </p:nvSpPr>
          <p:spPr>
            <a:xfrm>
              <a:off x="3571102" y="0"/>
              <a:ext cx="2001794" cy="4171424"/>
            </a:xfrm>
            <a:prstGeom prst="roundRect">
              <a:avLst>
                <a:gd fmla="val 10000" name="adj"/>
              </a:avLst>
            </a:prstGeom>
            <a:gradFill>
              <a:gsLst>
                <a:gs pos="0">
                  <a:srgbClr val="BBC6D9"/>
                </a:gs>
                <a:gs pos="76000">
                  <a:srgbClr val="D7DAE1"/>
                </a:gs>
                <a:gs pos="100000">
                  <a:srgbClr val="BFC2CB"/>
                </a:gs>
              </a:gsLst>
              <a:path path="circle">
                <a:fillToRect b="100%" r="100%"/>
              </a:path>
              <a:tileRect l="-100%" t="-10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25"/>
            <p:cNvSpPr txBox="1"/>
            <p:nvPr/>
          </p:nvSpPr>
          <p:spPr>
            <a:xfrm>
              <a:off x="3571102" y="0"/>
              <a:ext cx="2001794" cy="1251427"/>
            </a:xfrm>
            <a:prstGeom prst="rect">
              <a:avLst/>
            </a:prstGeom>
            <a:noFill/>
            <a:ln>
              <a:noFill/>
            </a:ln>
          </p:spPr>
          <p:txBody>
            <a:bodyPr anchorCtr="0" anchor="ctr" bIns="128000" lIns="128000" spcFirstLastPara="1" rIns="128000" wrap="square" tIns="128000">
              <a:noAutofit/>
            </a:bodyPr>
            <a:lstStyle/>
            <a:p>
              <a:pPr indent="0" lvl="0" marL="0" marR="0" rtl="1" algn="ctr">
                <a:lnSpc>
                  <a:spcPct val="90000"/>
                </a:lnSpc>
                <a:spcBef>
                  <a:spcPts val="0"/>
                </a:spcBef>
                <a:spcAft>
                  <a:spcPts val="0"/>
                </a:spcAft>
                <a:buClr>
                  <a:schemeClr val="dk1"/>
                </a:buClr>
                <a:buSzPts val="1800"/>
                <a:buFont typeface="Times New Roman"/>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267" name="Google Shape;267;p25"/>
            <p:cNvSpPr/>
            <p:nvPr/>
          </p:nvSpPr>
          <p:spPr>
            <a:xfrm>
              <a:off x="1235675" y="0"/>
              <a:ext cx="2001794" cy="4171424"/>
            </a:xfrm>
            <a:prstGeom prst="roundRect">
              <a:avLst>
                <a:gd fmla="val 10000" name="adj"/>
              </a:avLst>
            </a:prstGeom>
            <a:gradFill>
              <a:gsLst>
                <a:gs pos="0">
                  <a:srgbClr val="BBC6D9"/>
                </a:gs>
                <a:gs pos="76000">
                  <a:srgbClr val="D7DAE1"/>
                </a:gs>
                <a:gs pos="100000">
                  <a:srgbClr val="BFC2CB"/>
                </a:gs>
              </a:gsLst>
              <a:path path="circle">
                <a:fillToRect b="100%" r="100%"/>
              </a:path>
              <a:tileRect l="-100%" t="-10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25"/>
            <p:cNvSpPr txBox="1"/>
            <p:nvPr/>
          </p:nvSpPr>
          <p:spPr>
            <a:xfrm>
              <a:off x="1235675" y="0"/>
              <a:ext cx="2001794" cy="1251427"/>
            </a:xfrm>
            <a:prstGeom prst="rect">
              <a:avLst/>
            </a:prstGeom>
            <a:noFill/>
            <a:ln>
              <a:noFill/>
            </a:ln>
          </p:spPr>
          <p:txBody>
            <a:bodyPr anchorCtr="0" anchor="ctr" bIns="128000" lIns="128000" spcFirstLastPara="1" rIns="128000" wrap="square" tIns="128000">
              <a:noAutofit/>
            </a:bodyPr>
            <a:lstStyle/>
            <a:p>
              <a:pPr indent="0" lvl="0" marL="0" marR="0" rtl="1" algn="ctr">
                <a:lnSpc>
                  <a:spcPct val="90000"/>
                </a:lnSpc>
                <a:spcBef>
                  <a:spcPts val="0"/>
                </a:spcBef>
                <a:spcAft>
                  <a:spcPts val="0"/>
                </a:spcAft>
                <a:buClr>
                  <a:schemeClr val="dk1"/>
                </a:buClr>
                <a:buSzPts val="1800"/>
                <a:buFont typeface="Times New Roman"/>
                <a:buNone/>
              </a:pPr>
              <a:r>
                <a:rPr b="1" i="0" lang="en-US" sz="1800" u="none" cap="none" strike="noStrike">
                  <a:solidFill>
                    <a:schemeClr val="dk1"/>
                  </a:solidFill>
                  <a:latin typeface="Times New Roman"/>
                  <a:ea typeface="Times New Roman"/>
                  <a:cs typeface="Times New Roman"/>
                  <a:sym typeface="Times New Roman"/>
                </a:rPr>
                <a:t>Mixing is limited in volume contained in suitable mixer </a:t>
              </a:r>
              <a:endParaRPr b="0" i="0" sz="1800" u="none" cap="none" strike="noStrike">
                <a:solidFill>
                  <a:schemeClr val="dk1"/>
                </a:solidFill>
                <a:latin typeface="Times New Roman"/>
                <a:ea typeface="Times New Roman"/>
                <a:cs typeface="Times New Roman"/>
                <a:sym typeface="Times New Roman"/>
              </a:endParaRPr>
            </a:p>
          </p:txBody>
        </p:sp>
        <p:sp>
          <p:nvSpPr>
            <p:cNvPr id="269" name="Google Shape;269;p25"/>
            <p:cNvSpPr/>
            <p:nvPr/>
          </p:nvSpPr>
          <p:spPr>
            <a:xfrm>
              <a:off x="1402491" y="1731359"/>
              <a:ext cx="1668162" cy="834081"/>
            </a:xfrm>
            <a:prstGeom prst="roundRect">
              <a:avLst>
                <a:gd fmla="val 10000" name="adj"/>
              </a:avLst>
            </a:prstGeom>
            <a:gradFill>
              <a:gsLst>
                <a:gs pos="0">
                  <a:srgbClr val="CFA55C"/>
                </a:gs>
                <a:gs pos="76000">
                  <a:srgbClr val="AC956B"/>
                </a:gs>
                <a:gs pos="100000">
                  <a:srgbClr val="9D865B"/>
                </a:gs>
              </a:gsLst>
              <a:path path="circle">
                <a:fillToRect b="100%" r="100%"/>
              </a:path>
              <a:tileRect l="-100%" t="-100%"/>
            </a:gradFill>
            <a:ln>
              <a:noFill/>
            </a:ln>
            <a:effectLst>
              <a:outerShdw blurRad="38100" rotWithShape="0" dir="5400000" dist="381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25"/>
            <p:cNvSpPr txBox="1"/>
            <p:nvPr/>
          </p:nvSpPr>
          <p:spPr>
            <a:xfrm>
              <a:off x="1426920" y="1755788"/>
              <a:ext cx="1619304" cy="785223"/>
            </a:xfrm>
            <a:prstGeom prst="rect">
              <a:avLst/>
            </a:prstGeom>
            <a:noFill/>
            <a:ln>
              <a:noFill/>
            </a:ln>
          </p:spPr>
          <p:txBody>
            <a:bodyPr anchorCtr="0" anchor="ctr" bIns="25400" lIns="25400" spcFirstLastPara="1" rIns="25400" wrap="square" tIns="25400">
              <a:noAutofit/>
            </a:bodyPr>
            <a:lstStyle/>
            <a:p>
              <a:pPr indent="0" lvl="0" marL="0" marR="0" rtl="1" algn="ctr">
                <a:lnSpc>
                  <a:spcPct val="90000"/>
                </a:lnSpc>
                <a:spcBef>
                  <a:spcPts val="0"/>
                </a:spcBef>
                <a:spcAft>
                  <a:spcPts val="0"/>
                </a:spcAft>
                <a:buClr>
                  <a:schemeClr val="lt1"/>
                </a:buClr>
                <a:buSzPts val="4000"/>
                <a:buFont typeface="Times New Roman"/>
                <a:buNone/>
              </a:pPr>
              <a:r>
                <a:rPr b="1" i="0" lang="en-US" sz="4000" u="none" cap="none" strike="noStrike">
                  <a:solidFill>
                    <a:schemeClr val="lt1"/>
                  </a:solidFill>
                  <a:latin typeface="Times New Roman"/>
                  <a:ea typeface="Times New Roman"/>
                  <a:cs typeface="Times New Roman"/>
                  <a:sym typeface="Times New Roman"/>
                </a:rPr>
                <a:t>Parts</a:t>
              </a:r>
              <a:endParaRPr b="1" i="0" sz="2800" u="none" cap="none" strike="noStrike">
                <a:solidFill>
                  <a:schemeClr val="lt1"/>
                </a:solidFill>
                <a:latin typeface="Times New Roman"/>
                <a:ea typeface="Times New Roman"/>
                <a:cs typeface="Times New Roman"/>
                <a:sym typeface="Times New Roman"/>
              </a:endParaRPr>
            </a:p>
          </p:txBody>
        </p:sp>
        <p:sp>
          <p:nvSpPr>
            <p:cNvPr id="271" name="Google Shape;271;p25"/>
            <p:cNvSpPr/>
            <p:nvPr/>
          </p:nvSpPr>
          <p:spPr>
            <a:xfrm rot="-2142401">
              <a:off x="2993416" y="1890606"/>
              <a:ext cx="821739" cy="35991"/>
            </a:xfrm>
            <a:custGeom>
              <a:rect b="b" l="l" r="r" t="t"/>
              <a:pathLst>
                <a:path extrusionOk="0" h="120000" w="120000">
                  <a:moveTo>
                    <a:pt x="0" y="59998"/>
                  </a:moveTo>
                  <a:lnTo>
                    <a:pt x="120000" y="59998"/>
                  </a:lnTo>
                </a:path>
              </a:pathLst>
            </a:custGeom>
            <a:noFill/>
            <a:ln cap="flat" cmpd="sng" w="22225">
              <a:solidFill>
                <a:srgbClr val="414E5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25"/>
            <p:cNvSpPr txBox="1"/>
            <p:nvPr/>
          </p:nvSpPr>
          <p:spPr>
            <a:xfrm rot="-2142401">
              <a:off x="3383742" y="1888058"/>
              <a:ext cx="41086" cy="41086"/>
            </a:xfrm>
            <a:prstGeom prst="rect">
              <a:avLst/>
            </a:prstGeom>
            <a:noFill/>
            <a:ln>
              <a:noFill/>
            </a:ln>
          </p:spPr>
          <p:txBody>
            <a:bodyPr anchorCtr="0" anchor="ctr" bIns="0" lIns="12700" spcFirstLastPara="1" rIns="12700" wrap="square" tIns="0">
              <a:noAutofit/>
            </a:bodyPr>
            <a:lstStyle/>
            <a:p>
              <a:pPr indent="0" lvl="0" marL="0" marR="0" rtl="1" algn="ctr">
                <a:lnSpc>
                  <a:spcPct val="90000"/>
                </a:lnSpc>
                <a:spcBef>
                  <a:spcPts val="0"/>
                </a:spcBef>
                <a:spcAft>
                  <a:spcPts val="0"/>
                </a:spcAft>
                <a:buClr>
                  <a:schemeClr val="dk1"/>
                </a:buClr>
                <a:buSzPts val="500"/>
                <a:buFont typeface="Times New Roman"/>
                <a:buNone/>
              </a:pPr>
              <a:r>
                <a:t/>
              </a:r>
              <a:endParaRPr b="0" i="0" sz="500" u="none" cap="none" strike="noStrike">
                <a:solidFill>
                  <a:schemeClr val="dk1"/>
                </a:solidFill>
                <a:latin typeface="Times New Roman"/>
                <a:ea typeface="Times New Roman"/>
                <a:cs typeface="Times New Roman"/>
                <a:sym typeface="Times New Roman"/>
              </a:endParaRPr>
            </a:p>
          </p:txBody>
        </p:sp>
        <p:sp>
          <p:nvSpPr>
            <p:cNvPr id="273" name="Google Shape;273;p25"/>
            <p:cNvSpPr/>
            <p:nvPr/>
          </p:nvSpPr>
          <p:spPr>
            <a:xfrm>
              <a:off x="3737918" y="1251763"/>
              <a:ext cx="1668162" cy="834081"/>
            </a:xfrm>
            <a:prstGeom prst="roundRect">
              <a:avLst>
                <a:gd fmla="val 10000" name="adj"/>
              </a:avLst>
            </a:prstGeom>
            <a:gradFill>
              <a:gsLst>
                <a:gs pos="0">
                  <a:srgbClr val="687582"/>
                </a:gs>
                <a:gs pos="76000">
                  <a:srgbClr val="414E5B"/>
                </a:gs>
                <a:gs pos="100000">
                  <a:srgbClr val="384551"/>
                </a:gs>
              </a:gsLst>
              <a:path path="circle">
                <a:fillToRect b="100%" r="100%"/>
              </a:path>
              <a:tileRect l="-100%" t="-100%"/>
            </a:gradFill>
            <a:ln>
              <a:noFill/>
            </a:ln>
            <a:effectLst>
              <a:outerShdw blurRad="50800" rotWithShape="0" dir="5280000" dist="127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25"/>
            <p:cNvSpPr txBox="1"/>
            <p:nvPr/>
          </p:nvSpPr>
          <p:spPr>
            <a:xfrm>
              <a:off x="3762347" y="1276192"/>
              <a:ext cx="1619304" cy="785223"/>
            </a:xfrm>
            <a:prstGeom prst="rect">
              <a:avLst/>
            </a:prstGeom>
            <a:noFill/>
            <a:ln>
              <a:noFill/>
            </a:ln>
          </p:spPr>
          <p:txBody>
            <a:bodyPr anchorCtr="0" anchor="ctr" bIns="13950" lIns="13950" spcFirstLastPara="1" rIns="13950" wrap="square" tIns="13950">
              <a:noAutofit/>
            </a:bodyPr>
            <a:lstStyle/>
            <a:p>
              <a:pPr indent="0" lvl="0" marL="0" marR="0" rtl="1" algn="ctr">
                <a:lnSpc>
                  <a:spcPct val="90000"/>
                </a:lnSpc>
                <a:spcBef>
                  <a:spcPts val="0"/>
                </a:spcBef>
                <a:spcAft>
                  <a:spcPts val="0"/>
                </a:spcAft>
                <a:buClr>
                  <a:schemeClr val="lt1"/>
                </a:buClr>
                <a:buSzPts val="2200"/>
                <a:buFont typeface="Baumans"/>
                <a:buNone/>
              </a:pPr>
              <a:r>
                <a:rPr b="0" i="0" lang="en-US" sz="2200" u="none" cap="none" strike="noStrike">
                  <a:solidFill>
                    <a:schemeClr val="lt1"/>
                  </a:solidFill>
                  <a:latin typeface="Baumans"/>
                  <a:ea typeface="Baumans"/>
                  <a:cs typeface="Baumans"/>
                  <a:sym typeface="Baumans"/>
                </a:rPr>
                <a:t>Tank or container</a:t>
              </a:r>
              <a:endParaRPr b="0" i="0" sz="2200" u="none" cap="none" strike="noStrike">
                <a:solidFill>
                  <a:schemeClr val="lt1"/>
                </a:solidFill>
                <a:latin typeface="Times New Roman"/>
                <a:ea typeface="Times New Roman"/>
                <a:cs typeface="Times New Roman"/>
                <a:sym typeface="Times New Roman"/>
              </a:endParaRPr>
            </a:p>
          </p:txBody>
        </p:sp>
        <p:sp>
          <p:nvSpPr>
            <p:cNvPr id="275" name="Google Shape;275;p25"/>
            <p:cNvSpPr/>
            <p:nvPr/>
          </p:nvSpPr>
          <p:spPr>
            <a:xfrm rot="2142401">
              <a:off x="2993416" y="2370203"/>
              <a:ext cx="821739" cy="35991"/>
            </a:xfrm>
            <a:custGeom>
              <a:rect b="b" l="l" r="r" t="t"/>
              <a:pathLst>
                <a:path extrusionOk="0" h="120000" w="120000">
                  <a:moveTo>
                    <a:pt x="0" y="59998"/>
                  </a:moveTo>
                  <a:lnTo>
                    <a:pt x="120000" y="59998"/>
                  </a:lnTo>
                </a:path>
              </a:pathLst>
            </a:custGeom>
            <a:noFill/>
            <a:ln cap="flat" cmpd="sng" w="22225">
              <a:solidFill>
                <a:srgbClr val="414E5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25"/>
            <p:cNvSpPr txBox="1"/>
            <p:nvPr/>
          </p:nvSpPr>
          <p:spPr>
            <a:xfrm rot="2142401">
              <a:off x="3383742" y="2367655"/>
              <a:ext cx="41086" cy="41086"/>
            </a:xfrm>
            <a:prstGeom prst="rect">
              <a:avLst/>
            </a:prstGeom>
            <a:noFill/>
            <a:ln>
              <a:noFill/>
            </a:ln>
          </p:spPr>
          <p:txBody>
            <a:bodyPr anchorCtr="0" anchor="ctr" bIns="0" lIns="12700" spcFirstLastPara="1" rIns="12700" wrap="square" tIns="0">
              <a:noAutofit/>
            </a:bodyPr>
            <a:lstStyle/>
            <a:p>
              <a:pPr indent="0" lvl="0" marL="0" marR="0" rtl="1" algn="ctr">
                <a:lnSpc>
                  <a:spcPct val="90000"/>
                </a:lnSpc>
                <a:spcBef>
                  <a:spcPts val="0"/>
                </a:spcBef>
                <a:spcAft>
                  <a:spcPts val="0"/>
                </a:spcAft>
                <a:buClr>
                  <a:schemeClr val="dk1"/>
                </a:buClr>
                <a:buSzPts val="500"/>
                <a:buFont typeface="Times New Roman"/>
                <a:buNone/>
              </a:pPr>
              <a:r>
                <a:t/>
              </a:r>
              <a:endParaRPr b="0" i="0" sz="500" u="none" cap="none" strike="noStrike">
                <a:solidFill>
                  <a:schemeClr val="dk1"/>
                </a:solidFill>
                <a:latin typeface="Times New Roman"/>
                <a:ea typeface="Times New Roman"/>
                <a:cs typeface="Times New Roman"/>
                <a:sym typeface="Times New Roman"/>
              </a:endParaRPr>
            </a:p>
          </p:txBody>
        </p:sp>
        <p:sp>
          <p:nvSpPr>
            <p:cNvPr id="277" name="Google Shape;277;p25"/>
            <p:cNvSpPr/>
            <p:nvPr/>
          </p:nvSpPr>
          <p:spPr>
            <a:xfrm>
              <a:off x="3737918" y="2210956"/>
              <a:ext cx="1668162" cy="834081"/>
            </a:xfrm>
            <a:prstGeom prst="roundRect">
              <a:avLst>
                <a:gd fmla="val 10000" name="adj"/>
              </a:avLst>
            </a:prstGeom>
            <a:gradFill>
              <a:gsLst>
                <a:gs pos="0">
                  <a:srgbClr val="687582"/>
                </a:gs>
                <a:gs pos="76000">
                  <a:srgbClr val="414E5B"/>
                </a:gs>
                <a:gs pos="100000">
                  <a:srgbClr val="384551"/>
                </a:gs>
              </a:gsLst>
              <a:path path="circle">
                <a:fillToRect b="100%" r="100%"/>
              </a:path>
              <a:tileRect l="-100%" t="-100%"/>
            </a:gradFill>
            <a:ln>
              <a:noFill/>
            </a:ln>
            <a:effectLst>
              <a:outerShdw blurRad="50800" rotWithShape="0" dir="5280000" dist="127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25"/>
            <p:cNvSpPr txBox="1"/>
            <p:nvPr/>
          </p:nvSpPr>
          <p:spPr>
            <a:xfrm>
              <a:off x="3762347" y="2235385"/>
              <a:ext cx="1619304" cy="785223"/>
            </a:xfrm>
            <a:prstGeom prst="rect">
              <a:avLst/>
            </a:prstGeom>
            <a:noFill/>
            <a:ln>
              <a:noFill/>
            </a:ln>
          </p:spPr>
          <p:txBody>
            <a:bodyPr anchorCtr="0" anchor="ctr" bIns="13950" lIns="13950" spcFirstLastPara="1" rIns="13950" wrap="square" tIns="13950">
              <a:noAutofit/>
            </a:bodyPr>
            <a:lstStyle/>
            <a:p>
              <a:pPr indent="0" lvl="0" marL="0" marR="0" rtl="1" algn="ctr">
                <a:lnSpc>
                  <a:spcPct val="90000"/>
                </a:lnSpc>
                <a:spcBef>
                  <a:spcPts val="0"/>
                </a:spcBef>
                <a:spcAft>
                  <a:spcPts val="0"/>
                </a:spcAft>
                <a:buClr>
                  <a:schemeClr val="lt1"/>
                </a:buClr>
                <a:buSzPts val="2200"/>
                <a:buFont typeface="Baumans"/>
                <a:buNone/>
              </a:pPr>
              <a:r>
                <a:rPr b="0" i="0" lang="en-US" sz="2200" u="none" cap="none" strike="noStrike">
                  <a:solidFill>
                    <a:schemeClr val="lt1"/>
                  </a:solidFill>
                  <a:latin typeface="Baumans"/>
                  <a:ea typeface="Baumans"/>
                  <a:cs typeface="Baumans"/>
                  <a:sym typeface="Baumans"/>
                </a:rPr>
                <a:t>energy supplier </a:t>
              </a:r>
              <a:endParaRPr b="0" i="0" sz="2200" u="none" cap="none" strike="noStrike">
                <a:solidFill>
                  <a:schemeClr val="lt1"/>
                </a:solidFill>
                <a:latin typeface="Times New Roman"/>
                <a:ea typeface="Times New Roman"/>
                <a:cs typeface="Times New Roman"/>
                <a:sym typeface="Times New Roman"/>
              </a:endParaRPr>
            </a:p>
          </p:txBody>
        </p:sp>
        <p:sp>
          <p:nvSpPr>
            <p:cNvPr id="279" name="Google Shape;279;p25"/>
            <p:cNvSpPr/>
            <p:nvPr/>
          </p:nvSpPr>
          <p:spPr>
            <a:xfrm rot="-3310531">
              <a:off x="5155484" y="2130404"/>
              <a:ext cx="1168458" cy="35991"/>
            </a:xfrm>
            <a:custGeom>
              <a:rect b="b" l="l" r="r" t="t"/>
              <a:pathLst>
                <a:path extrusionOk="0" h="120000" w="120000">
                  <a:moveTo>
                    <a:pt x="0" y="59998"/>
                  </a:moveTo>
                  <a:lnTo>
                    <a:pt x="120000" y="59998"/>
                  </a:lnTo>
                </a:path>
              </a:pathLst>
            </a:custGeom>
            <a:noFill/>
            <a:ln cap="flat" cmpd="sng" w="222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25"/>
            <p:cNvSpPr txBox="1"/>
            <p:nvPr/>
          </p:nvSpPr>
          <p:spPr>
            <a:xfrm rot="-3310531">
              <a:off x="5710502" y="2119189"/>
              <a:ext cx="58422" cy="58422"/>
            </a:xfrm>
            <a:prstGeom prst="rect">
              <a:avLst/>
            </a:prstGeom>
            <a:noFill/>
            <a:ln>
              <a:noFill/>
            </a:ln>
          </p:spPr>
          <p:txBody>
            <a:bodyPr anchorCtr="0" anchor="ctr" bIns="0" lIns="12700" spcFirstLastPara="1" rIns="12700" wrap="square" tIns="0">
              <a:noAutofit/>
            </a:bodyPr>
            <a:lstStyle/>
            <a:p>
              <a:pPr indent="0" lvl="0" marL="0" marR="0" rtl="1" algn="ctr">
                <a:lnSpc>
                  <a:spcPct val="90000"/>
                </a:lnSpc>
                <a:spcBef>
                  <a:spcPts val="0"/>
                </a:spcBef>
                <a:spcAft>
                  <a:spcPts val="0"/>
                </a:spcAft>
                <a:buClr>
                  <a:schemeClr val="dk1"/>
                </a:buClr>
                <a:buSzPts val="500"/>
                <a:buFont typeface="Times New Roman"/>
                <a:buNone/>
              </a:pPr>
              <a:r>
                <a:t/>
              </a:r>
              <a:endParaRPr b="0" i="0" sz="500" u="none" cap="none" strike="noStrike">
                <a:solidFill>
                  <a:schemeClr val="dk1"/>
                </a:solidFill>
                <a:latin typeface="Times New Roman"/>
                <a:ea typeface="Times New Roman"/>
                <a:cs typeface="Times New Roman"/>
                <a:sym typeface="Times New Roman"/>
              </a:endParaRPr>
            </a:p>
          </p:txBody>
        </p:sp>
        <p:sp>
          <p:nvSpPr>
            <p:cNvPr id="281" name="Google Shape;281;p25"/>
            <p:cNvSpPr/>
            <p:nvPr/>
          </p:nvSpPr>
          <p:spPr>
            <a:xfrm>
              <a:off x="6073346" y="1251763"/>
              <a:ext cx="1668162" cy="834081"/>
            </a:xfrm>
            <a:prstGeom prst="roundRect">
              <a:avLst>
                <a:gd fmla="val 10000" name="adj"/>
              </a:avLst>
            </a:prstGeom>
            <a:gradFill>
              <a:gsLst>
                <a:gs pos="0">
                  <a:srgbClr val="9E4E50"/>
                </a:gs>
                <a:gs pos="76000">
                  <a:schemeClr val="accent6"/>
                </a:gs>
                <a:gs pos="100000">
                  <a:srgbClr val="670B00"/>
                </a:gs>
              </a:gsLst>
              <a:path path="circle">
                <a:fillToRect b="100%" r="100%"/>
              </a:path>
              <a:tileRect l="-100%" t="-100%"/>
            </a:gradFill>
            <a:ln>
              <a:noFill/>
            </a:ln>
            <a:effectLst>
              <a:outerShdw blurRad="50800" rotWithShape="0" dir="5280000" dist="127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25"/>
            <p:cNvSpPr txBox="1"/>
            <p:nvPr/>
          </p:nvSpPr>
          <p:spPr>
            <a:xfrm>
              <a:off x="6097775" y="1276192"/>
              <a:ext cx="1619304" cy="785223"/>
            </a:xfrm>
            <a:prstGeom prst="rect">
              <a:avLst/>
            </a:prstGeom>
            <a:noFill/>
            <a:ln>
              <a:noFill/>
            </a:ln>
          </p:spPr>
          <p:txBody>
            <a:bodyPr anchorCtr="0" anchor="ctr" bIns="13950" lIns="13950" spcFirstLastPara="1" rIns="13950" wrap="square" tIns="13950">
              <a:noAutofit/>
            </a:bodyPr>
            <a:lstStyle/>
            <a:p>
              <a:pPr indent="0" lvl="0" marL="0" marR="0" rtl="1" algn="ctr">
                <a:lnSpc>
                  <a:spcPct val="90000"/>
                </a:lnSpc>
                <a:spcBef>
                  <a:spcPts val="0"/>
                </a:spcBef>
                <a:spcAft>
                  <a:spcPts val="0"/>
                </a:spcAft>
                <a:buClr>
                  <a:schemeClr val="lt1"/>
                </a:buClr>
                <a:buSzPts val="2200"/>
                <a:buFont typeface="Times New Roman"/>
                <a:buNone/>
              </a:pPr>
              <a:r>
                <a:rPr b="0" i="0" lang="en-US" sz="2200" u="none" cap="none" strike="noStrike">
                  <a:solidFill>
                    <a:schemeClr val="lt1"/>
                  </a:solidFill>
                  <a:latin typeface="Times New Roman"/>
                  <a:ea typeface="Times New Roman"/>
                  <a:cs typeface="Times New Roman"/>
                  <a:sym typeface="Times New Roman"/>
                </a:rPr>
                <a:t>Impellers</a:t>
              </a:r>
              <a:endParaRPr b="0" i="0" sz="2200" u="none" cap="none" strike="noStrike">
                <a:solidFill>
                  <a:schemeClr val="lt1"/>
                </a:solidFill>
                <a:latin typeface="Times New Roman"/>
                <a:ea typeface="Times New Roman"/>
                <a:cs typeface="Times New Roman"/>
                <a:sym typeface="Times New Roman"/>
              </a:endParaRPr>
            </a:p>
          </p:txBody>
        </p:sp>
        <p:sp>
          <p:nvSpPr>
            <p:cNvPr id="283" name="Google Shape;283;p25"/>
            <p:cNvSpPr/>
            <p:nvPr/>
          </p:nvSpPr>
          <p:spPr>
            <a:xfrm>
              <a:off x="5406081" y="2610001"/>
              <a:ext cx="667264" cy="35991"/>
            </a:xfrm>
            <a:custGeom>
              <a:rect b="b" l="l" r="r" t="t"/>
              <a:pathLst>
                <a:path extrusionOk="0" h="120000" w="120000">
                  <a:moveTo>
                    <a:pt x="0" y="59998"/>
                  </a:moveTo>
                  <a:lnTo>
                    <a:pt x="120000" y="59998"/>
                  </a:lnTo>
                </a:path>
              </a:pathLst>
            </a:custGeom>
            <a:noFill/>
            <a:ln cap="flat" cmpd="sng" w="222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25"/>
            <p:cNvSpPr txBox="1"/>
            <p:nvPr/>
          </p:nvSpPr>
          <p:spPr>
            <a:xfrm>
              <a:off x="5723031" y="2611315"/>
              <a:ext cx="33363" cy="33363"/>
            </a:xfrm>
            <a:prstGeom prst="rect">
              <a:avLst/>
            </a:prstGeom>
            <a:noFill/>
            <a:ln>
              <a:noFill/>
            </a:ln>
          </p:spPr>
          <p:txBody>
            <a:bodyPr anchorCtr="0" anchor="ctr" bIns="0" lIns="12700" spcFirstLastPara="1" rIns="12700" wrap="square" tIns="0">
              <a:noAutofit/>
            </a:bodyPr>
            <a:lstStyle/>
            <a:p>
              <a:pPr indent="0" lvl="0" marL="0" marR="0" rtl="1" algn="ctr">
                <a:lnSpc>
                  <a:spcPct val="90000"/>
                </a:lnSpc>
                <a:spcBef>
                  <a:spcPts val="0"/>
                </a:spcBef>
                <a:spcAft>
                  <a:spcPts val="0"/>
                </a:spcAft>
                <a:buClr>
                  <a:schemeClr val="dk1"/>
                </a:buClr>
                <a:buSzPts val="500"/>
                <a:buFont typeface="Times New Roman"/>
                <a:buNone/>
              </a:pPr>
              <a:r>
                <a:t/>
              </a:r>
              <a:endParaRPr b="0" i="0" sz="500" u="none" cap="none" strike="noStrike">
                <a:solidFill>
                  <a:schemeClr val="dk1"/>
                </a:solidFill>
                <a:latin typeface="Times New Roman"/>
                <a:ea typeface="Times New Roman"/>
                <a:cs typeface="Times New Roman"/>
                <a:sym typeface="Times New Roman"/>
              </a:endParaRPr>
            </a:p>
          </p:txBody>
        </p:sp>
        <p:sp>
          <p:nvSpPr>
            <p:cNvPr id="285" name="Google Shape;285;p25"/>
            <p:cNvSpPr/>
            <p:nvPr/>
          </p:nvSpPr>
          <p:spPr>
            <a:xfrm>
              <a:off x="6073346" y="2210956"/>
              <a:ext cx="1668162" cy="834081"/>
            </a:xfrm>
            <a:prstGeom prst="roundRect">
              <a:avLst>
                <a:gd fmla="val 10000" name="adj"/>
              </a:avLst>
            </a:prstGeom>
            <a:gradFill>
              <a:gsLst>
                <a:gs pos="0">
                  <a:srgbClr val="9E4E50"/>
                </a:gs>
                <a:gs pos="76000">
                  <a:schemeClr val="accent6"/>
                </a:gs>
                <a:gs pos="100000">
                  <a:srgbClr val="670B00"/>
                </a:gs>
              </a:gsLst>
              <a:path path="circle">
                <a:fillToRect b="100%" r="100%"/>
              </a:path>
              <a:tileRect l="-100%" t="-100%"/>
            </a:gradFill>
            <a:ln>
              <a:noFill/>
            </a:ln>
            <a:effectLst>
              <a:outerShdw blurRad="50800" rotWithShape="0" dir="5280000" dist="127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25"/>
            <p:cNvSpPr txBox="1"/>
            <p:nvPr/>
          </p:nvSpPr>
          <p:spPr>
            <a:xfrm>
              <a:off x="6097775" y="2235385"/>
              <a:ext cx="1619304" cy="785223"/>
            </a:xfrm>
            <a:prstGeom prst="rect">
              <a:avLst/>
            </a:prstGeom>
            <a:noFill/>
            <a:ln>
              <a:noFill/>
            </a:ln>
          </p:spPr>
          <p:txBody>
            <a:bodyPr anchorCtr="0" anchor="ctr" bIns="13950" lIns="13950" spcFirstLastPara="1" rIns="13950" wrap="square" tIns="13950">
              <a:noAutofit/>
            </a:bodyPr>
            <a:lstStyle/>
            <a:p>
              <a:pPr indent="0" lvl="0" marL="0" marR="0" rtl="1" algn="ctr">
                <a:lnSpc>
                  <a:spcPct val="90000"/>
                </a:lnSpc>
                <a:spcBef>
                  <a:spcPts val="0"/>
                </a:spcBef>
                <a:spcAft>
                  <a:spcPts val="0"/>
                </a:spcAft>
                <a:buClr>
                  <a:schemeClr val="lt1"/>
                </a:buClr>
                <a:buSzPts val="2200"/>
                <a:buFont typeface="Times New Roman"/>
                <a:buNone/>
              </a:pPr>
              <a:r>
                <a:rPr b="0" i="0" lang="en-US" sz="2200" u="none" cap="none" strike="noStrike">
                  <a:solidFill>
                    <a:schemeClr val="lt1"/>
                  </a:solidFill>
                  <a:latin typeface="Times New Roman"/>
                  <a:ea typeface="Times New Roman"/>
                  <a:cs typeface="Times New Roman"/>
                  <a:sym typeface="Times New Roman"/>
                </a:rPr>
                <a:t>Air stream </a:t>
              </a:r>
              <a:endParaRPr b="0" i="0" sz="2200" u="none" cap="none" strike="noStrike">
                <a:solidFill>
                  <a:schemeClr val="lt1"/>
                </a:solidFill>
                <a:latin typeface="Times New Roman"/>
                <a:ea typeface="Times New Roman"/>
                <a:cs typeface="Times New Roman"/>
                <a:sym typeface="Times New Roman"/>
              </a:endParaRPr>
            </a:p>
          </p:txBody>
        </p:sp>
        <p:sp>
          <p:nvSpPr>
            <p:cNvPr id="287" name="Google Shape;287;p25"/>
            <p:cNvSpPr/>
            <p:nvPr/>
          </p:nvSpPr>
          <p:spPr>
            <a:xfrm rot="3310531">
              <a:off x="5155484" y="3089598"/>
              <a:ext cx="1168458" cy="35991"/>
            </a:xfrm>
            <a:custGeom>
              <a:rect b="b" l="l" r="r" t="t"/>
              <a:pathLst>
                <a:path extrusionOk="0" h="120000" w="120000">
                  <a:moveTo>
                    <a:pt x="0" y="59998"/>
                  </a:moveTo>
                  <a:lnTo>
                    <a:pt x="120000" y="59998"/>
                  </a:lnTo>
                </a:path>
              </a:pathLst>
            </a:custGeom>
            <a:noFill/>
            <a:ln cap="flat" cmpd="sng" w="222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25"/>
            <p:cNvSpPr txBox="1"/>
            <p:nvPr/>
          </p:nvSpPr>
          <p:spPr>
            <a:xfrm rot="3310531">
              <a:off x="5710502" y="3078382"/>
              <a:ext cx="58422" cy="58422"/>
            </a:xfrm>
            <a:prstGeom prst="rect">
              <a:avLst/>
            </a:prstGeom>
            <a:noFill/>
            <a:ln>
              <a:noFill/>
            </a:ln>
          </p:spPr>
          <p:txBody>
            <a:bodyPr anchorCtr="0" anchor="ctr" bIns="0" lIns="12700" spcFirstLastPara="1" rIns="12700" wrap="square" tIns="0">
              <a:noAutofit/>
            </a:bodyPr>
            <a:lstStyle/>
            <a:p>
              <a:pPr indent="0" lvl="0" marL="0" marR="0" rtl="1" algn="ctr">
                <a:lnSpc>
                  <a:spcPct val="90000"/>
                </a:lnSpc>
                <a:spcBef>
                  <a:spcPts val="0"/>
                </a:spcBef>
                <a:spcAft>
                  <a:spcPts val="0"/>
                </a:spcAft>
                <a:buClr>
                  <a:schemeClr val="dk1"/>
                </a:buClr>
                <a:buSzPts val="500"/>
                <a:buFont typeface="Times New Roman"/>
                <a:buNone/>
              </a:pPr>
              <a:r>
                <a:t/>
              </a:r>
              <a:endParaRPr b="0" i="0" sz="500" u="none" cap="none" strike="noStrike">
                <a:solidFill>
                  <a:schemeClr val="dk1"/>
                </a:solidFill>
                <a:latin typeface="Times New Roman"/>
                <a:ea typeface="Times New Roman"/>
                <a:cs typeface="Times New Roman"/>
                <a:sym typeface="Times New Roman"/>
              </a:endParaRPr>
            </a:p>
          </p:txBody>
        </p:sp>
        <p:sp>
          <p:nvSpPr>
            <p:cNvPr id="289" name="Google Shape;289;p25"/>
            <p:cNvSpPr/>
            <p:nvPr/>
          </p:nvSpPr>
          <p:spPr>
            <a:xfrm>
              <a:off x="6073346" y="3170149"/>
              <a:ext cx="1668162" cy="834081"/>
            </a:xfrm>
            <a:prstGeom prst="roundRect">
              <a:avLst>
                <a:gd fmla="val 10000" name="adj"/>
              </a:avLst>
            </a:prstGeom>
            <a:gradFill>
              <a:gsLst>
                <a:gs pos="0">
                  <a:srgbClr val="9E4E50"/>
                </a:gs>
                <a:gs pos="76000">
                  <a:schemeClr val="accent6"/>
                </a:gs>
                <a:gs pos="100000">
                  <a:srgbClr val="670B00"/>
                </a:gs>
              </a:gsLst>
              <a:path path="circle">
                <a:fillToRect b="100%" r="100%"/>
              </a:path>
              <a:tileRect l="-100%" t="-100%"/>
            </a:gradFill>
            <a:ln>
              <a:noFill/>
            </a:ln>
            <a:effectLst>
              <a:outerShdw blurRad="50800" rotWithShape="0" dir="5280000" dist="127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25"/>
            <p:cNvSpPr txBox="1"/>
            <p:nvPr/>
          </p:nvSpPr>
          <p:spPr>
            <a:xfrm>
              <a:off x="6097775" y="3194578"/>
              <a:ext cx="1619304" cy="785223"/>
            </a:xfrm>
            <a:prstGeom prst="rect">
              <a:avLst/>
            </a:prstGeom>
            <a:noFill/>
            <a:ln>
              <a:noFill/>
            </a:ln>
          </p:spPr>
          <p:txBody>
            <a:bodyPr anchorCtr="0" anchor="ctr" bIns="13950" lIns="13950" spcFirstLastPara="1" rIns="13950" wrap="square" tIns="13950">
              <a:noAutofit/>
            </a:bodyPr>
            <a:lstStyle/>
            <a:p>
              <a:pPr indent="0" lvl="0" marL="0" marR="0" rtl="1" algn="ctr">
                <a:lnSpc>
                  <a:spcPct val="90000"/>
                </a:lnSpc>
                <a:spcBef>
                  <a:spcPts val="0"/>
                </a:spcBef>
                <a:spcAft>
                  <a:spcPts val="0"/>
                </a:spcAft>
                <a:buClr>
                  <a:schemeClr val="lt1"/>
                </a:buClr>
                <a:buSzPts val="2200"/>
                <a:buFont typeface="Times New Roman"/>
                <a:buNone/>
              </a:pPr>
              <a:r>
                <a:rPr b="0" i="0" lang="en-US" sz="2200" u="none" cap="none" strike="noStrike">
                  <a:solidFill>
                    <a:schemeClr val="lt1"/>
                  </a:solidFill>
                  <a:latin typeface="Times New Roman"/>
                  <a:ea typeface="Times New Roman"/>
                  <a:cs typeface="Times New Roman"/>
                  <a:sym typeface="Times New Roman"/>
                </a:rPr>
                <a:t>Liquid jet</a:t>
              </a:r>
              <a:endParaRPr b="0" i="0" sz="2200" u="none" cap="none" strike="noStrike">
                <a:solidFill>
                  <a:schemeClr val="lt1"/>
                </a:solidFill>
                <a:latin typeface="Times New Roman"/>
                <a:ea typeface="Times New Roman"/>
                <a:cs typeface="Times New Roman"/>
                <a:sym typeface="Times New Roman"/>
              </a:endParaRPr>
            </a:p>
          </p:txBody>
        </p:sp>
      </p:grpSp>
      <p:sp>
        <p:nvSpPr>
          <p:cNvPr id="291" name="Google Shape;291;p25"/>
          <p:cNvSpPr/>
          <p:nvPr/>
        </p:nvSpPr>
        <p:spPr>
          <a:xfrm>
            <a:off x="899591" y="5399451"/>
            <a:ext cx="7056784" cy="400110"/>
          </a:xfrm>
          <a:prstGeom prst="rect">
            <a:avLst/>
          </a:prstGeom>
          <a:noFill/>
          <a:ln>
            <a:noFill/>
          </a:ln>
        </p:spPr>
        <p:txBody>
          <a:bodyPr anchorCtr="0" anchor="t" bIns="45700" lIns="91425" spcFirstLastPara="1" rIns="91425" wrap="square" tIns="45700">
            <a:noAutofit/>
          </a:bodyPr>
          <a:lstStyle/>
          <a:p>
            <a:pPr indent="0" lvl="0" marL="0" marR="0" rtl="1" algn="ctr">
              <a:spcBef>
                <a:spcPts val="0"/>
              </a:spcBef>
              <a:spcAft>
                <a:spcPts val="0"/>
              </a:spcAft>
              <a:buNone/>
            </a:pPr>
            <a:r>
              <a:rPr b="0" i="0" lang="en-US" sz="2000" u="sng" cap="none" strike="noStrike">
                <a:solidFill>
                  <a:schemeClr val="hlink"/>
                </a:solidFill>
                <a:latin typeface="Aharoni"/>
                <a:ea typeface="Aharoni"/>
                <a:cs typeface="Aharoni"/>
                <a:sym typeface="Aharoni"/>
                <a:hlinkClick r:id="rId3"/>
              </a:rPr>
              <a:t>https://www.youtube.com/watch?v=J96TEOjgscE</a:t>
            </a:r>
            <a:endParaRPr b="0" i="0" sz="2000" u="none" cap="none" strike="noStrike">
              <a:solidFill>
                <a:schemeClr val="dk1"/>
              </a:solidFill>
              <a:latin typeface="Aharoni"/>
              <a:ea typeface="Aharoni"/>
              <a:cs typeface="Aharoni"/>
              <a:sym typeface="Aharoni"/>
            </a:endParaRPr>
          </a:p>
        </p:txBody>
      </p:sp>
      <p:sp>
        <p:nvSpPr>
          <p:cNvPr id="292" name="Google Shape;292;p25"/>
          <p:cNvSpPr/>
          <p:nvPr/>
        </p:nvSpPr>
        <p:spPr>
          <a:xfrm>
            <a:off x="1027126" y="5805264"/>
            <a:ext cx="6840759" cy="400110"/>
          </a:xfrm>
          <a:prstGeom prst="rect">
            <a:avLst/>
          </a:prstGeom>
          <a:noFill/>
          <a:ln>
            <a:noFill/>
          </a:ln>
        </p:spPr>
        <p:txBody>
          <a:bodyPr anchorCtr="0" anchor="t" bIns="45700" lIns="91425" spcFirstLastPara="1" rIns="91425" wrap="square" tIns="45700">
            <a:noAutofit/>
          </a:bodyPr>
          <a:lstStyle/>
          <a:p>
            <a:pPr indent="0" lvl="0" marL="0" marR="0" rtl="1" algn="ctr">
              <a:spcBef>
                <a:spcPts val="0"/>
              </a:spcBef>
              <a:spcAft>
                <a:spcPts val="0"/>
              </a:spcAft>
              <a:buNone/>
            </a:pPr>
            <a:r>
              <a:rPr b="0" i="0" lang="en-US" sz="2000" u="sng" cap="none" strike="noStrike">
                <a:solidFill>
                  <a:schemeClr val="hlink"/>
                </a:solidFill>
                <a:latin typeface="Aharoni"/>
                <a:ea typeface="Aharoni"/>
                <a:cs typeface="Aharoni"/>
                <a:sym typeface="Aharoni"/>
                <a:hlinkClick r:id="rId4"/>
              </a:rPr>
              <a:t>https://www.youtube.com/watch?v=I6hpt0baGt4</a:t>
            </a:r>
            <a:endParaRPr b="0" i="0" sz="2000" u="none" cap="none" strike="noStrike">
              <a:solidFill>
                <a:schemeClr val="dk1"/>
              </a:solidFill>
              <a:latin typeface="Aharoni"/>
              <a:ea typeface="Aharoni"/>
              <a:cs typeface="Aharoni"/>
              <a:sym typeface="Aharoni"/>
            </a:endParaRPr>
          </a:p>
        </p:txBody>
      </p:sp>
      <p:sp>
        <p:nvSpPr>
          <p:cNvPr id="293" name="Google Shape;293;p25"/>
          <p:cNvSpPr/>
          <p:nvPr/>
        </p:nvSpPr>
        <p:spPr>
          <a:xfrm>
            <a:off x="1304763" y="6279218"/>
            <a:ext cx="6246440" cy="400110"/>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rPr b="0" i="0" lang="en-US" sz="2000" u="sng" cap="none" strike="noStrike">
                <a:solidFill>
                  <a:schemeClr val="hlink"/>
                </a:solidFill>
                <a:latin typeface="Aharoni"/>
                <a:ea typeface="Aharoni"/>
                <a:cs typeface="Aharoni"/>
                <a:sym typeface="Aharoni"/>
                <a:hlinkClick r:id="rId5"/>
              </a:rPr>
              <a:t>https://www.youtube.com/watch?v=AaYFIudwiyE</a:t>
            </a:r>
            <a:endParaRPr sz="2000">
              <a:solidFill>
                <a:schemeClr val="dk1"/>
              </a:solidFill>
              <a:latin typeface="Aharoni"/>
              <a:ea typeface="Aharoni"/>
              <a:cs typeface="Aharoni"/>
              <a:sym typeface="Aharon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7" name="Shape 297"/>
        <p:cNvGrpSpPr/>
        <p:nvPr/>
      </p:nvGrpSpPr>
      <p:grpSpPr>
        <a:xfrm>
          <a:off x="0" y="0"/>
          <a:ext cx="0" cy="0"/>
          <a:chOff x="0" y="0"/>
          <a:chExt cx="0" cy="0"/>
        </a:xfrm>
      </p:grpSpPr>
      <p:sp>
        <p:nvSpPr>
          <p:cNvPr id="298" name="Google Shape;298;p26"/>
          <p:cNvSpPr txBox="1"/>
          <p:nvPr>
            <p:ph type="title"/>
          </p:nvPr>
        </p:nvSpPr>
        <p:spPr>
          <a:xfrm>
            <a:off x="827584" y="425290"/>
            <a:ext cx="7416824" cy="644636"/>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rgbClr val="262626"/>
              </a:buClr>
              <a:buSzPts val="4860"/>
              <a:buFont typeface="Impact"/>
              <a:buNone/>
            </a:pPr>
            <a:r>
              <a:rPr lang="en-US" sz="4860"/>
              <a:t>Impeller types</a:t>
            </a:r>
            <a:endParaRPr sz="4860"/>
          </a:p>
        </p:txBody>
      </p:sp>
      <p:grpSp>
        <p:nvGrpSpPr>
          <p:cNvPr id="299" name="Google Shape;299;p26"/>
          <p:cNvGrpSpPr/>
          <p:nvPr/>
        </p:nvGrpSpPr>
        <p:grpSpPr>
          <a:xfrm>
            <a:off x="112153" y="1069926"/>
            <a:ext cx="8856968" cy="3380964"/>
            <a:chOff x="0" y="0"/>
            <a:chExt cx="8856968" cy="3380964"/>
          </a:xfrm>
        </p:grpSpPr>
        <p:sp>
          <p:nvSpPr>
            <p:cNvPr id="300" name="Google Shape;300;p26"/>
            <p:cNvSpPr/>
            <p:nvPr/>
          </p:nvSpPr>
          <p:spPr>
            <a:xfrm>
              <a:off x="0" y="0"/>
              <a:ext cx="8856968" cy="1014289"/>
            </a:xfrm>
            <a:prstGeom prst="rect">
              <a:avLst/>
            </a:prstGeom>
            <a:solidFill>
              <a:srgbClr val="9C0000"/>
            </a:solidFill>
            <a:ln>
              <a:noFill/>
            </a:ln>
            <a:effectLst>
              <a:outerShdw blurRad="50800" rotWithShape="0" dir="5280000" dist="127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26"/>
            <p:cNvSpPr txBox="1"/>
            <p:nvPr/>
          </p:nvSpPr>
          <p:spPr>
            <a:xfrm>
              <a:off x="0" y="0"/>
              <a:ext cx="8856968" cy="1014289"/>
            </a:xfrm>
            <a:prstGeom prst="rect">
              <a:avLst/>
            </a:prstGeom>
            <a:noFill/>
            <a:ln>
              <a:noFill/>
            </a:ln>
          </p:spPr>
          <p:txBody>
            <a:bodyPr anchorCtr="0" anchor="ctr" bIns="182875" lIns="182875" spcFirstLastPara="1" rIns="182875" wrap="square" tIns="182875">
              <a:noAutofit/>
            </a:bodyPr>
            <a:lstStyle/>
            <a:p>
              <a:pPr indent="0" lvl="0" marL="0" marR="0" rtl="1" algn="ctr">
                <a:lnSpc>
                  <a:spcPct val="90000"/>
                </a:lnSpc>
                <a:spcBef>
                  <a:spcPts val="0"/>
                </a:spcBef>
                <a:spcAft>
                  <a:spcPts val="0"/>
                </a:spcAft>
                <a:buClr>
                  <a:schemeClr val="dk1"/>
                </a:buClr>
                <a:buSzPts val="4800"/>
                <a:buFont typeface="Times New Roman"/>
                <a:buNone/>
              </a:pPr>
              <a:r>
                <a:rPr lang="en-US" sz="4800">
                  <a:solidFill>
                    <a:schemeClr val="dk1"/>
                  </a:solidFill>
                  <a:latin typeface="Times New Roman"/>
                  <a:ea typeface="Times New Roman"/>
                  <a:cs typeface="Times New Roman"/>
                  <a:sym typeface="Times New Roman"/>
                </a:rPr>
                <a:t>Types of impeller depend on</a:t>
              </a:r>
              <a:endParaRPr sz="4800">
                <a:solidFill>
                  <a:schemeClr val="dk1"/>
                </a:solidFill>
                <a:latin typeface="Times New Roman"/>
                <a:ea typeface="Times New Roman"/>
                <a:cs typeface="Times New Roman"/>
                <a:sym typeface="Times New Roman"/>
              </a:endParaRPr>
            </a:p>
          </p:txBody>
        </p:sp>
        <p:sp>
          <p:nvSpPr>
            <p:cNvPr id="302" name="Google Shape;302;p26"/>
            <p:cNvSpPr/>
            <p:nvPr/>
          </p:nvSpPr>
          <p:spPr>
            <a:xfrm>
              <a:off x="0" y="1014289"/>
              <a:ext cx="4428483" cy="2130007"/>
            </a:xfrm>
            <a:prstGeom prst="rect">
              <a:avLst/>
            </a:prstGeom>
            <a:gradFill>
              <a:gsLst>
                <a:gs pos="0">
                  <a:srgbClr val="E0E0E0"/>
                </a:gs>
                <a:gs pos="100000">
                  <a:srgbClr val="C9C9C9"/>
                </a:gs>
              </a:gsLst>
              <a:lin ang="5400000" scaled="0"/>
            </a:gradFill>
            <a:ln>
              <a:noFill/>
            </a:ln>
            <a:effectLst>
              <a:outerShdw blurRad="50800" rotWithShape="0" dir="5280000" dist="127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26"/>
            <p:cNvSpPr txBox="1"/>
            <p:nvPr/>
          </p:nvSpPr>
          <p:spPr>
            <a:xfrm>
              <a:off x="0" y="1014289"/>
              <a:ext cx="4428483" cy="2130007"/>
            </a:xfrm>
            <a:prstGeom prst="rect">
              <a:avLst/>
            </a:prstGeom>
            <a:noFill/>
            <a:ln>
              <a:noFill/>
            </a:ln>
          </p:spPr>
          <p:txBody>
            <a:bodyPr anchorCtr="0" anchor="ctr" bIns="171450" lIns="171450" spcFirstLastPara="1" rIns="171450" wrap="square" tIns="171450">
              <a:noAutofit/>
            </a:bodyPr>
            <a:lstStyle/>
            <a:p>
              <a:pPr indent="0" lvl="0" marL="0" marR="0" rtl="0" algn="ctr">
                <a:lnSpc>
                  <a:spcPct val="90000"/>
                </a:lnSpc>
                <a:spcBef>
                  <a:spcPts val="0"/>
                </a:spcBef>
                <a:spcAft>
                  <a:spcPts val="0"/>
                </a:spcAft>
                <a:buClr>
                  <a:srgbClr val="002060"/>
                </a:buClr>
                <a:buSzPts val="4500"/>
                <a:buFont typeface="Times New Roman"/>
                <a:buNone/>
              </a:pPr>
              <a:r>
                <a:rPr b="1" lang="en-US" sz="4500">
                  <a:solidFill>
                    <a:srgbClr val="002060"/>
                  </a:solidFill>
                  <a:latin typeface="Times New Roman"/>
                  <a:ea typeface="Times New Roman"/>
                  <a:cs typeface="Times New Roman"/>
                  <a:sym typeface="Times New Roman"/>
                </a:rPr>
                <a:t>1- Type of flow (radial, axial, tangential)</a:t>
              </a:r>
              <a:endParaRPr sz="4500">
                <a:solidFill>
                  <a:schemeClr val="dk1"/>
                </a:solidFill>
                <a:latin typeface="Times New Roman"/>
                <a:ea typeface="Times New Roman"/>
                <a:cs typeface="Times New Roman"/>
                <a:sym typeface="Times New Roman"/>
              </a:endParaRPr>
            </a:p>
          </p:txBody>
        </p:sp>
        <p:sp>
          <p:nvSpPr>
            <p:cNvPr id="304" name="Google Shape;304;p26"/>
            <p:cNvSpPr/>
            <p:nvPr/>
          </p:nvSpPr>
          <p:spPr>
            <a:xfrm>
              <a:off x="4428484" y="1014289"/>
              <a:ext cx="4428483" cy="2130007"/>
            </a:xfrm>
            <a:prstGeom prst="rect">
              <a:avLst/>
            </a:prstGeom>
            <a:gradFill>
              <a:gsLst>
                <a:gs pos="0">
                  <a:srgbClr val="E0E0E0"/>
                </a:gs>
                <a:gs pos="100000">
                  <a:srgbClr val="C9C9C9"/>
                </a:gs>
              </a:gsLst>
              <a:lin ang="5400000" scaled="0"/>
            </a:gradFill>
            <a:ln>
              <a:noFill/>
            </a:ln>
            <a:effectLst>
              <a:outerShdw blurRad="50800" rotWithShape="0" dir="5280000" dist="127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26"/>
            <p:cNvSpPr txBox="1"/>
            <p:nvPr/>
          </p:nvSpPr>
          <p:spPr>
            <a:xfrm>
              <a:off x="4428484" y="1014289"/>
              <a:ext cx="4428483" cy="2130007"/>
            </a:xfrm>
            <a:prstGeom prst="rect">
              <a:avLst/>
            </a:prstGeom>
            <a:noFill/>
            <a:ln>
              <a:noFill/>
            </a:ln>
          </p:spPr>
          <p:txBody>
            <a:bodyPr anchorCtr="0" anchor="ctr" bIns="171450" lIns="171450" spcFirstLastPara="1" rIns="171450" wrap="square" tIns="171450">
              <a:noAutofit/>
            </a:bodyPr>
            <a:lstStyle/>
            <a:p>
              <a:pPr indent="0" lvl="0" marL="0" marR="0" rtl="0" algn="ctr">
                <a:lnSpc>
                  <a:spcPct val="90000"/>
                </a:lnSpc>
                <a:spcBef>
                  <a:spcPts val="0"/>
                </a:spcBef>
                <a:spcAft>
                  <a:spcPts val="0"/>
                </a:spcAft>
                <a:buClr>
                  <a:srgbClr val="002060"/>
                </a:buClr>
                <a:buSzPts val="4500"/>
                <a:buFont typeface="Times New Roman"/>
                <a:buNone/>
              </a:pPr>
              <a:r>
                <a:rPr b="1" lang="en-US" sz="4500">
                  <a:solidFill>
                    <a:srgbClr val="002060"/>
                  </a:solidFill>
                  <a:latin typeface="Times New Roman"/>
                  <a:ea typeface="Times New Roman"/>
                  <a:cs typeface="Times New Roman"/>
                  <a:sym typeface="Times New Roman"/>
                </a:rPr>
                <a:t>2- Shape and pitch of blades</a:t>
              </a:r>
              <a:endParaRPr sz="4500">
                <a:solidFill>
                  <a:schemeClr val="dk1"/>
                </a:solidFill>
                <a:latin typeface="Times New Roman"/>
                <a:ea typeface="Times New Roman"/>
                <a:cs typeface="Times New Roman"/>
                <a:sym typeface="Times New Roman"/>
              </a:endParaRPr>
            </a:p>
          </p:txBody>
        </p:sp>
        <p:sp>
          <p:nvSpPr>
            <p:cNvPr id="306" name="Google Shape;306;p26"/>
            <p:cNvSpPr/>
            <p:nvPr/>
          </p:nvSpPr>
          <p:spPr>
            <a:xfrm>
              <a:off x="0" y="3144297"/>
              <a:ext cx="8856968" cy="236667"/>
            </a:xfrm>
            <a:prstGeom prst="rect">
              <a:avLst/>
            </a:prstGeom>
            <a:solidFill>
              <a:srgbClr val="9C0000"/>
            </a:solidFill>
            <a:ln>
              <a:noFill/>
            </a:ln>
            <a:effectLst>
              <a:outerShdw blurRad="50800" rotWithShape="0" dir="5280000" dist="127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307" name="Google Shape;307;p26"/>
          <p:cNvPicPr preferRelativeResize="0"/>
          <p:nvPr/>
        </p:nvPicPr>
        <p:blipFill rotWithShape="1">
          <a:blip r:embed="rId3">
            <a:alphaModFix/>
          </a:blip>
          <a:srcRect b="0" l="0" r="0" t="0"/>
          <a:stretch/>
        </p:blipFill>
        <p:spPr>
          <a:xfrm>
            <a:off x="4578425" y="4450492"/>
            <a:ext cx="2225825" cy="2376264"/>
          </a:xfrm>
          <a:prstGeom prst="rect">
            <a:avLst/>
          </a:prstGeom>
          <a:noFill/>
          <a:ln>
            <a:noFill/>
          </a:ln>
        </p:spPr>
      </p:pic>
      <p:pic>
        <p:nvPicPr>
          <p:cNvPr id="308" name="Google Shape;308;p26"/>
          <p:cNvPicPr preferRelativeResize="0"/>
          <p:nvPr/>
        </p:nvPicPr>
        <p:blipFill rotWithShape="1">
          <a:blip r:embed="rId4">
            <a:alphaModFix/>
          </a:blip>
          <a:srcRect b="0" l="0" r="0" t="0"/>
          <a:stretch/>
        </p:blipFill>
        <p:spPr>
          <a:xfrm>
            <a:off x="112153" y="4450891"/>
            <a:ext cx="2227599" cy="2376264"/>
          </a:xfrm>
          <a:prstGeom prst="rect">
            <a:avLst/>
          </a:prstGeom>
          <a:noFill/>
          <a:ln>
            <a:noFill/>
          </a:ln>
        </p:spPr>
      </p:pic>
      <p:pic>
        <p:nvPicPr>
          <p:cNvPr id="309" name="Google Shape;309;p26"/>
          <p:cNvPicPr preferRelativeResize="0"/>
          <p:nvPr/>
        </p:nvPicPr>
        <p:blipFill rotWithShape="1">
          <a:blip r:embed="rId5">
            <a:alphaModFix/>
          </a:blip>
          <a:srcRect b="12683" l="67347" r="68" t="17"/>
          <a:stretch/>
        </p:blipFill>
        <p:spPr>
          <a:xfrm>
            <a:off x="2339752" y="4450891"/>
            <a:ext cx="2227599" cy="2375865"/>
          </a:xfrm>
          <a:prstGeom prst="rect">
            <a:avLst/>
          </a:prstGeom>
          <a:noFill/>
          <a:ln>
            <a:noFill/>
          </a:ln>
          <a:effectLst>
            <a:outerShdw blurRad="190500" rotWithShape="0" algn="tl">
              <a:srgbClr val="000000">
                <a:alpha val="69803"/>
              </a:srgbClr>
            </a:outerShdw>
          </a:effectLst>
        </p:spPr>
      </p:pic>
      <p:pic>
        <p:nvPicPr>
          <p:cNvPr id="310" name="Google Shape;310;p26"/>
          <p:cNvPicPr preferRelativeResize="0"/>
          <p:nvPr/>
        </p:nvPicPr>
        <p:blipFill rotWithShape="1">
          <a:blip r:embed="rId6">
            <a:alphaModFix/>
          </a:blip>
          <a:srcRect b="0" l="0" r="0" t="0"/>
          <a:stretch/>
        </p:blipFill>
        <p:spPr>
          <a:xfrm>
            <a:off x="6825996" y="4450492"/>
            <a:ext cx="2143125" cy="2407508"/>
          </a:xfrm>
          <a:prstGeom prst="rect">
            <a:avLst/>
          </a:prstGeom>
          <a:noFill/>
          <a:ln>
            <a:noFill/>
          </a:ln>
          <a:effectLst>
            <a:outerShdw blurRad="190500" rotWithShape="0" algn="tl">
              <a:srgbClr val="000000">
                <a:alpha val="69803"/>
              </a:srgbClr>
            </a:outerShdw>
          </a:effectLst>
        </p:spPr>
      </p:pic>
      <p:sp>
        <p:nvSpPr>
          <p:cNvPr id="311" name="Google Shape;311;p26"/>
          <p:cNvSpPr txBox="1"/>
          <p:nvPr/>
        </p:nvSpPr>
        <p:spPr>
          <a:xfrm>
            <a:off x="2556959" y="4450492"/>
            <a:ext cx="1804258" cy="26161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US" sz="1100">
                <a:solidFill>
                  <a:schemeClr val="dk1"/>
                </a:solidFill>
                <a:latin typeface="Arial Black"/>
                <a:ea typeface="Arial Black"/>
                <a:cs typeface="Arial Black"/>
                <a:sym typeface="Arial Black"/>
              </a:rPr>
              <a:t>Tangential Impellers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5" name="Shape 315"/>
        <p:cNvGrpSpPr/>
        <p:nvPr/>
      </p:nvGrpSpPr>
      <p:grpSpPr>
        <a:xfrm>
          <a:off x="0" y="0"/>
          <a:ext cx="0" cy="0"/>
          <a:chOff x="0" y="0"/>
          <a:chExt cx="0" cy="0"/>
        </a:xfrm>
      </p:grpSpPr>
      <p:sp>
        <p:nvSpPr>
          <p:cNvPr id="316" name="Google Shape;316;p27"/>
          <p:cNvSpPr txBox="1"/>
          <p:nvPr>
            <p:ph type="title"/>
          </p:nvPr>
        </p:nvSpPr>
        <p:spPr>
          <a:xfrm>
            <a:off x="899592" y="504056"/>
            <a:ext cx="6781800" cy="9430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262626"/>
              </a:buClr>
              <a:buSzPts val="5400"/>
              <a:buFont typeface="Impact"/>
              <a:buNone/>
            </a:pPr>
            <a:r>
              <a:rPr lang="en-US"/>
              <a:t>Impeller types</a:t>
            </a:r>
            <a:endParaRPr/>
          </a:p>
        </p:txBody>
      </p:sp>
      <p:grpSp>
        <p:nvGrpSpPr>
          <p:cNvPr id="317" name="Google Shape;317;p27"/>
          <p:cNvGrpSpPr/>
          <p:nvPr/>
        </p:nvGrpSpPr>
        <p:grpSpPr>
          <a:xfrm>
            <a:off x="-22642" y="1618080"/>
            <a:ext cx="9166641" cy="5258535"/>
            <a:chOff x="-22642" y="-29335"/>
            <a:chExt cx="9166641" cy="5258535"/>
          </a:xfrm>
        </p:grpSpPr>
        <p:sp>
          <p:nvSpPr>
            <p:cNvPr id="318" name="Google Shape;318;p27"/>
            <p:cNvSpPr/>
            <p:nvPr/>
          </p:nvSpPr>
          <p:spPr>
            <a:xfrm>
              <a:off x="-22642" y="-29335"/>
              <a:ext cx="5229200" cy="5215028"/>
            </a:xfrm>
            <a:prstGeom prst="pie">
              <a:avLst>
                <a:gd fmla="val 5400000" name="adj1"/>
                <a:gd fmla="val 16200000" name="adj2"/>
              </a:avLst>
            </a:prstGeom>
            <a:solidFill>
              <a:srgbClr val="414E5B"/>
            </a:solidFill>
            <a:ln cap="flat" cmpd="sng" w="34925">
              <a:solidFill>
                <a:schemeClr val="lt1"/>
              </a:solidFill>
              <a:prstDash val="solid"/>
              <a:round/>
              <a:headEnd len="sm" w="sm" type="none"/>
              <a:tailEnd len="sm" w="sm" type="none"/>
            </a:ln>
            <a:effectLst>
              <a:outerShdw blurRad="50800" rotWithShape="0" dir="5280000" dist="127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27"/>
            <p:cNvSpPr/>
            <p:nvPr/>
          </p:nvSpPr>
          <p:spPr>
            <a:xfrm>
              <a:off x="2614600" y="0"/>
              <a:ext cx="6529399" cy="5229200"/>
            </a:xfrm>
            <a:prstGeom prst="rect">
              <a:avLst/>
            </a:prstGeom>
            <a:solidFill>
              <a:schemeClr val="lt1">
                <a:alpha val="89803"/>
              </a:schemeClr>
            </a:solidFill>
            <a:ln cap="flat" cmpd="sng" w="22225">
              <a:solidFill>
                <a:srgbClr val="414E5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27"/>
            <p:cNvSpPr txBox="1"/>
            <p:nvPr/>
          </p:nvSpPr>
          <p:spPr>
            <a:xfrm>
              <a:off x="2614600" y="0"/>
              <a:ext cx="3264699" cy="1568763"/>
            </a:xfrm>
            <a:prstGeom prst="rect">
              <a:avLst/>
            </a:prstGeom>
            <a:noFill/>
            <a:ln>
              <a:noFill/>
            </a:ln>
          </p:spPr>
          <p:txBody>
            <a:bodyPr anchorCtr="0" anchor="ctr" bIns="205725" lIns="205725" spcFirstLastPara="1" rIns="205725" wrap="square" tIns="205725">
              <a:noAutofit/>
            </a:bodyPr>
            <a:lstStyle/>
            <a:p>
              <a:pPr indent="0" lvl="0" marL="0" marR="0" rtl="1" algn="ctr">
                <a:lnSpc>
                  <a:spcPct val="90000"/>
                </a:lnSpc>
                <a:spcBef>
                  <a:spcPts val="0"/>
                </a:spcBef>
                <a:spcAft>
                  <a:spcPts val="0"/>
                </a:spcAft>
                <a:buClr>
                  <a:schemeClr val="dk1"/>
                </a:buClr>
                <a:buSzPts val="5400"/>
                <a:buFont typeface="Times New Roman"/>
                <a:buNone/>
              </a:pPr>
              <a:r>
                <a:rPr lang="en-US" sz="5400">
                  <a:solidFill>
                    <a:schemeClr val="dk1"/>
                  </a:solidFill>
                  <a:latin typeface="Times New Roman"/>
                  <a:ea typeface="Times New Roman"/>
                  <a:cs typeface="Times New Roman"/>
                  <a:sym typeface="Times New Roman"/>
                </a:rPr>
                <a:t>Propellers</a:t>
              </a:r>
              <a:endParaRPr sz="5400">
                <a:solidFill>
                  <a:schemeClr val="dk1"/>
                </a:solidFill>
                <a:latin typeface="Times New Roman"/>
                <a:ea typeface="Times New Roman"/>
                <a:cs typeface="Times New Roman"/>
                <a:sym typeface="Times New Roman"/>
              </a:endParaRPr>
            </a:p>
          </p:txBody>
        </p:sp>
        <p:sp>
          <p:nvSpPr>
            <p:cNvPr id="321" name="Google Shape;321;p27"/>
            <p:cNvSpPr/>
            <p:nvPr/>
          </p:nvSpPr>
          <p:spPr>
            <a:xfrm>
              <a:off x="915111" y="1568763"/>
              <a:ext cx="3398976" cy="3398976"/>
            </a:xfrm>
            <a:prstGeom prst="pie">
              <a:avLst>
                <a:gd fmla="val 5400000" name="adj1"/>
                <a:gd fmla="val 16200000" name="adj2"/>
              </a:avLst>
            </a:prstGeom>
            <a:solidFill>
              <a:srgbClr val="2A6A1B"/>
            </a:solidFill>
            <a:ln cap="flat" cmpd="sng" w="34925">
              <a:solidFill>
                <a:schemeClr val="lt1"/>
              </a:solidFill>
              <a:prstDash val="solid"/>
              <a:round/>
              <a:headEnd len="sm" w="sm" type="none"/>
              <a:tailEnd len="sm" w="sm" type="none"/>
            </a:ln>
            <a:effectLst>
              <a:outerShdw blurRad="50800" rotWithShape="0" dir="5280000" dist="127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27"/>
            <p:cNvSpPr/>
            <p:nvPr/>
          </p:nvSpPr>
          <p:spPr>
            <a:xfrm>
              <a:off x="2614600" y="1568763"/>
              <a:ext cx="6529399" cy="3398976"/>
            </a:xfrm>
            <a:prstGeom prst="rect">
              <a:avLst/>
            </a:prstGeom>
            <a:solidFill>
              <a:schemeClr val="lt1">
                <a:alpha val="89803"/>
              </a:schemeClr>
            </a:solidFill>
            <a:ln cap="flat" cmpd="sng" w="22225">
              <a:solidFill>
                <a:srgbClr val="2A6A1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27"/>
            <p:cNvSpPr txBox="1"/>
            <p:nvPr/>
          </p:nvSpPr>
          <p:spPr>
            <a:xfrm>
              <a:off x="2614600" y="1568763"/>
              <a:ext cx="3264699" cy="1568758"/>
            </a:xfrm>
            <a:prstGeom prst="rect">
              <a:avLst/>
            </a:prstGeom>
            <a:noFill/>
            <a:ln>
              <a:noFill/>
            </a:ln>
          </p:spPr>
          <p:txBody>
            <a:bodyPr anchorCtr="0" anchor="ctr" bIns="205725" lIns="205725" spcFirstLastPara="1" rIns="205725" wrap="square" tIns="205725">
              <a:noAutofit/>
            </a:bodyPr>
            <a:lstStyle/>
            <a:p>
              <a:pPr indent="0" lvl="0" marL="0" marR="0" rtl="1" algn="ctr">
                <a:lnSpc>
                  <a:spcPct val="90000"/>
                </a:lnSpc>
                <a:spcBef>
                  <a:spcPts val="0"/>
                </a:spcBef>
                <a:spcAft>
                  <a:spcPts val="0"/>
                </a:spcAft>
                <a:buClr>
                  <a:schemeClr val="dk1"/>
                </a:buClr>
                <a:buSzPts val="5400"/>
                <a:buFont typeface="Times New Roman"/>
                <a:buNone/>
              </a:pPr>
              <a:r>
                <a:rPr lang="en-US" sz="5400">
                  <a:solidFill>
                    <a:schemeClr val="dk1"/>
                  </a:solidFill>
                  <a:latin typeface="Times New Roman"/>
                  <a:ea typeface="Times New Roman"/>
                  <a:cs typeface="Times New Roman"/>
                  <a:sym typeface="Times New Roman"/>
                </a:rPr>
                <a:t>Turbine</a:t>
              </a:r>
              <a:endParaRPr sz="5400">
                <a:solidFill>
                  <a:schemeClr val="dk1"/>
                </a:solidFill>
                <a:latin typeface="Times New Roman"/>
                <a:ea typeface="Times New Roman"/>
                <a:cs typeface="Times New Roman"/>
                <a:sym typeface="Times New Roman"/>
              </a:endParaRPr>
            </a:p>
          </p:txBody>
        </p:sp>
        <p:sp>
          <p:nvSpPr>
            <p:cNvPr id="324" name="Google Shape;324;p27"/>
            <p:cNvSpPr/>
            <p:nvPr/>
          </p:nvSpPr>
          <p:spPr>
            <a:xfrm>
              <a:off x="1830220" y="3137521"/>
              <a:ext cx="1568758" cy="1568758"/>
            </a:xfrm>
            <a:prstGeom prst="pie">
              <a:avLst>
                <a:gd fmla="val 5400000" name="adj1"/>
                <a:gd fmla="val 16200000" name="adj2"/>
              </a:avLst>
            </a:prstGeom>
            <a:solidFill>
              <a:srgbClr val="711000"/>
            </a:solidFill>
            <a:ln cap="flat" cmpd="sng" w="34925">
              <a:solidFill>
                <a:schemeClr val="lt1"/>
              </a:solidFill>
              <a:prstDash val="solid"/>
              <a:round/>
              <a:headEnd len="sm" w="sm" type="none"/>
              <a:tailEnd len="sm" w="sm" type="none"/>
            </a:ln>
            <a:effectLst>
              <a:outerShdw blurRad="50800" rotWithShape="0" dir="5280000" dist="127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27"/>
            <p:cNvSpPr/>
            <p:nvPr/>
          </p:nvSpPr>
          <p:spPr>
            <a:xfrm>
              <a:off x="2614600" y="3137521"/>
              <a:ext cx="6529399" cy="1568758"/>
            </a:xfrm>
            <a:prstGeom prst="rect">
              <a:avLst/>
            </a:prstGeom>
            <a:solidFill>
              <a:schemeClr val="lt1">
                <a:alpha val="89803"/>
              </a:schemeClr>
            </a:solidFill>
            <a:ln cap="flat" cmpd="sng" w="22225">
              <a:solidFill>
                <a:srgbClr val="711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27"/>
            <p:cNvSpPr txBox="1"/>
            <p:nvPr/>
          </p:nvSpPr>
          <p:spPr>
            <a:xfrm>
              <a:off x="2614600" y="3137521"/>
              <a:ext cx="3264699" cy="1568758"/>
            </a:xfrm>
            <a:prstGeom prst="rect">
              <a:avLst/>
            </a:prstGeom>
            <a:noFill/>
            <a:ln>
              <a:noFill/>
            </a:ln>
          </p:spPr>
          <p:txBody>
            <a:bodyPr anchorCtr="0" anchor="ctr" bIns="205725" lIns="205725" spcFirstLastPara="1" rIns="205725" wrap="square" tIns="205725">
              <a:noAutofit/>
            </a:bodyPr>
            <a:lstStyle/>
            <a:p>
              <a:pPr indent="0" lvl="0" marL="0" marR="0" rtl="1" algn="ctr">
                <a:lnSpc>
                  <a:spcPct val="90000"/>
                </a:lnSpc>
                <a:spcBef>
                  <a:spcPts val="0"/>
                </a:spcBef>
                <a:spcAft>
                  <a:spcPts val="0"/>
                </a:spcAft>
                <a:buClr>
                  <a:schemeClr val="dk1"/>
                </a:buClr>
                <a:buSzPts val="5400"/>
                <a:buFont typeface="Times New Roman"/>
                <a:buNone/>
              </a:pPr>
              <a:r>
                <a:rPr lang="en-US" sz="5400">
                  <a:solidFill>
                    <a:schemeClr val="dk1"/>
                  </a:solidFill>
                  <a:latin typeface="Times New Roman"/>
                  <a:ea typeface="Times New Roman"/>
                  <a:cs typeface="Times New Roman"/>
                  <a:sym typeface="Times New Roman"/>
                </a:rPr>
                <a:t>Paddles</a:t>
              </a:r>
              <a:endParaRPr sz="5400">
                <a:solidFill>
                  <a:schemeClr val="dk1"/>
                </a:solidFill>
                <a:latin typeface="Times New Roman"/>
                <a:ea typeface="Times New Roman"/>
                <a:cs typeface="Times New Roman"/>
                <a:sym typeface="Times New Roman"/>
              </a:endParaRPr>
            </a:p>
          </p:txBody>
        </p:sp>
        <p:sp>
          <p:nvSpPr>
            <p:cNvPr id="327" name="Google Shape;327;p27"/>
            <p:cNvSpPr/>
            <p:nvPr/>
          </p:nvSpPr>
          <p:spPr>
            <a:xfrm>
              <a:off x="5879299" y="0"/>
              <a:ext cx="3264699" cy="156876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27"/>
            <p:cNvSpPr txBox="1"/>
            <p:nvPr/>
          </p:nvSpPr>
          <p:spPr>
            <a:xfrm>
              <a:off x="5879299" y="0"/>
              <a:ext cx="3264699" cy="1568763"/>
            </a:xfrm>
            <a:prstGeom prst="rect">
              <a:avLst/>
            </a:prstGeom>
            <a:noFill/>
            <a:ln>
              <a:noFill/>
            </a:ln>
          </p:spPr>
          <p:txBody>
            <a:bodyPr anchorCtr="0" anchor="ctr" bIns="64750" lIns="64750" spcFirstLastPara="1" rIns="64750" wrap="square" tIns="64750">
              <a:noAutofit/>
            </a:bodyPr>
            <a:lstStyle/>
            <a:p>
              <a:pPr indent="-171450" lvl="1" marL="171450" marR="0" rtl="1" algn="just">
                <a:lnSpc>
                  <a:spcPct val="90000"/>
                </a:lnSpc>
                <a:spcBef>
                  <a:spcPts val="0"/>
                </a:spcBef>
                <a:spcAft>
                  <a:spcPts val="0"/>
                </a:spcAft>
                <a:buClr>
                  <a:schemeClr val="dk1"/>
                </a:buClr>
                <a:buSzPts val="1700"/>
                <a:buFont typeface="Aharoni"/>
                <a:buChar char="•"/>
              </a:pPr>
              <a:r>
                <a:rPr b="1" i="0" lang="en-US" sz="1700" u="none" cap="none" strike="noStrike">
                  <a:solidFill>
                    <a:schemeClr val="dk1"/>
                  </a:solidFill>
                  <a:latin typeface="Aharoni"/>
                  <a:ea typeface="Aharoni"/>
                  <a:cs typeface="Aharoni"/>
                  <a:sym typeface="Aharoni"/>
                </a:rPr>
                <a:t>Produce flow parallel to their </a:t>
              </a:r>
              <a:r>
                <a:rPr b="1" i="0" lang="en-US" sz="1700" u="none" cap="none" strike="noStrike">
                  <a:solidFill>
                    <a:schemeClr val="accent1"/>
                  </a:solidFill>
                  <a:latin typeface="Aharoni"/>
                  <a:ea typeface="Aharoni"/>
                  <a:cs typeface="Aharoni"/>
                  <a:sym typeface="Aharoni"/>
                </a:rPr>
                <a:t>axis</a:t>
              </a:r>
              <a:r>
                <a:rPr b="1" i="0" lang="en-US" sz="1700" u="none" cap="none" strike="noStrike">
                  <a:solidFill>
                    <a:schemeClr val="dk1"/>
                  </a:solidFill>
                  <a:latin typeface="Aharoni"/>
                  <a:ea typeface="Aharoni"/>
                  <a:cs typeface="Aharoni"/>
                  <a:sym typeface="Aharoni"/>
                </a:rPr>
                <a:t>.</a:t>
              </a:r>
              <a:endParaRPr b="0" i="0" sz="1700" u="none" cap="none" strike="noStrike">
                <a:solidFill>
                  <a:schemeClr val="dk1"/>
                </a:solidFill>
                <a:latin typeface="Aharoni"/>
                <a:ea typeface="Aharoni"/>
                <a:cs typeface="Aharoni"/>
                <a:sym typeface="Aharoni"/>
              </a:endParaRPr>
            </a:p>
            <a:p>
              <a:pPr indent="-171450" lvl="1" marL="171450" marR="0" rtl="1" algn="just">
                <a:lnSpc>
                  <a:spcPct val="90000"/>
                </a:lnSpc>
                <a:spcBef>
                  <a:spcPts val="255"/>
                </a:spcBef>
                <a:spcAft>
                  <a:spcPts val="0"/>
                </a:spcAft>
                <a:buClr>
                  <a:schemeClr val="dk1"/>
                </a:buClr>
                <a:buSzPts val="1700"/>
                <a:buFont typeface="Aharoni"/>
                <a:buChar char="•"/>
              </a:pPr>
              <a:r>
                <a:rPr b="1" i="0" lang="en-US" sz="1700" u="none" cap="none" strike="noStrike">
                  <a:solidFill>
                    <a:schemeClr val="dk1"/>
                  </a:solidFill>
                  <a:latin typeface="Aharoni"/>
                  <a:ea typeface="Aharoni"/>
                  <a:cs typeface="Aharoni"/>
                  <a:sym typeface="Aharoni"/>
                </a:rPr>
                <a:t>High efficient with </a:t>
              </a:r>
              <a:r>
                <a:rPr b="1" i="0" lang="en-US" sz="1700" u="none" cap="none" strike="noStrike">
                  <a:solidFill>
                    <a:srgbClr val="C00000"/>
                  </a:solidFill>
                  <a:latin typeface="Aharoni"/>
                  <a:ea typeface="Aharoni"/>
                  <a:cs typeface="Aharoni"/>
                  <a:sym typeface="Aharoni"/>
                </a:rPr>
                <a:t>low viscosity liquids</a:t>
              </a:r>
              <a:endParaRPr b="0" i="0" sz="1700" u="none" cap="none" strike="noStrike">
                <a:solidFill>
                  <a:schemeClr val="dk1"/>
                </a:solidFill>
                <a:latin typeface="Aharoni"/>
                <a:ea typeface="Aharoni"/>
                <a:cs typeface="Aharoni"/>
                <a:sym typeface="Aharoni"/>
              </a:endParaRPr>
            </a:p>
          </p:txBody>
        </p:sp>
        <p:sp>
          <p:nvSpPr>
            <p:cNvPr id="329" name="Google Shape;329;p27"/>
            <p:cNvSpPr/>
            <p:nvPr/>
          </p:nvSpPr>
          <p:spPr>
            <a:xfrm>
              <a:off x="5879299" y="1568763"/>
              <a:ext cx="3264699" cy="156875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27"/>
            <p:cNvSpPr txBox="1"/>
            <p:nvPr/>
          </p:nvSpPr>
          <p:spPr>
            <a:xfrm>
              <a:off x="5879299" y="1568763"/>
              <a:ext cx="3264699" cy="1568758"/>
            </a:xfrm>
            <a:prstGeom prst="rect">
              <a:avLst/>
            </a:prstGeom>
            <a:noFill/>
            <a:ln>
              <a:noFill/>
            </a:ln>
          </p:spPr>
          <p:txBody>
            <a:bodyPr anchorCtr="0" anchor="ctr" bIns="64750" lIns="64750" spcFirstLastPara="1" rIns="64750" wrap="square" tIns="64750">
              <a:noAutofit/>
            </a:bodyPr>
            <a:lstStyle/>
            <a:p>
              <a:pPr indent="-171450" lvl="1" marL="171450" marR="0" rtl="1" algn="just">
                <a:lnSpc>
                  <a:spcPct val="90000"/>
                </a:lnSpc>
                <a:spcBef>
                  <a:spcPts val="0"/>
                </a:spcBef>
                <a:spcAft>
                  <a:spcPts val="0"/>
                </a:spcAft>
                <a:buClr>
                  <a:schemeClr val="dk1"/>
                </a:buClr>
                <a:buSzPts val="1700"/>
                <a:buFont typeface="Aharoni"/>
                <a:buChar char="•"/>
              </a:pPr>
              <a:r>
                <a:rPr b="1" i="0" lang="en-US" sz="1700" u="none" cap="none" strike="noStrike">
                  <a:solidFill>
                    <a:schemeClr val="dk1"/>
                  </a:solidFill>
                  <a:latin typeface="Aharoni"/>
                  <a:ea typeface="Aharoni"/>
                  <a:cs typeface="Aharoni"/>
                  <a:sym typeface="Aharoni"/>
                </a:rPr>
                <a:t>Produce </a:t>
              </a:r>
              <a:r>
                <a:rPr b="1" i="0" lang="en-US" sz="1700" u="none" cap="none" strike="noStrike">
                  <a:solidFill>
                    <a:schemeClr val="accent1"/>
                  </a:solidFill>
                  <a:latin typeface="Aharoni"/>
                  <a:ea typeface="Aharoni"/>
                  <a:cs typeface="Aharoni"/>
                  <a:sym typeface="Aharoni"/>
                </a:rPr>
                <a:t>axial or tangential</a:t>
              </a:r>
              <a:r>
                <a:rPr b="1" i="0" lang="en-US" sz="1700" u="none" cap="none" strike="noStrike">
                  <a:solidFill>
                    <a:schemeClr val="dk1"/>
                  </a:solidFill>
                  <a:latin typeface="Aharoni"/>
                  <a:ea typeface="Aharoni"/>
                  <a:cs typeface="Aharoni"/>
                  <a:sym typeface="Aharoni"/>
                </a:rPr>
                <a:t> flow or </a:t>
              </a:r>
              <a:r>
                <a:rPr b="1" i="0" lang="en-US" sz="1700" u="none" cap="none" strike="noStrike">
                  <a:solidFill>
                    <a:schemeClr val="accent1"/>
                  </a:solidFill>
                  <a:latin typeface="Aharoni"/>
                  <a:ea typeface="Aharoni"/>
                  <a:cs typeface="Aharoni"/>
                  <a:sym typeface="Aharoni"/>
                </a:rPr>
                <a:t>combination</a:t>
              </a:r>
              <a:endParaRPr b="0" i="0" sz="1700" u="none" cap="none" strike="noStrike">
                <a:solidFill>
                  <a:schemeClr val="accent1"/>
                </a:solidFill>
                <a:latin typeface="Aharoni"/>
                <a:ea typeface="Aharoni"/>
                <a:cs typeface="Aharoni"/>
                <a:sym typeface="Aharoni"/>
              </a:endParaRPr>
            </a:p>
            <a:p>
              <a:pPr indent="-171450" lvl="1" marL="171450" marR="0" rtl="1" algn="just">
                <a:lnSpc>
                  <a:spcPct val="90000"/>
                </a:lnSpc>
                <a:spcBef>
                  <a:spcPts val="255"/>
                </a:spcBef>
                <a:spcAft>
                  <a:spcPts val="0"/>
                </a:spcAft>
                <a:buClr>
                  <a:schemeClr val="dk1"/>
                </a:buClr>
                <a:buSzPts val="1700"/>
                <a:buFont typeface="Aharoni"/>
                <a:buChar char="•"/>
              </a:pPr>
              <a:r>
                <a:rPr b="1" i="0" lang="en-US" sz="1700" u="none" cap="none" strike="noStrike">
                  <a:solidFill>
                    <a:schemeClr val="dk1"/>
                  </a:solidFill>
                  <a:latin typeface="Aharoni"/>
                  <a:ea typeface="Aharoni"/>
                  <a:cs typeface="Aharoni"/>
                  <a:sym typeface="Aharoni"/>
                </a:rPr>
                <a:t>Blades have constant pitch throughout their length and used for </a:t>
              </a:r>
              <a:r>
                <a:rPr b="1" i="0" lang="en-US" sz="1700" u="none" cap="none" strike="noStrike">
                  <a:solidFill>
                    <a:schemeClr val="accent1"/>
                  </a:solidFill>
                  <a:latin typeface="Aharoni"/>
                  <a:ea typeface="Aharoni"/>
                  <a:cs typeface="Aharoni"/>
                  <a:sym typeface="Aharoni"/>
                </a:rPr>
                <a:t>very viscous liquids.</a:t>
              </a:r>
              <a:endParaRPr b="0" i="0" sz="1700" u="none" cap="none" strike="noStrike">
                <a:solidFill>
                  <a:schemeClr val="accent1"/>
                </a:solidFill>
                <a:latin typeface="Aharoni"/>
                <a:ea typeface="Aharoni"/>
                <a:cs typeface="Aharoni"/>
                <a:sym typeface="Aharoni"/>
              </a:endParaRPr>
            </a:p>
          </p:txBody>
        </p:sp>
        <p:sp>
          <p:nvSpPr>
            <p:cNvPr id="331" name="Google Shape;331;p27"/>
            <p:cNvSpPr/>
            <p:nvPr/>
          </p:nvSpPr>
          <p:spPr>
            <a:xfrm>
              <a:off x="5879299" y="3137521"/>
              <a:ext cx="3264699" cy="156875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27"/>
            <p:cNvSpPr txBox="1"/>
            <p:nvPr/>
          </p:nvSpPr>
          <p:spPr>
            <a:xfrm>
              <a:off x="5879299" y="3137521"/>
              <a:ext cx="3264699" cy="1568758"/>
            </a:xfrm>
            <a:prstGeom prst="rect">
              <a:avLst/>
            </a:prstGeom>
            <a:noFill/>
            <a:ln>
              <a:noFill/>
            </a:ln>
          </p:spPr>
          <p:txBody>
            <a:bodyPr anchorCtr="0" anchor="ctr" bIns="64750" lIns="64750" spcFirstLastPara="1" rIns="64750" wrap="square" tIns="64750">
              <a:noAutofit/>
            </a:bodyPr>
            <a:lstStyle/>
            <a:p>
              <a:pPr indent="-171450" lvl="1" marL="171450" marR="0" rtl="1" algn="just">
                <a:lnSpc>
                  <a:spcPct val="90000"/>
                </a:lnSpc>
                <a:spcBef>
                  <a:spcPts val="0"/>
                </a:spcBef>
                <a:spcAft>
                  <a:spcPts val="0"/>
                </a:spcAft>
                <a:buClr>
                  <a:schemeClr val="dk1"/>
                </a:buClr>
                <a:buSzPts val="1700"/>
                <a:buFont typeface="Aharoni"/>
                <a:buChar char="•"/>
              </a:pPr>
              <a:r>
                <a:rPr b="1" i="0" lang="en-US" sz="1700" u="none" cap="none" strike="noStrike">
                  <a:solidFill>
                    <a:schemeClr val="dk1"/>
                  </a:solidFill>
                  <a:latin typeface="Aharoni"/>
                  <a:ea typeface="Aharoni"/>
                  <a:cs typeface="Aharoni"/>
                  <a:sym typeface="Aharoni"/>
                </a:rPr>
                <a:t>Circulation is primarily </a:t>
              </a:r>
              <a:r>
                <a:rPr b="1" i="0" lang="en-US" sz="1700" u="none" cap="none" strike="noStrike">
                  <a:solidFill>
                    <a:schemeClr val="accent1"/>
                  </a:solidFill>
                  <a:latin typeface="Aharoni"/>
                  <a:ea typeface="Aharoni"/>
                  <a:cs typeface="Aharoni"/>
                  <a:sym typeface="Aharoni"/>
                </a:rPr>
                <a:t>tangential.</a:t>
              </a:r>
              <a:endParaRPr b="1" i="0" sz="1700" u="none" cap="none" strike="noStrike">
                <a:solidFill>
                  <a:schemeClr val="accent1"/>
                </a:solidFill>
                <a:latin typeface="Aharoni"/>
                <a:ea typeface="Aharoni"/>
                <a:cs typeface="Aharoni"/>
                <a:sym typeface="Aharoni"/>
              </a:endParaRPr>
            </a:p>
            <a:p>
              <a:pPr indent="-171450" lvl="1" marL="171450" marR="0" rtl="1" algn="just">
                <a:lnSpc>
                  <a:spcPct val="90000"/>
                </a:lnSpc>
                <a:spcBef>
                  <a:spcPts val="255"/>
                </a:spcBef>
                <a:spcAft>
                  <a:spcPts val="0"/>
                </a:spcAft>
                <a:buClr>
                  <a:schemeClr val="dk1"/>
                </a:buClr>
                <a:buSzPts val="1700"/>
                <a:buFont typeface="Aharoni"/>
                <a:buChar char="•"/>
              </a:pPr>
              <a:r>
                <a:rPr b="1" i="0" lang="en-US" sz="1700" u="none" cap="none" strike="noStrike">
                  <a:solidFill>
                    <a:schemeClr val="dk1"/>
                  </a:solidFill>
                  <a:latin typeface="Aharoni"/>
                  <a:ea typeface="Aharoni"/>
                  <a:cs typeface="Aharoni"/>
                  <a:sym typeface="Aharoni"/>
                </a:rPr>
                <a:t>Operate at a very low speed and used to mix </a:t>
              </a:r>
              <a:r>
                <a:rPr b="1" i="0" lang="en-US" sz="1700" u="none" cap="none" strike="noStrike">
                  <a:solidFill>
                    <a:schemeClr val="accent1"/>
                  </a:solidFill>
                  <a:latin typeface="Aharoni"/>
                  <a:ea typeface="Aharoni"/>
                  <a:cs typeface="Aharoni"/>
                  <a:sym typeface="Aharoni"/>
                </a:rPr>
                <a:t>low</a:t>
              </a:r>
              <a:r>
                <a:rPr b="1" i="0" lang="en-US" sz="1700" u="none" cap="none" strike="noStrike">
                  <a:solidFill>
                    <a:schemeClr val="dk1"/>
                  </a:solidFill>
                  <a:latin typeface="Aharoni"/>
                  <a:ea typeface="Aharoni"/>
                  <a:cs typeface="Aharoni"/>
                  <a:sym typeface="Aharoni"/>
                </a:rPr>
                <a:t> </a:t>
              </a:r>
              <a:r>
                <a:rPr b="1" i="0" lang="en-US" sz="1700" u="none" cap="none" strike="noStrike">
                  <a:solidFill>
                    <a:schemeClr val="accent1"/>
                  </a:solidFill>
                  <a:latin typeface="Aharoni"/>
                  <a:ea typeface="Aharoni"/>
                  <a:cs typeface="Aharoni"/>
                  <a:sym typeface="Aharoni"/>
                </a:rPr>
                <a:t>viscosity</a:t>
              </a:r>
              <a:r>
                <a:rPr b="1" i="0" lang="en-US" sz="1700" u="none" cap="none" strike="noStrike">
                  <a:solidFill>
                    <a:schemeClr val="dk1"/>
                  </a:solidFill>
                  <a:latin typeface="Aharoni"/>
                  <a:ea typeface="Aharoni"/>
                  <a:cs typeface="Aharoni"/>
                  <a:sym typeface="Aharoni"/>
                </a:rPr>
                <a:t> liquids and semisolids.</a:t>
              </a:r>
              <a:endParaRPr b="1" i="0" sz="1700" u="none" cap="none" strike="noStrike">
                <a:solidFill>
                  <a:schemeClr val="dk1"/>
                </a:solidFill>
                <a:latin typeface="Aharoni"/>
                <a:ea typeface="Aharoni"/>
                <a:cs typeface="Aharoni"/>
                <a:sym typeface="Aharoni"/>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6" name="Shape 336"/>
        <p:cNvGrpSpPr/>
        <p:nvPr/>
      </p:nvGrpSpPr>
      <p:grpSpPr>
        <a:xfrm>
          <a:off x="0" y="0"/>
          <a:ext cx="0" cy="0"/>
          <a:chOff x="0" y="0"/>
          <a:chExt cx="0" cy="0"/>
        </a:xfrm>
      </p:grpSpPr>
      <p:sp>
        <p:nvSpPr>
          <p:cNvPr id="337" name="Google Shape;337;p28"/>
          <p:cNvSpPr txBox="1"/>
          <p:nvPr>
            <p:ph type="title"/>
          </p:nvPr>
        </p:nvSpPr>
        <p:spPr>
          <a:xfrm>
            <a:off x="0" y="476672"/>
            <a:ext cx="9144000" cy="808112"/>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rgbClr val="262626"/>
              </a:buClr>
              <a:buSzPts val="4860"/>
              <a:buFont typeface="Impact"/>
              <a:buNone/>
            </a:pPr>
            <a:r>
              <a:rPr lang="en-US" sz="4860"/>
              <a:t>Factors affecting mixer selection</a:t>
            </a:r>
            <a:endParaRPr sz="4860"/>
          </a:p>
        </p:txBody>
      </p:sp>
      <p:grpSp>
        <p:nvGrpSpPr>
          <p:cNvPr id="338" name="Google Shape;338;p28"/>
          <p:cNvGrpSpPr/>
          <p:nvPr/>
        </p:nvGrpSpPr>
        <p:grpSpPr>
          <a:xfrm>
            <a:off x="2000310" y="1382382"/>
            <a:ext cx="5548365" cy="5157192"/>
            <a:chOff x="1963798" y="0"/>
            <a:chExt cx="5548365" cy="5157192"/>
          </a:xfrm>
        </p:grpSpPr>
        <p:sp>
          <p:nvSpPr>
            <p:cNvPr id="339" name="Google Shape;339;p28"/>
            <p:cNvSpPr/>
            <p:nvPr/>
          </p:nvSpPr>
          <p:spPr>
            <a:xfrm>
              <a:off x="1963798" y="0"/>
              <a:ext cx="5157192" cy="5157192"/>
            </a:xfrm>
            <a:prstGeom prst="triangle">
              <a:avLst>
                <a:gd fmla="val 50000" name="adj"/>
              </a:avLst>
            </a:prstGeom>
            <a:solidFill>
              <a:schemeClr val="lt1"/>
            </a:solidFill>
            <a:ln cap="flat" cmpd="sng" w="34925">
              <a:solidFill>
                <a:srgbClr val="9C0000"/>
              </a:solidFill>
              <a:prstDash val="solid"/>
              <a:round/>
              <a:headEnd len="sm" w="sm" type="none"/>
              <a:tailEnd len="sm" w="sm" type="none"/>
            </a:ln>
            <a:effectLst>
              <a:outerShdw blurRad="50800" rotWithShape="0" dir="5280000" dist="127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28"/>
            <p:cNvSpPr/>
            <p:nvPr/>
          </p:nvSpPr>
          <p:spPr>
            <a:xfrm>
              <a:off x="4159989" y="518489"/>
              <a:ext cx="3352174" cy="1220804"/>
            </a:xfrm>
            <a:prstGeom prst="roundRect">
              <a:avLst>
                <a:gd fmla="val 16667" name="adj"/>
              </a:avLst>
            </a:prstGeom>
            <a:solidFill>
              <a:srgbClr val="E2CACA">
                <a:alpha val="89803"/>
              </a:srgbClr>
            </a:solidFill>
            <a:ln cap="flat" cmpd="sng" w="22225">
              <a:solidFill>
                <a:srgbClr val="AD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28"/>
            <p:cNvSpPr txBox="1"/>
            <p:nvPr/>
          </p:nvSpPr>
          <p:spPr>
            <a:xfrm>
              <a:off x="4219584" y="578084"/>
              <a:ext cx="3232984" cy="1101614"/>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chemeClr val="dk1"/>
                </a:buClr>
                <a:buSzPts val="2000"/>
                <a:buFont typeface="Aharoni"/>
                <a:buNone/>
              </a:pPr>
              <a:r>
                <a:rPr lang="en-US" sz="2000">
                  <a:solidFill>
                    <a:schemeClr val="dk1"/>
                  </a:solidFill>
                  <a:latin typeface="Aharoni"/>
                  <a:ea typeface="Aharoni"/>
                  <a:cs typeface="Aharoni"/>
                  <a:sym typeface="Aharoni"/>
                </a:rPr>
                <a:t>1. </a:t>
              </a:r>
              <a:r>
                <a:rPr b="1" lang="en-US" sz="2000">
                  <a:solidFill>
                    <a:schemeClr val="dk1"/>
                  </a:solidFill>
                  <a:latin typeface="Aharoni"/>
                  <a:ea typeface="Aharoni"/>
                  <a:cs typeface="Aharoni"/>
                  <a:sym typeface="Aharoni"/>
                </a:rPr>
                <a:t>Physical properties of material </a:t>
              </a:r>
              <a:r>
                <a:rPr lang="en-US" sz="2000">
                  <a:solidFill>
                    <a:schemeClr val="dk1"/>
                  </a:solidFill>
                  <a:latin typeface="Aharoni"/>
                  <a:ea typeface="Aharoni"/>
                  <a:cs typeface="Aharoni"/>
                  <a:sym typeface="Aharoni"/>
                </a:rPr>
                <a:t>to be mixed (density, viscosity and miscibility).</a:t>
              </a:r>
              <a:endParaRPr sz="2000">
                <a:solidFill>
                  <a:schemeClr val="dk1"/>
                </a:solidFill>
                <a:latin typeface="Aharoni"/>
                <a:ea typeface="Aharoni"/>
                <a:cs typeface="Aharoni"/>
                <a:sym typeface="Aharoni"/>
              </a:endParaRPr>
            </a:p>
          </p:txBody>
        </p:sp>
        <p:sp>
          <p:nvSpPr>
            <p:cNvPr id="342" name="Google Shape;342;p28"/>
            <p:cNvSpPr/>
            <p:nvPr/>
          </p:nvSpPr>
          <p:spPr>
            <a:xfrm>
              <a:off x="4159989" y="1891893"/>
              <a:ext cx="3352174" cy="1220804"/>
            </a:xfrm>
            <a:prstGeom prst="roundRect">
              <a:avLst>
                <a:gd fmla="val 16667" name="adj"/>
              </a:avLst>
            </a:prstGeom>
            <a:solidFill>
              <a:srgbClr val="E2CACA">
                <a:alpha val="89803"/>
              </a:srgbClr>
            </a:solidFill>
            <a:ln cap="flat" cmpd="sng" w="22225">
              <a:solidFill>
                <a:srgbClr val="AD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28"/>
            <p:cNvSpPr txBox="1"/>
            <p:nvPr/>
          </p:nvSpPr>
          <p:spPr>
            <a:xfrm>
              <a:off x="4219584" y="1951488"/>
              <a:ext cx="3232984" cy="1101614"/>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chemeClr val="dk1"/>
                </a:buClr>
                <a:buSzPts val="2000"/>
                <a:buFont typeface="Aharoni"/>
                <a:buNone/>
              </a:pPr>
              <a:r>
                <a:rPr lang="en-US" sz="2000">
                  <a:solidFill>
                    <a:schemeClr val="dk1"/>
                  </a:solidFill>
                  <a:latin typeface="Aharoni"/>
                  <a:ea typeface="Aharoni"/>
                  <a:cs typeface="Aharoni"/>
                  <a:sym typeface="Aharoni"/>
                </a:rPr>
                <a:t>2. </a:t>
              </a:r>
              <a:r>
                <a:rPr b="1" lang="en-US" sz="2000">
                  <a:solidFill>
                    <a:schemeClr val="dk1"/>
                  </a:solidFill>
                  <a:latin typeface="Aharoni"/>
                  <a:ea typeface="Aharoni"/>
                  <a:cs typeface="Aharoni"/>
                  <a:sym typeface="Aharoni"/>
                </a:rPr>
                <a:t>Economic consideration </a:t>
              </a:r>
              <a:r>
                <a:rPr lang="en-US" sz="2000">
                  <a:solidFill>
                    <a:schemeClr val="dk1"/>
                  </a:solidFill>
                  <a:latin typeface="Aharoni"/>
                  <a:ea typeface="Aharoni"/>
                  <a:cs typeface="Aharoni"/>
                  <a:sym typeface="Aharoni"/>
                </a:rPr>
                <a:t>regarding processing (time for mixing and powder expenditure).</a:t>
              </a:r>
              <a:endParaRPr sz="2000">
                <a:solidFill>
                  <a:schemeClr val="dk1"/>
                </a:solidFill>
                <a:latin typeface="Aharoni"/>
                <a:ea typeface="Aharoni"/>
                <a:cs typeface="Aharoni"/>
                <a:sym typeface="Aharoni"/>
              </a:endParaRPr>
            </a:p>
          </p:txBody>
        </p:sp>
        <p:sp>
          <p:nvSpPr>
            <p:cNvPr id="344" name="Google Shape;344;p28"/>
            <p:cNvSpPr/>
            <p:nvPr/>
          </p:nvSpPr>
          <p:spPr>
            <a:xfrm>
              <a:off x="4159989" y="3265298"/>
              <a:ext cx="3352174" cy="1220804"/>
            </a:xfrm>
            <a:prstGeom prst="roundRect">
              <a:avLst>
                <a:gd fmla="val 16667" name="adj"/>
              </a:avLst>
            </a:prstGeom>
            <a:solidFill>
              <a:srgbClr val="E2CACA">
                <a:alpha val="89803"/>
              </a:srgbClr>
            </a:solidFill>
            <a:ln cap="flat" cmpd="sng" w="22225">
              <a:solidFill>
                <a:srgbClr val="AD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28"/>
            <p:cNvSpPr txBox="1"/>
            <p:nvPr/>
          </p:nvSpPr>
          <p:spPr>
            <a:xfrm>
              <a:off x="4219584" y="3324893"/>
              <a:ext cx="3232984" cy="1101614"/>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chemeClr val="dk1"/>
                </a:buClr>
                <a:buSzPts val="2000"/>
                <a:buFont typeface="Aharoni"/>
                <a:buNone/>
              </a:pPr>
              <a:r>
                <a:rPr lang="en-US" sz="2000">
                  <a:solidFill>
                    <a:schemeClr val="dk1"/>
                  </a:solidFill>
                  <a:latin typeface="Aharoni"/>
                  <a:ea typeface="Aharoni"/>
                  <a:cs typeface="Aharoni"/>
                  <a:sym typeface="Aharoni"/>
                </a:rPr>
                <a:t>3. </a:t>
              </a:r>
              <a:r>
                <a:rPr b="1" lang="en-US" sz="2000">
                  <a:solidFill>
                    <a:schemeClr val="dk1"/>
                  </a:solidFill>
                  <a:latin typeface="Aharoni"/>
                  <a:ea typeface="Aharoni"/>
                  <a:cs typeface="Aharoni"/>
                  <a:sym typeface="Aharoni"/>
                </a:rPr>
                <a:t>Cost of equipment and its maintenance</a:t>
              </a:r>
              <a:r>
                <a:rPr lang="en-US" sz="2000">
                  <a:solidFill>
                    <a:schemeClr val="dk1"/>
                  </a:solidFill>
                  <a:latin typeface="Aharoni"/>
                  <a:ea typeface="Aharoni"/>
                  <a:cs typeface="Aharoni"/>
                  <a:sym typeface="Aharoni"/>
                </a:rPr>
                <a:t>.</a:t>
              </a:r>
              <a:endParaRPr sz="2000">
                <a:solidFill>
                  <a:schemeClr val="dk1"/>
                </a:solidFill>
                <a:latin typeface="Aharoni"/>
                <a:ea typeface="Aharoni"/>
                <a:cs typeface="Aharoni"/>
                <a:sym typeface="Aharoni"/>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9" name="Shape 349"/>
        <p:cNvGrpSpPr/>
        <p:nvPr/>
      </p:nvGrpSpPr>
      <p:grpSpPr>
        <a:xfrm>
          <a:off x="0" y="0"/>
          <a:ext cx="0" cy="0"/>
          <a:chOff x="0" y="0"/>
          <a:chExt cx="0" cy="0"/>
        </a:xfrm>
      </p:grpSpPr>
      <p:sp>
        <p:nvSpPr>
          <p:cNvPr id="350" name="Google Shape;350;p29"/>
          <p:cNvSpPr txBox="1"/>
          <p:nvPr>
            <p:ph type="title"/>
          </p:nvPr>
        </p:nvSpPr>
        <p:spPr>
          <a:xfrm>
            <a:off x="800100" y="548680"/>
            <a:ext cx="7543800" cy="798984"/>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262626"/>
              </a:buClr>
              <a:buSzPts val="4860"/>
              <a:buFont typeface="Impact"/>
              <a:buNone/>
            </a:pPr>
            <a:r>
              <a:rPr lang="en-US" sz="4860"/>
              <a:t>Mixers in polyphase systems</a:t>
            </a:r>
            <a:endParaRPr sz="4860"/>
          </a:p>
        </p:txBody>
      </p:sp>
      <p:grpSp>
        <p:nvGrpSpPr>
          <p:cNvPr id="351" name="Google Shape;351;p29"/>
          <p:cNvGrpSpPr/>
          <p:nvPr/>
        </p:nvGrpSpPr>
        <p:grpSpPr>
          <a:xfrm>
            <a:off x="34699" y="1485422"/>
            <a:ext cx="9143999" cy="5227948"/>
            <a:chOff x="0" y="638"/>
            <a:chExt cx="9143999" cy="5227948"/>
          </a:xfrm>
        </p:grpSpPr>
        <p:sp>
          <p:nvSpPr>
            <p:cNvPr id="352" name="Google Shape;352;p29"/>
            <p:cNvSpPr/>
            <p:nvPr/>
          </p:nvSpPr>
          <p:spPr>
            <a:xfrm>
              <a:off x="3657599" y="638"/>
              <a:ext cx="5486400" cy="2489499"/>
            </a:xfrm>
            <a:prstGeom prst="rightArrow">
              <a:avLst>
                <a:gd fmla="val 75000" name="adj1"/>
                <a:gd fmla="val 50000" name="adj2"/>
              </a:avLst>
            </a:prstGeom>
            <a:solidFill>
              <a:srgbClr val="CDCFD0">
                <a:alpha val="89803"/>
              </a:srgbClr>
            </a:solidFill>
            <a:ln cap="flat" cmpd="sng" w="15875">
              <a:solidFill>
                <a:srgbClr val="CDCFD0">
                  <a:alpha val="89803"/>
                </a:srgbClr>
              </a:solidFill>
              <a:prstDash val="solid"/>
              <a:round/>
              <a:headEnd len="sm" w="sm" type="none"/>
              <a:tailEnd len="sm" w="sm" type="none"/>
            </a:ln>
            <a:effectLst>
              <a:outerShdw blurRad="38100" rotWithShape="0" dir="5400000" dist="381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29"/>
            <p:cNvSpPr txBox="1"/>
            <p:nvPr/>
          </p:nvSpPr>
          <p:spPr>
            <a:xfrm>
              <a:off x="3657599" y="311825"/>
              <a:ext cx="4552838" cy="1867125"/>
            </a:xfrm>
            <a:prstGeom prst="rect">
              <a:avLst/>
            </a:prstGeom>
            <a:noFill/>
            <a:ln>
              <a:noFill/>
            </a:ln>
          </p:spPr>
          <p:txBody>
            <a:bodyPr anchorCtr="0" anchor="t" bIns="13325" lIns="13325" spcFirstLastPara="1" rIns="13325" wrap="square" tIns="13325">
              <a:noAutofit/>
            </a:bodyPr>
            <a:lstStyle/>
            <a:p>
              <a:pPr indent="-95250" lvl="1" marL="228600" marR="0" rtl="1" algn="just">
                <a:lnSpc>
                  <a:spcPct val="90000"/>
                </a:lnSpc>
                <a:spcBef>
                  <a:spcPts val="0"/>
                </a:spcBef>
                <a:spcAft>
                  <a:spcPts val="0"/>
                </a:spcAft>
                <a:buClr>
                  <a:schemeClr val="dk1"/>
                </a:buClr>
                <a:buSzPts val="2100"/>
                <a:buFont typeface="Times New Roman"/>
                <a:buNone/>
              </a:pPr>
              <a:r>
                <a:t/>
              </a:r>
              <a:endParaRPr b="0" i="0" sz="2100" u="none" cap="none" strike="noStrike">
                <a:solidFill>
                  <a:schemeClr val="dk1"/>
                </a:solidFill>
                <a:latin typeface="Aharoni"/>
                <a:ea typeface="Aharoni"/>
                <a:cs typeface="Aharoni"/>
                <a:sym typeface="Aharoni"/>
              </a:endParaRPr>
            </a:p>
            <a:p>
              <a:pPr indent="-228600" lvl="1" marL="228600" marR="0" rtl="1" algn="just">
                <a:lnSpc>
                  <a:spcPct val="90000"/>
                </a:lnSpc>
                <a:spcBef>
                  <a:spcPts val="315"/>
                </a:spcBef>
                <a:spcAft>
                  <a:spcPts val="0"/>
                </a:spcAft>
                <a:buClr>
                  <a:schemeClr val="dk1"/>
                </a:buClr>
                <a:buSzPts val="2100"/>
                <a:buFont typeface="Aharoni"/>
                <a:buChar char="•"/>
              </a:pPr>
              <a:r>
                <a:rPr b="0" i="0" lang="en-US" sz="2100" u="none" cap="none" strike="noStrike">
                  <a:solidFill>
                    <a:schemeClr val="dk1"/>
                  </a:solidFill>
                  <a:latin typeface="Aharoni"/>
                  <a:ea typeface="Aharoni"/>
                  <a:cs typeface="Aharoni"/>
                  <a:sym typeface="Aharoni"/>
                </a:rPr>
                <a:t>Mixing of two immiscible liquids requires subdivision of one of the phases into globules which then distributed throughout bulk of fluid forming a stable emulsion.</a:t>
              </a:r>
              <a:endParaRPr b="0" i="0" sz="2100" u="none" cap="none" strike="noStrike">
                <a:solidFill>
                  <a:schemeClr val="dk1"/>
                </a:solidFill>
                <a:latin typeface="Aharoni"/>
                <a:ea typeface="Aharoni"/>
                <a:cs typeface="Aharoni"/>
                <a:sym typeface="Aharoni"/>
              </a:endParaRPr>
            </a:p>
          </p:txBody>
        </p:sp>
        <p:sp>
          <p:nvSpPr>
            <p:cNvPr id="354" name="Google Shape;354;p29"/>
            <p:cNvSpPr/>
            <p:nvPr/>
          </p:nvSpPr>
          <p:spPr>
            <a:xfrm>
              <a:off x="0" y="638"/>
              <a:ext cx="3657600" cy="2489499"/>
            </a:xfrm>
            <a:prstGeom prst="roundRect">
              <a:avLst>
                <a:gd fmla="val 16667" name="adj"/>
              </a:avLst>
            </a:prstGeom>
            <a:gradFill>
              <a:gsLst>
                <a:gs pos="0">
                  <a:srgbClr val="687582"/>
                </a:gs>
                <a:gs pos="76000">
                  <a:srgbClr val="414E5B"/>
                </a:gs>
                <a:gs pos="100000">
                  <a:srgbClr val="384551"/>
                </a:gs>
              </a:gsLst>
              <a:path path="circle">
                <a:fillToRect b="100%" r="100%"/>
              </a:path>
              <a:tileRect l="-100%" t="-100%"/>
            </a:gradFill>
            <a:ln>
              <a:noFill/>
            </a:ln>
            <a:effectLst>
              <a:outerShdw blurRad="38100" rotWithShape="0" dir="5400000" dist="381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29"/>
            <p:cNvSpPr txBox="1"/>
            <p:nvPr/>
          </p:nvSpPr>
          <p:spPr>
            <a:xfrm>
              <a:off x="121527" y="122165"/>
              <a:ext cx="3414546" cy="2246445"/>
            </a:xfrm>
            <a:prstGeom prst="rect">
              <a:avLst/>
            </a:prstGeom>
            <a:noFill/>
            <a:ln>
              <a:noFill/>
            </a:ln>
          </p:spPr>
          <p:txBody>
            <a:bodyPr anchorCtr="0" anchor="ctr" bIns="76200" lIns="152400" spcFirstLastPara="1" rIns="152400" wrap="square" tIns="76200">
              <a:noAutofit/>
            </a:bodyPr>
            <a:lstStyle/>
            <a:p>
              <a:pPr indent="0" lvl="0" marL="0" marR="0" rtl="1" algn="ctr">
                <a:lnSpc>
                  <a:spcPct val="90000"/>
                </a:lnSpc>
                <a:spcBef>
                  <a:spcPts val="0"/>
                </a:spcBef>
                <a:spcAft>
                  <a:spcPts val="0"/>
                </a:spcAft>
                <a:buClr>
                  <a:schemeClr val="lt1"/>
                </a:buClr>
                <a:buSzPts val="4000"/>
                <a:buFont typeface="Times New Roman"/>
                <a:buNone/>
              </a:pPr>
              <a:r>
                <a:rPr lang="en-US" sz="4000">
                  <a:solidFill>
                    <a:schemeClr val="lt1"/>
                  </a:solidFill>
                  <a:latin typeface="Times New Roman"/>
                  <a:ea typeface="Times New Roman"/>
                  <a:cs typeface="Times New Roman"/>
                  <a:sym typeface="Times New Roman"/>
                </a:rPr>
                <a:t>Liquid –liquid mixing </a:t>
              </a:r>
              <a:endParaRPr sz="4000">
                <a:solidFill>
                  <a:schemeClr val="lt1"/>
                </a:solidFill>
                <a:latin typeface="Times New Roman"/>
                <a:ea typeface="Times New Roman"/>
                <a:cs typeface="Times New Roman"/>
                <a:sym typeface="Times New Roman"/>
              </a:endParaRPr>
            </a:p>
          </p:txBody>
        </p:sp>
        <p:sp>
          <p:nvSpPr>
            <p:cNvPr id="356" name="Google Shape;356;p29"/>
            <p:cNvSpPr/>
            <p:nvPr/>
          </p:nvSpPr>
          <p:spPr>
            <a:xfrm>
              <a:off x="3657599" y="2739087"/>
              <a:ext cx="5486400" cy="2489499"/>
            </a:xfrm>
            <a:prstGeom prst="rightArrow">
              <a:avLst>
                <a:gd fmla="val 75000" name="adj1"/>
                <a:gd fmla="val 50000" name="adj2"/>
              </a:avLst>
            </a:prstGeom>
            <a:solidFill>
              <a:srgbClr val="D3C9C9">
                <a:alpha val="89803"/>
              </a:srgbClr>
            </a:solidFill>
            <a:ln cap="flat" cmpd="sng" w="15875">
              <a:solidFill>
                <a:srgbClr val="D3C9C9">
                  <a:alpha val="89803"/>
                </a:srgbClr>
              </a:solidFill>
              <a:prstDash val="solid"/>
              <a:round/>
              <a:headEnd len="sm" w="sm" type="none"/>
              <a:tailEnd len="sm" w="sm" type="none"/>
            </a:ln>
            <a:effectLst>
              <a:outerShdw blurRad="38100" rotWithShape="0" dir="5400000" dist="381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29"/>
            <p:cNvSpPr txBox="1"/>
            <p:nvPr/>
          </p:nvSpPr>
          <p:spPr>
            <a:xfrm>
              <a:off x="3657599" y="3050274"/>
              <a:ext cx="4552838" cy="1867125"/>
            </a:xfrm>
            <a:prstGeom prst="rect">
              <a:avLst/>
            </a:prstGeom>
            <a:noFill/>
            <a:ln>
              <a:noFill/>
            </a:ln>
          </p:spPr>
          <p:txBody>
            <a:bodyPr anchorCtr="0" anchor="t" bIns="13325" lIns="13325" spcFirstLastPara="1" rIns="13325" wrap="square" tIns="13325">
              <a:noAutofit/>
            </a:bodyPr>
            <a:lstStyle/>
            <a:p>
              <a:pPr indent="-228600" lvl="1" marL="228600" marR="0" rtl="1" algn="just">
                <a:lnSpc>
                  <a:spcPct val="90000"/>
                </a:lnSpc>
                <a:spcBef>
                  <a:spcPts val="0"/>
                </a:spcBef>
                <a:spcAft>
                  <a:spcPts val="0"/>
                </a:spcAft>
                <a:buClr>
                  <a:schemeClr val="dk1"/>
                </a:buClr>
                <a:buSzPts val="2100"/>
                <a:buFont typeface="Aharoni"/>
                <a:buChar char="•"/>
              </a:pPr>
              <a:r>
                <a:rPr b="0" i="0" lang="en-US" sz="2100" u="none" cap="none" strike="noStrike">
                  <a:solidFill>
                    <a:schemeClr val="dk1"/>
                  </a:solidFill>
                  <a:latin typeface="Aharoni"/>
                  <a:ea typeface="Aharoni"/>
                  <a:cs typeface="Aharoni"/>
                  <a:sym typeface="Aharoni"/>
                </a:rPr>
                <a:t>Mixing of Finely divided solid with liquid of low viscosity in the production of suspension depends on separation of aggregates into primary particles and the distribution of these particles throughout the fluid.   </a:t>
              </a:r>
              <a:endParaRPr b="0" i="0" sz="2100" u="none" cap="none" strike="noStrike">
                <a:solidFill>
                  <a:schemeClr val="dk1"/>
                </a:solidFill>
                <a:latin typeface="Aharoni"/>
                <a:ea typeface="Aharoni"/>
                <a:cs typeface="Aharoni"/>
                <a:sym typeface="Aharoni"/>
              </a:endParaRPr>
            </a:p>
          </p:txBody>
        </p:sp>
        <p:sp>
          <p:nvSpPr>
            <p:cNvPr id="358" name="Google Shape;358;p29"/>
            <p:cNvSpPr/>
            <p:nvPr/>
          </p:nvSpPr>
          <p:spPr>
            <a:xfrm>
              <a:off x="0" y="2739087"/>
              <a:ext cx="3657600" cy="2489499"/>
            </a:xfrm>
            <a:prstGeom prst="roundRect">
              <a:avLst>
                <a:gd fmla="val 16667" name="adj"/>
              </a:avLst>
            </a:prstGeom>
            <a:gradFill>
              <a:gsLst>
                <a:gs pos="0">
                  <a:srgbClr val="9A5250"/>
                </a:gs>
                <a:gs pos="76000">
                  <a:srgbClr val="711000"/>
                </a:gs>
                <a:gs pos="100000">
                  <a:srgbClr val="650D00"/>
                </a:gs>
              </a:gsLst>
              <a:path path="circle">
                <a:fillToRect b="100%" r="100%"/>
              </a:path>
              <a:tileRect l="-100%" t="-100%"/>
            </a:gradFill>
            <a:ln>
              <a:noFill/>
            </a:ln>
            <a:effectLst>
              <a:outerShdw blurRad="38100" rotWithShape="0" dir="5400000" dist="381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29"/>
            <p:cNvSpPr txBox="1"/>
            <p:nvPr/>
          </p:nvSpPr>
          <p:spPr>
            <a:xfrm>
              <a:off x="121527" y="2860614"/>
              <a:ext cx="3414546" cy="2246445"/>
            </a:xfrm>
            <a:prstGeom prst="rect">
              <a:avLst/>
            </a:prstGeom>
            <a:noFill/>
            <a:ln>
              <a:noFill/>
            </a:ln>
          </p:spPr>
          <p:txBody>
            <a:bodyPr anchorCtr="0" anchor="ctr" bIns="91425" lIns="182875" spcFirstLastPara="1" rIns="182875" wrap="square" tIns="91425">
              <a:noAutofit/>
            </a:bodyPr>
            <a:lstStyle/>
            <a:p>
              <a:pPr indent="0" lvl="0" marL="0" marR="0" rtl="1" algn="ctr">
                <a:lnSpc>
                  <a:spcPct val="90000"/>
                </a:lnSpc>
                <a:spcBef>
                  <a:spcPts val="0"/>
                </a:spcBef>
                <a:spcAft>
                  <a:spcPts val="0"/>
                </a:spcAft>
                <a:buClr>
                  <a:schemeClr val="lt1"/>
                </a:buClr>
                <a:buSzPts val="4800"/>
                <a:buFont typeface="Times New Roman"/>
                <a:buNone/>
              </a:pPr>
              <a:r>
                <a:rPr lang="en-US" sz="4800">
                  <a:solidFill>
                    <a:schemeClr val="lt1"/>
                  </a:solidFill>
                  <a:latin typeface="Times New Roman"/>
                  <a:ea typeface="Times New Roman"/>
                  <a:cs typeface="Times New Roman"/>
                  <a:sym typeface="Times New Roman"/>
                </a:rPr>
                <a:t>Solid-liquid mixing</a:t>
              </a:r>
              <a:endParaRPr sz="4800">
                <a:solidFill>
                  <a:schemeClr val="lt1"/>
                </a:solidFill>
                <a:latin typeface="Times New Roman"/>
                <a:ea typeface="Times New Roman"/>
                <a:cs typeface="Times New Roman"/>
                <a:sym typeface="Times New Roman"/>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4" name="Shape 364"/>
        <p:cNvGrpSpPr/>
        <p:nvPr/>
      </p:nvGrpSpPr>
      <p:grpSpPr>
        <a:xfrm>
          <a:off x="0" y="0"/>
          <a:ext cx="0" cy="0"/>
          <a:chOff x="0" y="0"/>
          <a:chExt cx="0" cy="0"/>
        </a:xfrm>
      </p:grpSpPr>
      <p:sp>
        <p:nvSpPr>
          <p:cNvPr id="365" name="Google Shape;365;p30"/>
          <p:cNvSpPr txBox="1"/>
          <p:nvPr>
            <p:ph idx="1" type="body"/>
          </p:nvPr>
        </p:nvSpPr>
        <p:spPr>
          <a:xfrm>
            <a:off x="800100" y="509228"/>
            <a:ext cx="7543800" cy="558406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220"/>
              <a:buNone/>
            </a:pPr>
            <a:r>
              <a:rPr lang="en-US" sz="2220">
                <a:solidFill>
                  <a:schemeClr val="accent1"/>
                </a:solidFill>
                <a:latin typeface="Arial Black"/>
                <a:ea typeface="Arial Black"/>
                <a:cs typeface="Arial Black"/>
                <a:sym typeface="Arial Black"/>
              </a:rPr>
              <a:t>Experiment 1:</a:t>
            </a:r>
            <a:r>
              <a:rPr lang="en-US" sz="2220"/>
              <a:t> </a:t>
            </a:r>
            <a:r>
              <a:rPr lang="en-US" sz="2220">
                <a:solidFill>
                  <a:srgbClr val="0070C0"/>
                </a:solidFill>
                <a:latin typeface="Aharoni"/>
                <a:ea typeface="Aharoni"/>
                <a:cs typeface="Aharoni"/>
                <a:sym typeface="Aharoni"/>
              </a:rPr>
              <a:t>Liquid-Liquid mixing:</a:t>
            </a:r>
            <a:endParaRPr/>
          </a:p>
          <a:p>
            <a:pPr indent="-133350" lvl="0" marL="274320" rtl="0" algn="l">
              <a:lnSpc>
                <a:spcPct val="90000"/>
              </a:lnSpc>
              <a:spcBef>
                <a:spcPts val="444"/>
              </a:spcBef>
              <a:spcAft>
                <a:spcPts val="0"/>
              </a:spcAft>
              <a:buSzPts val="2220"/>
              <a:buNone/>
            </a:pPr>
            <a:r>
              <a:t/>
            </a:r>
            <a:endParaRPr sz="2220"/>
          </a:p>
          <a:p>
            <a:pPr indent="0" lvl="0" marL="0" rtl="0" algn="l">
              <a:lnSpc>
                <a:spcPct val="90000"/>
              </a:lnSpc>
              <a:spcBef>
                <a:spcPts val="444"/>
              </a:spcBef>
              <a:spcAft>
                <a:spcPts val="0"/>
              </a:spcAft>
              <a:buSzPts val="2220"/>
              <a:buNone/>
            </a:pPr>
            <a:r>
              <a:rPr b="1" lang="en-US" sz="2220">
                <a:solidFill>
                  <a:schemeClr val="dk1"/>
                </a:solidFill>
                <a:latin typeface="Federo"/>
                <a:ea typeface="Federo"/>
                <a:cs typeface="Federo"/>
                <a:sym typeface="Federo"/>
              </a:rPr>
              <a:t>O/W emulsion</a:t>
            </a:r>
            <a:endParaRPr/>
          </a:p>
          <a:p>
            <a:pPr indent="0" lvl="0" marL="0" rtl="0" algn="l">
              <a:lnSpc>
                <a:spcPct val="90000"/>
              </a:lnSpc>
              <a:spcBef>
                <a:spcPts val="444"/>
              </a:spcBef>
              <a:spcAft>
                <a:spcPts val="0"/>
              </a:spcAft>
              <a:buSzPts val="2220"/>
              <a:buNone/>
            </a:pPr>
            <a:r>
              <a:rPr b="1" lang="en-US" sz="2220">
                <a:solidFill>
                  <a:schemeClr val="dk1"/>
                </a:solidFill>
                <a:latin typeface="Federo"/>
                <a:ea typeface="Federo"/>
                <a:cs typeface="Federo"/>
                <a:sym typeface="Federo"/>
              </a:rPr>
              <a:t>Castor oil 35%</a:t>
            </a:r>
            <a:endParaRPr/>
          </a:p>
          <a:p>
            <a:pPr indent="0" lvl="0" marL="0" rtl="0" algn="l">
              <a:lnSpc>
                <a:spcPct val="90000"/>
              </a:lnSpc>
              <a:spcBef>
                <a:spcPts val="444"/>
              </a:spcBef>
              <a:spcAft>
                <a:spcPts val="0"/>
              </a:spcAft>
              <a:buSzPts val="2220"/>
              <a:buNone/>
            </a:pPr>
            <a:r>
              <a:rPr b="1" lang="en-US" sz="2220">
                <a:solidFill>
                  <a:schemeClr val="dk1"/>
                </a:solidFill>
                <a:latin typeface="Federo"/>
                <a:ea typeface="Federo"/>
                <a:cs typeface="Federo"/>
                <a:sym typeface="Federo"/>
              </a:rPr>
              <a:t>Tween 80 8.75%</a:t>
            </a:r>
            <a:endParaRPr/>
          </a:p>
          <a:p>
            <a:pPr indent="0" lvl="0" marL="0" rtl="0" algn="l">
              <a:lnSpc>
                <a:spcPct val="90000"/>
              </a:lnSpc>
              <a:spcBef>
                <a:spcPts val="444"/>
              </a:spcBef>
              <a:spcAft>
                <a:spcPts val="0"/>
              </a:spcAft>
              <a:buSzPts val="2220"/>
              <a:buNone/>
            </a:pPr>
            <a:r>
              <a:rPr b="1" lang="en-US" sz="2220">
                <a:solidFill>
                  <a:schemeClr val="dk1"/>
                </a:solidFill>
                <a:latin typeface="Federo"/>
                <a:ea typeface="Federo"/>
                <a:cs typeface="Federo"/>
                <a:sym typeface="Federo"/>
              </a:rPr>
              <a:t>D.W.    up to 100 ml</a:t>
            </a:r>
            <a:endParaRPr/>
          </a:p>
          <a:p>
            <a:pPr indent="-133350" lvl="0" marL="274320" rtl="0" algn="l">
              <a:lnSpc>
                <a:spcPct val="90000"/>
              </a:lnSpc>
              <a:spcBef>
                <a:spcPts val="444"/>
              </a:spcBef>
              <a:spcAft>
                <a:spcPts val="0"/>
              </a:spcAft>
              <a:buSzPts val="2220"/>
              <a:buNone/>
            </a:pPr>
            <a:r>
              <a:t/>
            </a:r>
            <a:endParaRPr sz="2220"/>
          </a:p>
          <a:p>
            <a:pPr indent="0" lvl="0" marL="0" rtl="0" algn="l">
              <a:lnSpc>
                <a:spcPct val="90000"/>
              </a:lnSpc>
              <a:spcBef>
                <a:spcPts val="444"/>
              </a:spcBef>
              <a:spcAft>
                <a:spcPts val="0"/>
              </a:spcAft>
              <a:buSzPts val="2220"/>
              <a:buNone/>
            </a:pPr>
            <a:r>
              <a:rPr lang="en-US" sz="2220">
                <a:latin typeface="Overlock"/>
                <a:ea typeface="Overlock"/>
                <a:cs typeface="Overlock"/>
                <a:sym typeface="Overlock"/>
              </a:rPr>
              <a:t>Note:</a:t>
            </a:r>
            <a:r>
              <a:rPr lang="en-US" sz="2220"/>
              <a:t> </a:t>
            </a:r>
            <a:r>
              <a:rPr lang="en-US" sz="2220">
                <a:solidFill>
                  <a:srgbClr val="FF0000"/>
                </a:solidFill>
              </a:rPr>
              <a:t>ingredients mix in a ratio of 4:2:1 (oil:water:E.A.)</a:t>
            </a:r>
            <a:endParaRPr/>
          </a:p>
          <a:p>
            <a:pPr indent="-133350" lvl="0" marL="274320" rtl="0" algn="l">
              <a:lnSpc>
                <a:spcPct val="90000"/>
              </a:lnSpc>
              <a:spcBef>
                <a:spcPts val="444"/>
              </a:spcBef>
              <a:spcAft>
                <a:spcPts val="0"/>
              </a:spcAft>
              <a:buSzPts val="2220"/>
              <a:buNone/>
            </a:pPr>
            <a:r>
              <a:t/>
            </a:r>
            <a:endParaRPr sz="2220"/>
          </a:p>
          <a:p>
            <a:pPr indent="0" lvl="0" marL="0" rtl="0" algn="l">
              <a:lnSpc>
                <a:spcPct val="90000"/>
              </a:lnSpc>
              <a:spcBef>
                <a:spcPts val="444"/>
              </a:spcBef>
              <a:spcAft>
                <a:spcPts val="0"/>
              </a:spcAft>
              <a:buSzPts val="2220"/>
              <a:buNone/>
            </a:pPr>
            <a:r>
              <a:rPr b="1" lang="en-US" sz="2220">
                <a:solidFill>
                  <a:srgbClr val="00B050"/>
                </a:solidFill>
                <a:latin typeface="Gill Sans"/>
                <a:ea typeface="Gill Sans"/>
                <a:cs typeface="Gill Sans"/>
                <a:sym typeface="Gill Sans"/>
              </a:rPr>
              <a:t>Procedure:</a:t>
            </a:r>
            <a:endParaRPr/>
          </a:p>
          <a:p>
            <a:pPr indent="-457200" lvl="0" marL="457200" rtl="0" algn="just">
              <a:lnSpc>
                <a:spcPct val="90000"/>
              </a:lnSpc>
              <a:spcBef>
                <a:spcPts val="444"/>
              </a:spcBef>
              <a:spcAft>
                <a:spcPts val="0"/>
              </a:spcAft>
              <a:buSzPts val="2220"/>
              <a:buFont typeface="Impact"/>
              <a:buAutoNum type="arabicPeriod"/>
            </a:pPr>
            <a:r>
              <a:rPr lang="en-US" sz="2220">
                <a:solidFill>
                  <a:schemeClr val="dk1"/>
                </a:solidFill>
              </a:rPr>
              <a:t>Mix castor oil (35 ml) with Tween (8.75 ml) in a mixer for 1 min.</a:t>
            </a:r>
            <a:endParaRPr/>
          </a:p>
          <a:p>
            <a:pPr indent="-457200" lvl="0" marL="457200" rtl="0" algn="just">
              <a:lnSpc>
                <a:spcPct val="90000"/>
              </a:lnSpc>
              <a:spcBef>
                <a:spcPts val="444"/>
              </a:spcBef>
              <a:spcAft>
                <a:spcPts val="0"/>
              </a:spcAft>
              <a:buSzPts val="2220"/>
              <a:buFont typeface="Impact"/>
              <a:buAutoNum type="arabicPeriod"/>
            </a:pPr>
            <a:r>
              <a:rPr lang="en-US" sz="2220">
                <a:solidFill>
                  <a:schemeClr val="dk1"/>
                </a:solidFill>
              </a:rPr>
              <a:t>Add D.W. (17.5 ml) and mix in a mixer for 2 min.</a:t>
            </a:r>
            <a:endParaRPr/>
          </a:p>
          <a:p>
            <a:pPr indent="-457200" lvl="0" marL="457200" rtl="0" algn="just">
              <a:lnSpc>
                <a:spcPct val="90000"/>
              </a:lnSpc>
              <a:spcBef>
                <a:spcPts val="444"/>
              </a:spcBef>
              <a:spcAft>
                <a:spcPts val="0"/>
              </a:spcAft>
              <a:buSzPts val="2220"/>
              <a:buFont typeface="Impact"/>
              <a:buAutoNum type="arabicPeriod"/>
            </a:pPr>
            <a:r>
              <a:rPr lang="en-US" sz="2220">
                <a:solidFill>
                  <a:schemeClr val="dk1"/>
                </a:solidFill>
              </a:rPr>
              <a:t>Transfer to</a:t>
            </a:r>
            <a:r>
              <a:rPr lang="en-US" sz="2220">
                <a:solidFill>
                  <a:srgbClr val="000000"/>
                </a:solidFill>
              </a:rPr>
              <a:t> a graduated cylinder</a:t>
            </a:r>
            <a:r>
              <a:rPr lang="en-US" sz="2220">
                <a:solidFill>
                  <a:schemeClr val="dk1"/>
                </a:solidFill>
              </a:rPr>
              <a:t> and wash mixer with D.W. then complete to 100 ml in a graduated cylinder.</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9" name="Shape 369"/>
        <p:cNvGrpSpPr/>
        <p:nvPr/>
      </p:nvGrpSpPr>
      <p:grpSpPr>
        <a:xfrm>
          <a:off x="0" y="0"/>
          <a:ext cx="0" cy="0"/>
          <a:chOff x="0" y="0"/>
          <a:chExt cx="0" cy="0"/>
        </a:xfrm>
      </p:grpSpPr>
      <p:sp>
        <p:nvSpPr>
          <p:cNvPr id="370" name="Google Shape;370;p31"/>
          <p:cNvSpPr txBox="1"/>
          <p:nvPr>
            <p:ph idx="1" type="body"/>
          </p:nvPr>
        </p:nvSpPr>
        <p:spPr>
          <a:xfrm>
            <a:off x="762000" y="685800"/>
            <a:ext cx="7543800" cy="5335488"/>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AD0101"/>
              </a:buClr>
              <a:buSzPts val="2200"/>
              <a:buNone/>
            </a:pPr>
            <a:r>
              <a:rPr lang="en-US" sz="2200">
                <a:solidFill>
                  <a:srgbClr val="AD0101"/>
                </a:solidFill>
                <a:latin typeface="Arial Black"/>
                <a:ea typeface="Arial Black"/>
                <a:cs typeface="Arial Black"/>
                <a:sym typeface="Arial Black"/>
              </a:rPr>
              <a:t>Experiment 2:</a:t>
            </a:r>
            <a:r>
              <a:rPr lang="en-US" sz="2200">
                <a:solidFill>
                  <a:srgbClr val="303030"/>
                </a:solidFill>
              </a:rPr>
              <a:t> </a:t>
            </a:r>
            <a:r>
              <a:rPr lang="en-US" sz="2200">
                <a:solidFill>
                  <a:srgbClr val="0070C0"/>
                </a:solidFill>
                <a:latin typeface="Aharoni"/>
                <a:ea typeface="Aharoni"/>
                <a:cs typeface="Aharoni"/>
                <a:sym typeface="Aharoni"/>
              </a:rPr>
              <a:t>solid-Liquid mixing:</a:t>
            </a:r>
            <a:endParaRPr/>
          </a:p>
          <a:p>
            <a:pPr indent="-134620" lvl="0" marL="274320" rtl="0" algn="l">
              <a:spcBef>
                <a:spcPts val="440"/>
              </a:spcBef>
              <a:spcAft>
                <a:spcPts val="0"/>
              </a:spcAft>
              <a:buClr>
                <a:srgbClr val="AD0101"/>
              </a:buClr>
              <a:buSzPts val="2200"/>
              <a:buNone/>
            </a:pPr>
            <a:r>
              <a:t/>
            </a:r>
            <a:endParaRPr sz="2200">
              <a:solidFill>
                <a:srgbClr val="303030"/>
              </a:solidFill>
            </a:endParaRPr>
          </a:p>
          <a:p>
            <a:pPr indent="0" lvl="0" marL="0" rtl="0" algn="l">
              <a:spcBef>
                <a:spcPts val="440"/>
              </a:spcBef>
              <a:spcAft>
                <a:spcPts val="0"/>
              </a:spcAft>
              <a:buClr>
                <a:srgbClr val="AD0101"/>
              </a:buClr>
              <a:buSzPts val="2200"/>
              <a:buNone/>
            </a:pPr>
            <a:r>
              <a:rPr b="1" lang="en-US" sz="2200">
                <a:solidFill>
                  <a:srgbClr val="000000"/>
                </a:solidFill>
                <a:latin typeface="Federo"/>
                <a:ea typeface="Federo"/>
                <a:cs typeface="Federo"/>
                <a:sym typeface="Federo"/>
              </a:rPr>
              <a:t>Suspension</a:t>
            </a:r>
            <a:endParaRPr/>
          </a:p>
          <a:p>
            <a:pPr indent="0" lvl="0" marL="0" rtl="0" algn="l">
              <a:spcBef>
                <a:spcPts val="440"/>
              </a:spcBef>
              <a:spcAft>
                <a:spcPts val="0"/>
              </a:spcAft>
              <a:buClr>
                <a:srgbClr val="AD0101"/>
              </a:buClr>
              <a:buSzPts val="2200"/>
              <a:buNone/>
            </a:pPr>
            <a:r>
              <a:rPr b="1" lang="en-US" sz="2200">
                <a:solidFill>
                  <a:srgbClr val="000000"/>
                </a:solidFill>
                <a:latin typeface="Federo"/>
                <a:ea typeface="Federo"/>
                <a:cs typeface="Federo"/>
                <a:sym typeface="Federo"/>
              </a:rPr>
              <a:t>Mg oxide     200 mg / 5 ml</a:t>
            </a:r>
            <a:endParaRPr/>
          </a:p>
          <a:p>
            <a:pPr indent="0" lvl="0" marL="0" rtl="0" algn="l">
              <a:spcBef>
                <a:spcPts val="440"/>
              </a:spcBef>
              <a:spcAft>
                <a:spcPts val="0"/>
              </a:spcAft>
              <a:buClr>
                <a:srgbClr val="AD0101"/>
              </a:buClr>
              <a:buSzPts val="2200"/>
              <a:buNone/>
            </a:pPr>
            <a:r>
              <a:rPr b="1" lang="en-US" sz="2200">
                <a:solidFill>
                  <a:srgbClr val="000000"/>
                </a:solidFill>
                <a:latin typeface="Federo"/>
                <a:ea typeface="Federo"/>
                <a:cs typeface="Federo"/>
                <a:sym typeface="Federo"/>
              </a:rPr>
              <a:t>Glycerin      10%</a:t>
            </a:r>
            <a:endParaRPr/>
          </a:p>
          <a:p>
            <a:pPr indent="0" lvl="0" marL="0" rtl="0" algn="l">
              <a:spcBef>
                <a:spcPts val="440"/>
              </a:spcBef>
              <a:spcAft>
                <a:spcPts val="0"/>
              </a:spcAft>
              <a:buClr>
                <a:srgbClr val="AD0101"/>
              </a:buClr>
              <a:buSzPts val="2200"/>
              <a:buNone/>
            </a:pPr>
            <a:r>
              <a:rPr b="1" lang="en-US" sz="2200">
                <a:solidFill>
                  <a:srgbClr val="000000"/>
                </a:solidFill>
                <a:latin typeface="Federo"/>
                <a:ea typeface="Federo"/>
                <a:cs typeface="Federo"/>
                <a:sym typeface="Federo"/>
              </a:rPr>
              <a:t>D.W.    up to 100 ml</a:t>
            </a:r>
            <a:endParaRPr/>
          </a:p>
          <a:p>
            <a:pPr indent="-134620" lvl="0" marL="274320" rtl="0" algn="l">
              <a:spcBef>
                <a:spcPts val="440"/>
              </a:spcBef>
              <a:spcAft>
                <a:spcPts val="0"/>
              </a:spcAft>
              <a:buClr>
                <a:srgbClr val="AD0101"/>
              </a:buClr>
              <a:buSzPts val="2200"/>
              <a:buNone/>
            </a:pPr>
            <a:r>
              <a:t/>
            </a:r>
            <a:endParaRPr sz="2200">
              <a:solidFill>
                <a:srgbClr val="303030"/>
              </a:solidFill>
            </a:endParaRPr>
          </a:p>
          <a:p>
            <a:pPr indent="0" lvl="0" marL="0" rtl="0" algn="l">
              <a:spcBef>
                <a:spcPts val="440"/>
              </a:spcBef>
              <a:spcAft>
                <a:spcPts val="0"/>
              </a:spcAft>
              <a:buClr>
                <a:srgbClr val="AD0101"/>
              </a:buClr>
              <a:buSzPts val="2200"/>
              <a:buNone/>
            </a:pPr>
            <a:r>
              <a:rPr b="1" lang="en-US" sz="2200">
                <a:solidFill>
                  <a:srgbClr val="00B050"/>
                </a:solidFill>
                <a:latin typeface="Gill Sans"/>
                <a:ea typeface="Gill Sans"/>
                <a:cs typeface="Gill Sans"/>
                <a:sym typeface="Gill Sans"/>
              </a:rPr>
              <a:t>Procedure:</a:t>
            </a:r>
            <a:endParaRPr/>
          </a:p>
          <a:p>
            <a:pPr indent="-457200" lvl="0" marL="457200" rtl="0" algn="just">
              <a:spcBef>
                <a:spcPts val="440"/>
              </a:spcBef>
              <a:spcAft>
                <a:spcPts val="0"/>
              </a:spcAft>
              <a:buClr>
                <a:srgbClr val="AD0101"/>
              </a:buClr>
              <a:buSzPts val="2200"/>
              <a:buFont typeface="Impact"/>
              <a:buAutoNum type="arabicPeriod"/>
            </a:pPr>
            <a:r>
              <a:rPr lang="en-US" sz="2200">
                <a:solidFill>
                  <a:srgbClr val="000000"/>
                </a:solidFill>
              </a:rPr>
              <a:t>Add Mg oxide 4 gm  (4000 mg) to 10 ml glycerin with little amount of water and mix in a mixer for 1 min .</a:t>
            </a:r>
            <a:endParaRPr/>
          </a:p>
          <a:p>
            <a:pPr indent="-457200" lvl="0" marL="457200" rtl="0" algn="just">
              <a:spcBef>
                <a:spcPts val="440"/>
              </a:spcBef>
              <a:spcAft>
                <a:spcPts val="0"/>
              </a:spcAft>
              <a:buClr>
                <a:srgbClr val="AD0101"/>
              </a:buClr>
              <a:buSzPts val="2200"/>
              <a:buFont typeface="Impact"/>
              <a:buAutoNum type="arabicPeriod"/>
            </a:pPr>
            <a:r>
              <a:rPr lang="en-US" sz="2200">
                <a:solidFill>
                  <a:srgbClr val="000000"/>
                </a:solidFill>
              </a:rPr>
              <a:t>Move the mixture to a graduated cylinder and wash mixer with D.W. then complete to 100 ml in a graduated cylinder.</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pic>
        <p:nvPicPr>
          <p:cNvPr descr="http://image.slidesharecdn.com/mixingmuheem-130224104601-phpapp01/95/mixing-muheem-6-1024.jpg?cb=1361724416" id="103" name="Google Shape;103;p14"/>
          <p:cNvPicPr preferRelativeResize="0"/>
          <p:nvPr>
            <p:ph idx="1" type="body"/>
          </p:nvPr>
        </p:nvPicPr>
        <p:blipFill rotWithShape="1">
          <a:blip r:embed="rId3">
            <a:alphaModFix/>
          </a:blip>
          <a:srcRect b="0" l="0" r="0" t="0"/>
          <a:stretch/>
        </p:blipFill>
        <p:spPr>
          <a:xfrm>
            <a:off x="-17892" y="1"/>
            <a:ext cx="9161892" cy="6858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4" name="Shape 374"/>
        <p:cNvGrpSpPr/>
        <p:nvPr/>
      </p:nvGrpSpPr>
      <p:grpSpPr>
        <a:xfrm>
          <a:off x="0" y="0"/>
          <a:ext cx="0" cy="0"/>
          <a:chOff x="0" y="0"/>
          <a:chExt cx="0" cy="0"/>
        </a:xfrm>
      </p:grpSpPr>
      <p:sp>
        <p:nvSpPr>
          <p:cNvPr id="375" name="Google Shape;375;p32"/>
          <p:cNvSpPr txBox="1"/>
          <p:nvPr>
            <p:ph type="title"/>
          </p:nvPr>
        </p:nvSpPr>
        <p:spPr>
          <a:xfrm>
            <a:off x="762000" y="4572000"/>
            <a:ext cx="6781800" cy="16002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262626"/>
              </a:buClr>
              <a:buSzPts val="5400"/>
              <a:buFont typeface="Impact"/>
              <a:buNone/>
            </a:pPr>
            <a:r>
              <a:t/>
            </a:r>
            <a:endParaRPr/>
          </a:p>
        </p:txBody>
      </p:sp>
      <p:pic>
        <p:nvPicPr>
          <p:cNvPr id="376" name="Google Shape;376;p32"/>
          <p:cNvPicPr preferRelativeResize="0"/>
          <p:nvPr>
            <p:ph idx="1" type="body"/>
          </p:nvPr>
        </p:nvPicPr>
        <p:blipFill rotWithShape="1">
          <a:blip r:embed="rId3">
            <a:alphaModFix/>
          </a:blip>
          <a:srcRect b="0" l="0" r="0" t="0"/>
          <a:stretch/>
        </p:blipFill>
        <p:spPr>
          <a:xfrm>
            <a:off x="0" y="20752"/>
            <a:ext cx="9144000" cy="729668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Google Shape;108;p15"/>
          <p:cNvSpPr txBox="1"/>
          <p:nvPr>
            <p:ph type="title"/>
          </p:nvPr>
        </p:nvSpPr>
        <p:spPr>
          <a:xfrm>
            <a:off x="762000" y="476672"/>
            <a:ext cx="7543800" cy="720080"/>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rgbClr val="262626"/>
              </a:buClr>
              <a:buSzPts val="4860"/>
              <a:buFont typeface="Impact"/>
              <a:buNone/>
            </a:pPr>
            <a:r>
              <a:rPr lang="en-US" sz="4860"/>
              <a:t>Important definitions</a:t>
            </a:r>
            <a:endParaRPr/>
          </a:p>
        </p:txBody>
      </p:sp>
      <p:sp>
        <p:nvSpPr>
          <p:cNvPr id="109" name="Google Shape;109;p15"/>
          <p:cNvSpPr txBox="1"/>
          <p:nvPr>
            <p:ph idx="1" type="body"/>
          </p:nvPr>
        </p:nvSpPr>
        <p:spPr>
          <a:xfrm>
            <a:off x="762000" y="1196752"/>
            <a:ext cx="7543800" cy="3312368"/>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274320" lvl="0" marL="274320" rtl="0" algn="l">
              <a:spcBef>
                <a:spcPts val="0"/>
              </a:spcBef>
              <a:spcAft>
                <a:spcPts val="0"/>
              </a:spcAft>
              <a:buSzPts val="2400"/>
              <a:buChar char="•"/>
            </a:pPr>
            <a:r>
              <a:rPr lang="en-US"/>
              <a:t> </a:t>
            </a:r>
            <a:endParaRPr/>
          </a:p>
        </p:txBody>
      </p:sp>
      <p:pic>
        <p:nvPicPr>
          <p:cNvPr id="110" name="Google Shape;110;p15"/>
          <p:cNvPicPr preferRelativeResize="0"/>
          <p:nvPr/>
        </p:nvPicPr>
        <p:blipFill rotWithShape="1">
          <a:blip r:embed="rId4">
            <a:alphaModFix/>
          </a:blip>
          <a:srcRect b="0" l="0" r="0" t="0"/>
          <a:stretch/>
        </p:blipFill>
        <p:spPr>
          <a:xfrm>
            <a:off x="1619672" y="4653136"/>
            <a:ext cx="5760640" cy="2016224"/>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grpSp>
        <p:nvGrpSpPr>
          <p:cNvPr id="116" name="Google Shape;116;p16"/>
          <p:cNvGrpSpPr/>
          <p:nvPr/>
        </p:nvGrpSpPr>
        <p:grpSpPr>
          <a:xfrm>
            <a:off x="0" y="105189"/>
            <a:ext cx="9071391" cy="5450380"/>
            <a:chOff x="0" y="105189"/>
            <a:chExt cx="9071391" cy="5450380"/>
          </a:xfrm>
        </p:grpSpPr>
        <p:sp>
          <p:nvSpPr>
            <p:cNvPr id="117" name="Google Shape;117;p16"/>
            <p:cNvSpPr/>
            <p:nvPr/>
          </p:nvSpPr>
          <p:spPr>
            <a:xfrm>
              <a:off x="107489" y="105189"/>
              <a:ext cx="8856404" cy="986848"/>
            </a:xfrm>
            <a:prstGeom prst="roundRect">
              <a:avLst>
                <a:gd fmla="val 10000" name="adj"/>
              </a:avLst>
            </a:prstGeom>
            <a:gradFill>
              <a:gsLst>
                <a:gs pos="0">
                  <a:srgbClr val="E39A9A"/>
                </a:gs>
                <a:gs pos="100000">
                  <a:srgbClr val="FE3636"/>
                </a:gs>
              </a:gsLst>
              <a:lin ang="5400000" scaled="0"/>
            </a:gradFill>
            <a:ln>
              <a:noFill/>
            </a:ln>
            <a:effectLst>
              <a:outerShdw blurRad="50800" rotWithShape="0" dir="5280000" dist="127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6"/>
            <p:cNvSpPr txBox="1"/>
            <p:nvPr/>
          </p:nvSpPr>
          <p:spPr>
            <a:xfrm>
              <a:off x="136393" y="134093"/>
              <a:ext cx="8798596" cy="929040"/>
            </a:xfrm>
            <a:prstGeom prst="rect">
              <a:avLst/>
            </a:prstGeom>
            <a:noFill/>
            <a:ln>
              <a:noFill/>
            </a:ln>
          </p:spPr>
          <p:txBody>
            <a:bodyPr anchorCtr="0" anchor="ctr" bIns="36825" lIns="55225" spcFirstLastPara="1" rIns="55225" wrap="square" tIns="36825">
              <a:noAutofit/>
            </a:bodyPr>
            <a:lstStyle/>
            <a:p>
              <a:pPr indent="0" lvl="0" marL="0" marR="0" rtl="1" algn="ctr">
                <a:lnSpc>
                  <a:spcPct val="90000"/>
                </a:lnSpc>
                <a:spcBef>
                  <a:spcPts val="0"/>
                </a:spcBef>
                <a:spcAft>
                  <a:spcPts val="0"/>
                </a:spcAft>
                <a:buClr>
                  <a:schemeClr val="dk1"/>
                </a:buClr>
                <a:buSzPts val="2900"/>
                <a:buFont typeface="Times New Roman"/>
                <a:buNone/>
              </a:pPr>
              <a:r>
                <a:rPr b="1" i="0" lang="en-US" sz="2900" u="none" cap="none" strike="noStrike">
                  <a:solidFill>
                    <a:schemeClr val="dk1"/>
                  </a:solidFill>
                  <a:latin typeface="Times New Roman"/>
                  <a:ea typeface="Times New Roman"/>
                  <a:cs typeface="Times New Roman"/>
                  <a:sym typeface="Times New Roman"/>
                </a:rPr>
                <a:t>Depending upon relationship between shear rate and the applied shear stress, the fluids may be divided into:</a:t>
              </a:r>
              <a:endParaRPr b="0" i="0" sz="2900" u="none" cap="none" strike="noStrike">
                <a:solidFill>
                  <a:schemeClr val="dk1"/>
                </a:solidFill>
                <a:latin typeface="Times New Roman"/>
                <a:ea typeface="Times New Roman"/>
                <a:cs typeface="Times New Roman"/>
                <a:sym typeface="Times New Roman"/>
              </a:endParaRPr>
            </a:p>
          </p:txBody>
        </p:sp>
        <p:sp>
          <p:nvSpPr>
            <p:cNvPr id="119" name="Google Shape;119;p16"/>
            <p:cNvSpPr/>
            <p:nvPr/>
          </p:nvSpPr>
          <p:spPr>
            <a:xfrm>
              <a:off x="39662" y="1167041"/>
              <a:ext cx="3190635" cy="2169563"/>
            </a:xfrm>
            <a:prstGeom prst="roundRect">
              <a:avLst>
                <a:gd fmla="val 16670" name="adj"/>
              </a:avLst>
            </a:prstGeom>
            <a:blipFill rotWithShape="1">
              <a:blip r:embed="rId3">
                <a:alphaModFix/>
              </a:blip>
              <a:stretch>
                <a:fillRect b="0" l="0" r="0" t="0"/>
              </a:stretch>
            </a:blipFill>
            <a:ln>
              <a:noFill/>
            </a:ln>
            <a:effectLst>
              <a:outerShdw blurRad="50800" rotWithShape="0" dir="5280000" dist="127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6"/>
            <p:cNvSpPr/>
            <p:nvPr/>
          </p:nvSpPr>
          <p:spPr>
            <a:xfrm>
              <a:off x="3321433" y="1167049"/>
              <a:ext cx="5715369" cy="902415"/>
            </a:xfrm>
            <a:prstGeom prst="roundRect">
              <a:avLst>
                <a:gd fmla="val 16670" name="adj"/>
              </a:avLst>
            </a:prstGeom>
            <a:gradFill>
              <a:gsLst>
                <a:gs pos="0">
                  <a:srgbClr val="C2B9B5"/>
                </a:gs>
                <a:gs pos="100000">
                  <a:srgbClr val="AB8F84"/>
                </a:gs>
              </a:gsLst>
              <a:lin ang="5400000" scaled="0"/>
            </a:gra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6"/>
            <p:cNvSpPr txBox="1"/>
            <p:nvPr/>
          </p:nvSpPr>
          <p:spPr>
            <a:xfrm>
              <a:off x="3365493" y="1211109"/>
              <a:ext cx="5627249" cy="814295"/>
            </a:xfrm>
            <a:prstGeom prst="rect">
              <a:avLst/>
            </a:prstGeom>
            <a:noFill/>
            <a:ln>
              <a:noFill/>
            </a:ln>
          </p:spPr>
          <p:txBody>
            <a:bodyPr anchorCtr="0" anchor="ctr" bIns="177800" lIns="177800" spcFirstLastPara="1" rIns="177800" wrap="square" tIns="177800">
              <a:noAutofit/>
            </a:bodyPr>
            <a:lstStyle/>
            <a:p>
              <a:pPr indent="0" lvl="0" marL="0" marR="0" rtl="1" algn="ctr">
                <a:lnSpc>
                  <a:spcPct val="90000"/>
                </a:lnSpc>
                <a:spcBef>
                  <a:spcPts val="0"/>
                </a:spcBef>
                <a:spcAft>
                  <a:spcPts val="0"/>
                </a:spcAft>
                <a:buClr>
                  <a:schemeClr val="dk1"/>
                </a:buClr>
                <a:buSzPts val="2500"/>
                <a:buFont typeface="Times New Roman"/>
                <a:buNone/>
              </a:pPr>
              <a:r>
                <a:rPr b="1" i="0" lang="en-US" sz="2500" u="none" cap="none" strike="noStrike">
                  <a:solidFill>
                    <a:schemeClr val="dk1"/>
                  </a:solidFill>
                  <a:latin typeface="Times New Roman"/>
                  <a:ea typeface="Times New Roman"/>
                  <a:cs typeface="Times New Roman"/>
                  <a:sym typeface="Times New Roman"/>
                </a:rPr>
                <a:t>Newtonian Fluids</a:t>
              </a:r>
              <a:endParaRPr b="0" i="0" sz="2500" u="none" cap="none" strike="noStrike">
                <a:solidFill>
                  <a:schemeClr val="dk1"/>
                </a:solidFill>
                <a:latin typeface="Times New Roman"/>
                <a:ea typeface="Times New Roman"/>
                <a:cs typeface="Times New Roman"/>
                <a:sym typeface="Times New Roman"/>
              </a:endParaRPr>
            </a:p>
          </p:txBody>
        </p:sp>
        <p:sp>
          <p:nvSpPr>
            <p:cNvPr id="122" name="Google Shape;122;p16"/>
            <p:cNvSpPr/>
            <p:nvPr/>
          </p:nvSpPr>
          <p:spPr>
            <a:xfrm>
              <a:off x="0" y="3482898"/>
              <a:ext cx="3224377" cy="2072671"/>
            </a:xfrm>
            <a:prstGeom prst="roundRect">
              <a:avLst>
                <a:gd fmla="val 16670" name="adj"/>
              </a:avLst>
            </a:prstGeom>
            <a:blipFill rotWithShape="1">
              <a:blip r:embed="rId4">
                <a:alphaModFix/>
              </a:blip>
              <a:stretch>
                <a:fillRect b="-7999" l="0" r="0" t="-7998"/>
              </a:stretch>
            </a:blipFill>
            <a:ln>
              <a:noFill/>
            </a:ln>
            <a:effectLst>
              <a:outerShdw blurRad="50800" rotWithShape="0" dir="5280000" dist="127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6"/>
            <p:cNvSpPr/>
            <p:nvPr/>
          </p:nvSpPr>
          <p:spPr>
            <a:xfrm>
              <a:off x="3325899" y="3525075"/>
              <a:ext cx="5745492" cy="787083"/>
            </a:xfrm>
            <a:prstGeom prst="roundRect">
              <a:avLst>
                <a:gd fmla="val 16670" name="adj"/>
              </a:avLst>
            </a:prstGeom>
            <a:gradFill>
              <a:gsLst>
                <a:gs pos="0">
                  <a:srgbClr val="DCC6AA"/>
                </a:gs>
                <a:gs pos="100000">
                  <a:srgbClr val="E5B15D"/>
                </a:gs>
              </a:gsLst>
              <a:lin ang="5400000" scaled="0"/>
            </a:gra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6"/>
            <p:cNvSpPr txBox="1"/>
            <p:nvPr/>
          </p:nvSpPr>
          <p:spPr>
            <a:xfrm>
              <a:off x="3364328" y="3563504"/>
              <a:ext cx="5668634" cy="710225"/>
            </a:xfrm>
            <a:prstGeom prst="rect">
              <a:avLst/>
            </a:prstGeom>
            <a:noFill/>
            <a:ln>
              <a:noFill/>
            </a:ln>
          </p:spPr>
          <p:txBody>
            <a:bodyPr anchorCtr="0" anchor="ctr" bIns="177800" lIns="177800" spcFirstLastPara="1" rIns="177800" wrap="square" tIns="177800">
              <a:noAutofit/>
            </a:bodyPr>
            <a:lstStyle/>
            <a:p>
              <a:pPr indent="0" lvl="0" marL="0" marR="0" rtl="1" algn="ctr">
                <a:lnSpc>
                  <a:spcPct val="90000"/>
                </a:lnSpc>
                <a:spcBef>
                  <a:spcPts val="0"/>
                </a:spcBef>
                <a:spcAft>
                  <a:spcPts val="0"/>
                </a:spcAft>
                <a:buClr>
                  <a:schemeClr val="dk1"/>
                </a:buClr>
                <a:buSzPts val="2500"/>
                <a:buFont typeface="Times New Roman"/>
                <a:buNone/>
              </a:pPr>
              <a:r>
                <a:rPr b="1" i="0" lang="en-US" sz="2500" u="none" cap="none" strike="noStrike">
                  <a:solidFill>
                    <a:schemeClr val="dk1"/>
                  </a:solidFill>
                  <a:latin typeface="Times New Roman"/>
                  <a:ea typeface="Times New Roman"/>
                  <a:cs typeface="Times New Roman"/>
                  <a:sym typeface="Times New Roman"/>
                </a:rPr>
                <a:t>Non-Newtonian Fluids</a:t>
              </a:r>
              <a:endParaRPr b="0" i="0" sz="2500" u="none" cap="none" strike="noStrike">
                <a:solidFill>
                  <a:schemeClr val="dk1"/>
                </a:solidFill>
                <a:latin typeface="Times New Roman"/>
                <a:ea typeface="Times New Roman"/>
                <a:cs typeface="Times New Roman"/>
                <a:sym typeface="Times New Roman"/>
              </a:endParaRPr>
            </a:p>
          </p:txBody>
        </p:sp>
      </p:grpSp>
      <p:sp>
        <p:nvSpPr>
          <p:cNvPr id="125" name="Google Shape;125;p16"/>
          <p:cNvSpPr txBox="1"/>
          <p:nvPr/>
        </p:nvSpPr>
        <p:spPr>
          <a:xfrm>
            <a:off x="3203848" y="2204864"/>
            <a:ext cx="5930625" cy="1015663"/>
          </a:xfrm>
          <a:prstGeom prst="rect">
            <a:avLst/>
          </a:prstGeom>
          <a:noFill/>
          <a:ln>
            <a:noFill/>
          </a:ln>
        </p:spPr>
        <p:txBody>
          <a:bodyPr anchorCtr="0" anchor="t" bIns="45700" lIns="91425" spcFirstLastPara="1" rIns="91425" wrap="square" tIns="45700">
            <a:noAutofit/>
          </a:bodyPr>
          <a:lstStyle/>
          <a:p>
            <a:pPr indent="-285750" lvl="0" marL="285750" marR="0" rtl="0" algn="just">
              <a:spcBef>
                <a:spcPts val="0"/>
              </a:spcBef>
              <a:spcAft>
                <a:spcPts val="0"/>
              </a:spcAft>
              <a:buClr>
                <a:schemeClr val="dk1"/>
              </a:buClr>
              <a:buSzPts val="2000"/>
              <a:buFont typeface="Noto Sans Symbols"/>
              <a:buChar char="❖"/>
            </a:pPr>
            <a:r>
              <a:rPr b="0" i="0" lang="en-US" sz="2000" u="none" cap="none" strike="noStrike">
                <a:solidFill>
                  <a:schemeClr val="dk1"/>
                </a:solidFill>
                <a:latin typeface="Aharoni"/>
                <a:ea typeface="Aharoni"/>
                <a:cs typeface="Aharoni"/>
                <a:sym typeface="Aharoni"/>
              </a:rPr>
              <a:t>Rate of shear is proportional to applied stress.</a:t>
            </a:r>
            <a:endParaRPr/>
          </a:p>
          <a:p>
            <a:pPr indent="-285750" lvl="0" marL="285750" marR="0" rtl="0" algn="just">
              <a:spcBef>
                <a:spcPts val="0"/>
              </a:spcBef>
              <a:spcAft>
                <a:spcPts val="0"/>
              </a:spcAft>
              <a:buClr>
                <a:schemeClr val="dk1"/>
              </a:buClr>
              <a:buSzPts val="2000"/>
              <a:buFont typeface="Noto Sans Symbols"/>
              <a:buChar char="❖"/>
            </a:pPr>
            <a:r>
              <a:rPr b="0" i="0" lang="en-US" sz="2000" u="none" cap="none" strike="noStrike">
                <a:solidFill>
                  <a:schemeClr val="dk1"/>
                </a:solidFill>
                <a:latin typeface="Aharoni"/>
                <a:ea typeface="Aharoni"/>
                <a:cs typeface="Aharoni"/>
                <a:sym typeface="Aharoni"/>
              </a:rPr>
              <a:t>Dynamic viscosity is independent of flow rate</a:t>
            </a:r>
            <a:endParaRPr/>
          </a:p>
        </p:txBody>
      </p:sp>
      <p:sp>
        <p:nvSpPr>
          <p:cNvPr id="126" name="Google Shape;126;p16"/>
          <p:cNvSpPr txBox="1"/>
          <p:nvPr/>
        </p:nvSpPr>
        <p:spPr>
          <a:xfrm>
            <a:off x="3203847" y="4331712"/>
            <a:ext cx="5930625" cy="969496"/>
          </a:xfrm>
          <a:prstGeom prst="rect">
            <a:avLst/>
          </a:prstGeom>
          <a:noFill/>
          <a:ln>
            <a:noFill/>
          </a:ln>
        </p:spPr>
        <p:txBody>
          <a:bodyPr anchorCtr="0" anchor="t" bIns="45700" lIns="91425" spcFirstLastPara="1" rIns="91425" wrap="square" tIns="45700">
            <a:noAutofit/>
          </a:bodyPr>
          <a:lstStyle/>
          <a:p>
            <a:pPr indent="-285750" lvl="0" marL="285750" marR="0" rtl="0" algn="just">
              <a:spcBef>
                <a:spcPts val="0"/>
              </a:spcBef>
              <a:spcAft>
                <a:spcPts val="0"/>
              </a:spcAft>
              <a:buClr>
                <a:schemeClr val="dk1"/>
              </a:buClr>
              <a:buSzPts val="1900"/>
              <a:buFont typeface="Noto Sans Symbols"/>
              <a:buChar char="❖"/>
            </a:pPr>
            <a:r>
              <a:rPr b="0" i="0" lang="en-US" sz="1900" u="none" cap="none" strike="noStrike">
                <a:solidFill>
                  <a:schemeClr val="dk1"/>
                </a:solidFill>
                <a:latin typeface="Aharoni"/>
                <a:ea typeface="Aharoni"/>
                <a:cs typeface="Aharoni"/>
                <a:sym typeface="Aharoni"/>
              </a:rPr>
              <a:t>Rate of shear is not proportional to applied stress.</a:t>
            </a:r>
            <a:endParaRPr/>
          </a:p>
          <a:p>
            <a:pPr indent="-285750" lvl="0" marL="285750" marR="0" rtl="0" algn="just">
              <a:spcBef>
                <a:spcPts val="0"/>
              </a:spcBef>
              <a:spcAft>
                <a:spcPts val="0"/>
              </a:spcAft>
              <a:buClr>
                <a:schemeClr val="dk1"/>
              </a:buClr>
              <a:buSzPts val="1900"/>
              <a:buFont typeface="Noto Sans Symbols"/>
              <a:buChar char="❖"/>
            </a:pPr>
            <a:r>
              <a:rPr b="0" i="0" lang="en-US" sz="1900" u="none" cap="none" strike="noStrike">
                <a:solidFill>
                  <a:schemeClr val="dk1"/>
                </a:solidFill>
                <a:latin typeface="Aharoni"/>
                <a:ea typeface="Aharoni"/>
                <a:cs typeface="Aharoni"/>
                <a:sym typeface="Aharoni"/>
              </a:rPr>
              <a:t>Dynamic viscosity is a function of shear stress.</a:t>
            </a:r>
            <a:endParaRPr/>
          </a:p>
        </p:txBody>
      </p:sp>
      <p:sp>
        <p:nvSpPr>
          <p:cNvPr id="127" name="Google Shape;127;p16"/>
          <p:cNvSpPr/>
          <p:nvPr/>
        </p:nvSpPr>
        <p:spPr>
          <a:xfrm>
            <a:off x="357350" y="5757583"/>
            <a:ext cx="8496944" cy="400110"/>
          </a:xfrm>
          <a:prstGeom prst="rect">
            <a:avLst/>
          </a:prstGeom>
          <a:noFill/>
          <a:ln>
            <a:noFill/>
          </a:ln>
        </p:spPr>
        <p:txBody>
          <a:bodyPr anchorCtr="0" anchor="t" bIns="45700" lIns="91425" spcFirstLastPara="1" rIns="91425" wrap="square" tIns="45700">
            <a:noAutofit/>
          </a:bodyPr>
          <a:lstStyle/>
          <a:p>
            <a:pPr indent="0" lvl="0" marL="0" marR="0" rtl="1" algn="ctr">
              <a:spcBef>
                <a:spcPts val="0"/>
              </a:spcBef>
              <a:spcAft>
                <a:spcPts val="0"/>
              </a:spcAft>
              <a:buNone/>
            </a:pPr>
            <a:r>
              <a:rPr b="1" i="0" lang="en-US" sz="2000" u="sng" cap="none" strike="noStrike">
                <a:solidFill>
                  <a:schemeClr val="hlink"/>
                </a:solidFill>
                <a:latin typeface="Aharoni"/>
                <a:ea typeface="Aharoni"/>
                <a:cs typeface="Aharoni"/>
                <a:sym typeface="Aharoni"/>
                <a:hlinkClick r:id="rId5"/>
              </a:rPr>
              <a:t>https://www.youtube.com/watch?v=2ANgoO50_nY</a:t>
            </a:r>
            <a:endParaRPr b="1" i="0" sz="2000" u="none" cap="none" strike="noStrike">
              <a:solidFill>
                <a:schemeClr val="dk1"/>
              </a:solidFill>
              <a:latin typeface="Aharoni"/>
              <a:ea typeface="Aharoni"/>
              <a:cs typeface="Aharoni"/>
              <a:sym typeface="Aharoni"/>
            </a:endParaRPr>
          </a:p>
        </p:txBody>
      </p:sp>
      <p:sp>
        <p:nvSpPr>
          <p:cNvPr id="128" name="Google Shape;128;p16"/>
          <p:cNvSpPr/>
          <p:nvPr/>
        </p:nvSpPr>
        <p:spPr>
          <a:xfrm>
            <a:off x="348660" y="6252893"/>
            <a:ext cx="8496944" cy="400110"/>
          </a:xfrm>
          <a:prstGeom prst="rect">
            <a:avLst/>
          </a:prstGeom>
          <a:noFill/>
          <a:ln>
            <a:noFill/>
          </a:ln>
        </p:spPr>
        <p:txBody>
          <a:bodyPr anchorCtr="0" anchor="t" bIns="45700" lIns="91425" spcFirstLastPara="1" rIns="91425" wrap="square" tIns="45700">
            <a:noAutofit/>
          </a:bodyPr>
          <a:lstStyle/>
          <a:p>
            <a:pPr indent="0" lvl="0" marL="0" marR="0" rtl="1" algn="ctr">
              <a:spcBef>
                <a:spcPts val="0"/>
              </a:spcBef>
              <a:spcAft>
                <a:spcPts val="0"/>
              </a:spcAft>
              <a:buNone/>
            </a:pPr>
            <a:r>
              <a:rPr b="0" i="0" lang="en-US" sz="2000" u="sng" cap="none" strike="noStrike">
                <a:solidFill>
                  <a:schemeClr val="hlink"/>
                </a:solidFill>
                <a:latin typeface="Aharoni"/>
                <a:ea typeface="Aharoni"/>
                <a:cs typeface="Aharoni"/>
                <a:sym typeface="Aharoni"/>
                <a:hlinkClick r:id="rId6"/>
              </a:rPr>
              <a:t>https://www.youtube.com/watch?v=tHX1e-FoUhA</a:t>
            </a:r>
            <a:endParaRPr b="0" i="0" sz="2000" u="none" cap="none" strike="noStrike">
              <a:solidFill>
                <a:schemeClr val="dk1"/>
              </a:solidFill>
              <a:latin typeface="Aharoni"/>
              <a:ea typeface="Aharoni"/>
              <a:cs typeface="Aharoni"/>
              <a:sym typeface="Aharon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grpSp>
        <p:nvGrpSpPr>
          <p:cNvPr id="133" name="Google Shape;133;p17"/>
          <p:cNvGrpSpPr/>
          <p:nvPr/>
        </p:nvGrpSpPr>
        <p:grpSpPr>
          <a:xfrm>
            <a:off x="1680711" y="0"/>
            <a:ext cx="5782578" cy="6165850"/>
            <a:chOff x="1680711" y="0"/>
            <a:chExt cx="5782578" cy="6165850"/>
          </a:xfrm>
        </p:grpSpPr>
        <p:sp>
          <p:nvSpPr>
            <p:cNvPr id="134" name="Google Shape;134;p17"/>
            <p:cNvSpPr/>
            <p:nvPr/>
          </p:nvSpPr>
          <p:spPr>
            <a:xfrm>
              <a:off x="2852221" y="3082925"/>
              <a:ext cx="768511" cy="2196584"/>
            </a:xfrm>
            <a:custGeom>
              <a:rect b="b" l="l" r="r" t="t"/>
              <a:pathLst>
                <a:path extrusionOk="0" h="120000" w="120000">
                  <a:moveTo>
                    <a:pt x="0" y="0"/>
                  </a:moveTo>
                  <a:lnTo>
                    <a:pt x="60000" y="0"/>
                  </a:lnTo>
                  <a:lnTo>
                    <a:pt x="60000" y="120000"/>
                  </a:lnTo>
                  <a:lnTo>
                    <a:pt x="120000" y="120000"/>
                  </a:lnTo>
                </a:path>
              </a:pathLst>
            </a:custGeom>
            <a:noFill/>
            <a:ln cap="flat" cmpd="sng" w="222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7"/>
            <p:cNvSpPr txBox="1"/>
            <p:nvPr/>
          </p:nvSpPr>
          <p:spPr>
            <a:xfrm>
              <a:off x="3178298" y="4123038"/>
              <a:ext cx="116357" cy="116357"/>
            </a:xfrm>
            <a:prstGeom prst="rect">
              <a:avLst/>
            </a:prstGeom>
            <a:noFill/>
            <a:ln>
              <a:noFill/>
            </a:ln>
          </p:spPr>
          <p:txBody>
            <a:bodyPr anchorCtr="0" anchor="ctr" bIns="0" lIns="12700" spcFirstLastPara="1" rIns="12700" wrap="square" tIns="0">
              <a:noAutofit/>
            </a:bodyPr>
            <a:lstStyle/>
            <a:p>
              <a:pPr indent="0" lvl="0" marL="0" marR="0" rtl="1" algn="ctr">
                <a:lnSpc>
                  <a:spcPct val="90000"/>
                </a:lnSpc>
                <a:spcBef>
                  <a:spcPts val="0"/>
                </a:spcBef>
                <a:spcAft>
                  <a:spcPts val="0"/>
                </a:spcAft>
                <a:buClr>
                  <a:schemeClr val="dk1"/>
                </a:buClr>
                <a:buSzPts val="800"/>
                <a:buFont typeface="Times New Roman"/>
                <a:buNone/>
              </a:pPr>
              <a:r>
                <a:t/>
              </a:r>
              <a:endParaRPr b="0" i="0" sz="800" u="none" cap="none" strike="noStrike">
                <a:solidFill>
                  <a:schemeClr val="dk1"/>
                </a:solidFill>
                <a:latin typeface="Times New Roman"/>
                <a:ea typeface="Times New Roman"/>
                <a:cs typeface="Times New Roman"/>
                <a:sym typeface="Times New Roman"/>
              </a:endParaRPr>
            </a:p>
          </p:txBody>
        </p:sp>
        <p:sp>
          <p:nvSpPr>
            <p:cNvPr id="136" name="Google Shape;136;p17"/>
            <p:cNvSpPr/>
            <p:nvPr/>
          </p:nvSpPr>
          <p:spPr>
            <a:xfrm>
              <a:off x="2852221" y="3082925"/>
              <a:ext cx="768511" cy="732194"/>
            </a:xfrm>
            <a:custGeom>
              <a:rect b="b" l="l" r="r" t="t"/>
              <a:pathLst>
                <a:path extrusionOk="0" h="120000" w="120000">
                  <a:moveTo>
                    <a:pt x="0" y="0"/>
                  </a:moveTo>
                  <a:lnTo>
                    <a:pt x="60000" y="0"/>
                  </a:lnTo>
                  <a:lnTo>
                    <a:pt x="60000" y="120000"/>
                  </a:lnTo>
                  <a:lnTo>
                    <a:pt x="120000" y="120000"/>
                  </a:lnTo>
                </a:path>
              </a:pathLst>
            </a:custGeom>
            <a:noFill/>
            <a:ln cap="flat" cmpd="sng" w="222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7"/>
            <p:cNvSpPr txBox="1"/>
            <p:nvPr/>
          </p:nvSpPr>
          <p:spPr>
            <a:xfrm>
              <a:off x="3209940" y="3422485"/>
              <a:ext cx="53073" cy="53073"/>
            </a:xfrm>
            <a:prstGeom prst="rect">
              <a:avLst/>
            </a:prstGeom>
            <a:noFill/>
            <a:ln>
              <a:noFill/>
            </a:ln>
          </p:spPr>
          <p:txBody>
            <a:bodyPr anchorCtr="0" anchor="ctr" bIns="0" lIns="12700" spcFirstLastPara="1" rIns="12700" wrap="square" tIns="0">
              <a:noAutofit/>
            </a:bodyPr>
            <a:lstStyle/>
            <a:p>
              <a:pPr indent="0" lvl="0" marL="0" marR="0" rtl="1" algn="ctr">
                <a:lnSpc>
                  <a:spcPct val="90000"/>
                </a:lnSpc>
                <a:spcBef>
                  <a:spcPts val="0"/>
                </a:spcBef>
                <a:spcAft>
                  <a:spcPts val="0"/>
                </a:spcAft>
                <a:buClr>
                  <a:schemeClr val="dk1"/>
                </a:buClr>
                <a:buSzPts val="500"/>
                <a:buFont typeface="Times New Roman"/>
                <a:buNone/>
              </a:pPr>
              <a:r>
                <a:t/>
              </a:r>
              <a:endParaRPr b="0" i="0" sz="500" u="none" cap="none" strike="noStrike">
                <a:solidFill>
                  <a:schemeClr val="dk1"/>
                </a:solidFill>
                <a:latin typeface="Times New Roman"/>
                <a:ea typeface="Times New Roman"/>
                <a:cs typeface="Times New Roman"/>
                <a:sym typeface="Times New Roman"/>
              </a:endParaRPr>
            </a:p>
          </p:txBody>
        </p:sp>
        <p:sp>
          <p:nvSpPr>
            <p:cNvPr id="138" name="Google Shape;138;p17"/>
            <p:cNvSpPr/>
            <p:nvPr/>
          </p:nvSpPr>
          <p:spPr>
            <a:xfrm>
              <a:off x="2852221" y="2350730"/>
              <a:ext cx="768511" cy="732194"/>
            </a:xfrm>
            <a:custGeom>
              <a:rect b="b" l="l" r="r" t="t"/>
              <a:pathLst>
                <a:path extrusionOk="0" h="120000" w="120000">
                  <a:moveTo>
                    <a:pt x="0" y="120000"/>
                  </a:moveTo>
                  <a:lnTo>
                    <a:pt x="60000" y="120000"/>
                  </a:lnTo>
                  <a:lnTo>
                    <a:pt x="60000" y="0"/>
                  </a:lnTo>
                  <a:lnTo>
                    <a:pt x="120000" y="0"/>
                  </a:lnTo>
                </a:path>
              </a:pathLst>
            </a:custGeom>
            <a:noFill/>
            <a:ln cap="flat" cmpd="sng" w="222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7"/>
            <p:cNvSpPr txBox="1"/>
            <p:nvPr/>
          </p:nvSpPr>
          <p:spPr>
            <a:xfrm>
              <a:off x="3209940" y="2690290"/>
              <a:ext cx="53073" cy="53073"/>
            </a:xfrm>
            <a:prstGeom prst="rect">
              <a:avLst/>
            </a:prstGeom>
            <a:noFill/>
            <a:ln>
              <a:noFill/>
            </a:ln>
          </p:spPr>
          <p:txBody>
            <a:bodyPr anchorCtr="0" anchor="ctr" bIns="0" lIns="12700" spcFirstLastPara="1" rIns="12700" wrap="square" tIns="0">
              <a:noAutofit/>
            </a:bodyPr>
            <a:lstStyle/>
            <a:p>
              <a:pPr indent="0" lvl="0" marL="0" marR="0" rtl="1" algn="ctr">
                <a:lnSpc>
                  <a:spcPct val="90000"/>
                </a:lnSpc>
                <a:spcBef>
                  <a:spcPts val="0"/>
                </a:spcBef>
                <a:spcAft>
                  <a:spcPts val="0"/>
                </a:spcAft>
                <a:buClr>
                  <a:schemeClr val="dk1"/>
                </a:buClr>
                <a:buSzPts val="500"/>
                <a:buFont typeface="Times New Roman"/>
                <a:buNone/>
              </a:pPr>
              <a:r>
                <a:t/>
              </a:r>
              <a:endParaRPr b="0" i="0" sz="500" u="none" cap="none" strike="noStrike">
                <a:solidFill>
                  <a:schemeClr val="dk1"/>
                </a:solidFill>
                <a:latin typeface="Times New Roman"/>
                <a:ea typeface="Times New Roman"/>
                <a:cs typeface="Times New Roman"/>
                <a:sym typeface="Times New Roman"/>
              </a:endParaRPr>
            </a:p>
          </p:txBody>
        </p:sp>
        <p:sp>
          <p:nvSpPr>
            <p:cNvPr id="140" name="Google Shape;140;p17"/>
            <p:cNvSpPr/>
            <p:nvPr/>
          </p:nvSpPr>
          <p:spPr>
            <a:xfrm>
              <a:off x="2852221" y="886340"/>
              <a:ext cx="768511" cy="2196584"/>
            </a:xfrm>
            <a:custGeom>
              <a:rect b="b" l="l" r="r" t="t"/>
              <a:pathLst>
                <a:path extrusionOk="0" h="120000" w="120000">
                  <a:moveTo>
                    <a:pt x="0" y="120000"/>
                  </a:moveTo>
                  <a:lnTo>
                    <a:pt x="60000" y="120000"/>
                  </a:lnTo>
                  <a:lnTo>
                    <a:pt x="60000" y="0"/>
                  </a:lnTo>
                  <a:lnTo>
                    <a:pt x="120000" y="0"/>
                  </a:lnTo>
                </a:path>
              </a:pathLst>
            </a:custGeom>
            <a:noFill/>
            <a:ln cap="flat" cmpd="sng" w="222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7"/>
            <p:cNvSpPr txBox="1"/>
            <p:nvPr/>
          </p:nvSpPr>
          <p:spPr>
            <a:xfrm>
              <a:off x="3178298" y="1926454"/>
              <a:ext cx="116357" cy="116357"/>
            </a:xfrm>
            <a:prstGeom prst="rect">
              <a:avLst/>
            </a:prstGeom>
            <a:noFill/>
            <a:ln>
              <a:noFill/>
            </a:ln>
          </p:spPr>
          <p:txBody>
            <a:bodyPr anchorCtr="0" anchor="ctr" bIns="0" lIns="12700" spcFirstLastPara="1" rIns="12700" wrap="square" tIns="0">
              <a:noAutofit/>
            </a:bodyPr>
            <a:lstStyle/>
            <a:p>
              <a:pPr indent="0" lvl="0" marL="0" marR="0" rtl="1" algn="ctr">
                <a:lnSpc>
                  <a:spcPct val="90000"/>
                </a:lnSpc>
                <a:spcBef>
                  <a:spcPts val="0"/>
                </a:spcBef>
                <a:spcAft>
                  <a:spcPts val="0"/>
                </a:spcAft>
                <a:buClr>
                  <a:schemeClr val="dk1"/>
                </a:buClr>
                <a:buSzPts val="800"/>
                <a:buFont typeface="Times New Roman"/>
                <a:buNone/>
              </a:pPr>
              <a:r>
                <a:t/>
              </a:r>
              <a:endParaRPr b="0" i="0" sz="800" u="none" cap="none" strike="noStrike">
                <a:solidFill>
                  <a:schemeClr val="dk1"/>
                </a:solidFill>
                <a:latin typeface="Times New Roman"/>
                <a:ea typeface="Times New Roman"/>
                <a:cs typeface="Times New Roman"/>
                <a:sym typeface="Times New Roman"/>
              </a:endParaRPr>
            </a:p>
          </p:txBody>
        </p:sp>
        <p:sp>
          <p:nvSpPr>
            <p:cNvPr id="142" name="Google Shape;142;p17"/>
            <p:cNvSpPr/>
            <p:nvPr/>
          </p:nvSpPr>
          <p:spPr>
            <a:xfrm rot="-5400000">
              <a:off x="-816459" y="2497169"/>
              <a:ext cx="6165850" cy="1171511"/>
            </a:xfrm>
            <a:prstGeom prst="rect">
              <a:avLst/>
            </a:prstGeom>
            <a:solidFill>
              <a:srgbClr val="AD0000"/>
            </a:solidFill>
            <a:ln cap="flat" cmpd="sng" w="222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7"/>
            <p:cNvSpPr txBox="1"/>
            <p:nvPr/>
          </p:nvSpPr>
          <p:spPr>
            <a:xfrm rot="-5400000">
              <a:off x="-816459" y="2497169"/>
              <a:ext cx="6165850" cy="1171511"/>
            </a:xfrm>
            <a:prstGeom prst="rect">
              <a:avLst/>
            </a:prstGeom>
            <a:noFill/>
            <a:ln>
              <a:noFill/>
            </a:ln>
          </p:spPr>
          <p:txBody>
            <a:bodyPr anchorCtr="0" anchor="ctr" bIns="26650" lIns="26650" spcFirstLastPara="1" rIns="26650" wrap="square" tIns="26650">
              <a:noAutofit/>
            </a:bodyPr>
            <a:lstStyle/>
            <a:p>
              <a:pPr indent="0" lvl="0" marL="0" marR="0" rtl="1" algn="ctr">
                <a:lnSpc>
                  <a:spcPct val="90000"/>
                </a:lnSpc>
                <a:spcBef>
                  <a:spcPts val="0"/>
                </a:spcBef>
                <a:spcAft>
                  <a:spcPts val="0"/>
                </a:spcAft>
                <a:buClr>
                  <a:schemeClr val="dk1"/>
                </a:buClr>
                <a:buSzPts val="4200"/>
                <a:buFont typeface="Baumans"/>
                <a:buNone/>
              </a:pPr>
              <a:r>
                <a:rPr b="0" i="0" lang="en-US" sz="4200" u="none" cap="none" strike="noStrike">
                  <a:solidFill>
                    <a:schemeClr val="dk1"/>
                  </a:solidFill>
                  <a:latin typeface="Baumans"/>
                  <a:ea typeface="Baumans"/>
                  <a:cs typeface="Baumans"/>
                  <a:sym typeface="Baumans"/>
                </a:rPr>
                <a:t>Liquid mixing mechanisms</a:t>
              </a:r>
              <a:endParaRPr b="0" i="0" sz="4200" u="none" cap="none" strike="noStrike">
                <a:solidFill>
                  <a:schemeClr val="lt1"/>
                </a:solidFill>
                <a:latin typeface="Times New Roman"/>
                <a:ea typeface="Times New Roman"/>
                <a:cs typeface="Times New Roman"/>
                <a:sym typeface="Times New Roman"/>
              </a:endParaRPr>
            </a:p>
          </p:txBody>
        </p:sp>
        <p:sp>
          <p:nvSpPr>
            <p:cNvPr id="144" name="Google Shape;144;p17"/>
            <p:cNvSpPr/>
            <p:nvPr/>
          </p:nvSpPr>
          <p:spPr>
            <a:xfrm>
              <a:off x="3620732" y="300585"/>
              <a:ext cx="3842557" cy="1171511"/>
            </a:xfrm>
            <a:prstGeom prst="rect">
              <a:avLst/>
            </a:prstGeom>
            <a:solidFill>
              <a:schemeClr val="accent2"/>
            </a:solidFill>
            <a:ln cap="flat" cmpd="sng" w="222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7"/>
            <p:cNvSpPr txBox="1"/>
            <p:nvPr/>
          </p:nvSpPr>
          <p:spPr>
            <a:xfrm>
              <a:off x="3620732" y="300585"/>
              <a:ext cx="3842557" cy="1171511"/>
            </a:xfrm>
            <a:prstGeom prst="rect">
              <a:avLst/>
            </a:prstGeom>
            <a:noFill/>
            <a:ln>
              <a:noFill/>
            </a:ln>
          </p:spPr>
          <p:txBody>
            <a:bodyPr anchorCtr="0" anchor="ctr" bIns="26650" lIns="26650" spcFirstLastPara="1" rIns="26650" wrap="square" tIns="26650">
              <a:noAutofit/>
            </a:bodyPr>
            <a:lstStyle/>
            <a:p>
              <a:pPr indent="0" lvl="0" marL="0" marR="0" rtl="1" algn="ctr">
                <a:lnSpc>
                  <a:spcPct val="90000"/>
                </a:lnSpc>
                <a:spcBef>
                  <a:spcPts val="0"/>
                </a:spcBef>
                <a:spcAft>
                  <a:spcPts val="0"/>
                </a:spcAft>
                <a:buClr>
                  <a:schemeClr val="lt1"/>
                </a:buClr>
                <a:buSzPts val="4200"/>
                <a:buFont typeface="Times New Roman"/>
                <a:buNone/>
              </a:pPr>
              <a:r>
                <a:rPr b="0" i="0" lang="en-US" sz="4200" u="none" cap="none" strike="noStrike">
                  <a:solidFill>
                    <a:schemeClr val="lt1"/>
                  </a:solidFill>
                  <a:latin typeface="Times New Roman"/>
                  <a:ea typeface="Times New Roman"/>
                  <a:cs typeface="Times New Roman"/>
                  <a:sym typeface="Times New Roman"/>
                </a:rPr>
                <a:t>Bulk transport</a:t>
              </a:r>
              <a:endParaRPr b="0" i="0" sz="4200" u="none" cap="none" strike="noStrike">
                <a:solidFill>
                  <a:schemeClr val="lt1"/>
                </a:solidFill>
                <a:latin typeface="Times New Roman"/>
                <a:ea typeface="Times New Roman"/>
                <a:cs typeface="Times New Roman"/>
                <a:sym typeface="Times New Roman"/>
              </a:endParaRPr>
            </a:p>
          </p:txBody>
        </p:sp>
        <p:sp>
          <p:nvSpPr>
            <p:cNvPr id="146" name="Google Shape;146;p17"/>
            <p:cNvSpPr/>
            <p:nvPr/>
          </p:nvSpPr>
          <p:spPr>
            <a:xfrm>
              <a:off x="3620732" y="1764974"/>
              <a:ext cx="3842557" cy="1171511"/>
            </a:xfrm>
            <a:prstGeom prst="rect">
              <a:avLst/>
            </a:prstGeom>
            <a:solidFill>
              <a:schemeClr val="accent2"/>
            </a:solidFill>
            <a:ln cap="flat" cmpd="sng" w="222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7"/>
            <p:cNvSpPr txBox="1"/>
            <p:nvPr/>
          </p:nvSpPr>
          <p:spPr>
            <a:xfrm>
              <a:off x="3620732" y="1764974"/>
              <a:ext cx="3842557" cy="1171511"/>
            </a:xfrm>
            <a:prstGeom prst="rect">
              <a:avLst/>
            </a:prstGeom>
            <a:noFill/>
            <a:ln>
              <a:noFill/>
            </a:ln>
          </p:spPr>
          <p:txBody>
            <a:bodyPr anchorCtr="0" anchor="ctr" bIns="26650" lIns="26650" spcFirstLastPara="1" rIns="26650" wrap="square" tIns="26650">
              <a:noAutofit/>
            </a:bodyPr>
            <a:lstStyle/>
            <a:p>
              <a:pPr indent="0" lvl="0" marL="0" marR="0" rtl="1" algn="ctr">
                <a:lnSpc>
                  <a:spcPct val="90000"/>
                </a:lnSpc>
                <a:spcBef>
                  <a:spcPts val="0"/>
                </a:spcBef>
                <a:spcAft>
                  <a:spcPts val="0"/>
                </a:spcAft>
                <a:buClr>
                  <a:schemeClr val="lt1"/>
                </a:buClr>
                <a:buSzPts val="4200"/>
                <a:buFont typeface="Times New Roman"/>
                <a:buNone/>
              </a:pPr>
              <a:r>
                <a:rPr b="0" i="0" lang="en-US" sz="4200" u="none" cap="none" strike="noStrike">
                  <a:solidFill>
                    <a:schemeClr val="lt1"/>
                  </a:solidFill>
                  <a:latin typeface="Times New Roman"/>
                  <a:ea typeface="Times New Roman"/>
                  <a:cs typeface="Times New Roman"/>
                  <a:sym typeface="Times New Roman"/>
                </a:rPr>
                <a:t>Turbulent flow</a:t>
              </a:r>
              <a:endParaRPr b="0" i="0" sz="4200" u="none" cap="none" strike="noStrike">
                <a:solidFill>
                  <a:schemeClr val="lt1"/>
                </a:solidFill>
                <a:latin typeface="Times New Roman"/>
                <a:ea typeface="Times New Roman"/>
                <a:cs typeface="Times New Roman"/>
                <a:sym typeface="Times New Roman"/>
              </a:endParaRPr>
            </a:p>
          </p:txBody>
        </p:sp>
        <p:sp>
          <p:nvSpPr>
            <p:cNvPr id="148" name="Google Shape;148;p17"/>
            <p:cNvSpPr/>
            <p:nvPr/>
          </p:nvSpPr>
          <p:spPr>
            <a:xfrm>
              <a:off x="3620732" y="3229363"/>
              <a:ext cx="3842557" cy="1171511"/>
            </a:xfrm>
            <a:prstGeom prst="rect">
              <a:avLst/>
            </a:prstGeom>
            <a:solidFill>
              <a:schemeClr val="accent2"/>
            </a:solidFill>
            <a:ln cap="flat" cmpd="sng" w="222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7"/>
            <p:cNvSpPr txBox="1"/>
            <p:nvPr/>
          </p:nvSpPr>
          <p:spPr>
            <a:xfrm>
              <a:off x="3620732" y="3229363"/>
              <a:ext cx="3842557" cy="1171511"/>
            </a:xfrm>
            <a:prstGeom prst="rect">
              <a:avLst/>
            </a:prstGeom>
            <a:noFill/>
            <a:ln>
              <a:noFill/>
            </a:ln>
          </p:spPr>
          <p:txBody>
            <a:bodyPr anchorCtr="0" anchor="ctr" bIns="26650" lIns="26650" spcFirstLastPara="1" rIns="26650" wrap="square" tIns="26650">
              <a:noAutofit/>
            </a:bodyPr>
            <a:lstStyle/>
            <a:p>
              <a:pPr indent="0" lvl="0" marL="0" marR="0" rtl="1" algn="ctr">
                <a:lnSpc>
                  <a:spcPct val="90000"/>
                </a:lnSpc>
                <a:spcBef>
                  <a:spcPts val="0"/>
                </a:spcBef>
                <a:spcAft>
                  <a:spcPts val="0"/>
                </a:spcAft>
                <a:buClr>
                  <a:schemeClr val="lt1"/>
                </a:buClr>
                <a:buSzPts val="4200"/>
                <a:buFont typeface="Times New Roman"/>
                <a:buNone/>
              </a:pPr>
              <a:r>
                <a:rPr b="0" i="0" lang="en-US" sz="4200" u="none" cap="none" strike="noStrike">
                  <a:solidFill>
                    <a:schemeClr val="lt1"/>
                  </a:solidFill>
                  <a:latin typeface="Times New Roman"/>
                  <a:ea typeface="Times New Roman"/>
                  <a:cs typeface="Times New Roman"/>
                  <a:sym typeface="Times New Roman"/>
                </a:rPr>
                <a:t>Laminar flow</a:t>
              </a:r>
              <a:endParaRPr b="0" i="0" sz="4200" u="none" cap="none" strike="noStrike">
                <a:solidFill>
                  <a:schemeClr val="lt1"/>
                </a:solidFill>
                <a:latin typeface="Times New Roman"/>
                <a:ea typeface="Times New Roman"/>
                <a:cs typeface="Times New Roman"/>
                <a:sym typeface="Times New Roman"/>
              </a:endParaRPr>
            </a:p>
          </p:txBody>
        </p:sp>
        <p:sp>
          <p:nvSpPr>
            <p:cNvPr id="150" name="Google Shape;150;p17"/>
            <p:cNvSpPr/>
            <p:nvPr/>
          </p:nvSpPr>
          <p:spPr>
            <a:xfrm>
              <a:off x="3620732" y="4693753"/>
              <a:ext cx="3842557" cy="1171511"/>
            </a:xfrm>
            <a:prstGeom prst="rect">
              <a:avLst/>
            </a:prstGeom>
            <a:solidFill>
              <a:schemeClr val="accent2"/>
            </a:solidFill>
            <a:ln cap="flat" cmpd="sng" w="222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7"/>
            <p:cNvSpPr txBox="1"/>
            <p:nvPr/>
          </p:nvSpPr>
          <p:spPr>
            <a:xfrm>
              <a:off x="3620732" y="4693753"/>
              <a:ext cx="3842557" cy="1171511"/>
            </a:xfrm>
            <a:prstGeom prst="rect">
              <a:avLst/>
            </a:prstGeom>
            <a:noFill/>
            <a:ln>
              <a:noFill/>
            </a:ln>
          </p:spPr>
          <p:txBody>
            <a:bodyPr anchorCtr="0" anchor="ctr" bIns="26650" lIns="26650" spcFirstLastPara="1" rIns="26650" wrap="square" tIns="26650">
              <a:noAutofit/>
            </a:bodyPr>
            <a:lstStyle/>
            <a:p>
              <a:pPr indent="0" lvl="0" marL="0" marR="0" rtl="1" algn="ctr">
                <a:lnSpc>
                  <a:spcPct val="90000"/>
                </a:lnSpc>
                <a:spcBef>
                  <a:spcPts val="0"/>
                </a:spcBef>
                <a:spcAft>
                  <a:spcPts val="0"/>
                </a:spcAft>
                <a:buClr>
                  <a:schemeClr val="lt1"/>
                </a:buClr>
                <a:buSzPts val="4200"/>
                <a:buFont typeface="Times New Roman"/>
                <a:buNone/>
              </a:pPr>
              <a:r>
                <a:rPr b="0" i="0" lang="en-US" sz="4200" u="none" cap="none" strike="noStrike">
                  <a:solidFill>
                    <a:schemeClr val="lt1"/>
                  </a:solidFill>
                  <a:latin typeface="Times New Roman"/>
                  <a:ea typeface="Times New Roman"/>
                  <a:cs typeface="Times New Roman"/>
                  <a:sym typeface="Times New Roman"/>
                </a:rPr>
                <a:t>Molecular diffusion</a:t>
              </a:r>
              <a:endParaRPr b="0" i="0" sz="4200" u="none" cap="none" strike="noStrike">
                <a:solidFill>
                  <a:schemeClr val="lt1"/>
                </a:solidFill>
                <a:latin typeface="Times New Roman"/>
                <a:ea typeface="Times New Roman"/>
                <a:cs typeface="Times New Roman"/>
                <a:sym typeface="Times New Roman"/>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Google Shape;156;p18"/>
          <p:cNvSpPr txBox="1"/>
          <p:nvPr>
            <p:ph type="title"/>
          </p:nvPr>
        </p:nvSpPr>
        <p:spPr>
          <a:xfrm>
            <a:off x="827584" y="404664"/>
            <a:ext cx="7429872" cy="1008112"/>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FF0000"/>
              </a:buClr>
              <a:buSzPts val="5400"/>
              <a:buFont typeface="Impact"/>
              <a:buNone/>
            </a:pPr>
            <a:r>
              <a:rPr lang="en-US">
                <a:solidFill>
                  <a:srgbClr val="FF0000"/>
                </a:solidFill>
              </a:rPr>
              <a:t>1.</a:t>
            </a:r>
            <a:r>
              <a:rPr lang="en-US">
                <a:solidFill>
                  <a:schemeClr val="dk1"/>
                </a:solidFill>
              </a:rPr>
              <a:t> Bulk transport</a:t>
            </a:r>
            <a:endParaRPr/>
          </a:p>
        </p:txBody>
      </p:sp>
      <p:grpSp>
        <p:nvGrpSpPr>
          <p:cNvPr id="157" name="Google Shape;157;p18"/>
          <p:cNvGrpSpPr/>
          <p:nvPr/>
        </p:nvGrpSpPr>
        <p:grpSpPr>
          <a:xfrm>
            <a:off x="1" y="1526612"/>
            <a:ext cx="9143998" cy="4623526"/>
            <a:chOff x="1" y="159180"/>
            <a:chExt cx="9143998" cy="4623526"/>
          </a:xfrm>
        </p:grpSpPr>
        <p:sp>
          <p:nvSpPr>
            <p:cNvPr id="158" name="Google Shape;158;p18"/>
            <p:cNvSpPr/>
            <p:nvPr/>
          </p:nvSpPr>
          <p:spPr>
            <a:xfrm rot="5400000">
              <a:off x="-272572" y="431753"/>
              <a:ext cx="2487636" cy="1942490"/>
            </a:xfrm>
            <a:prstGeom prst="chevron">
              <a:avLst>
                <a:gd fmla="val 50000" name="adj"/>
              </a:avLst>
            </a:prstGeom>
            <a:solidFill>
              <a:srgbClr val="414E5B"/>
            </a:solidFill>
            <a:ln cap="flat" cmpd="sng" w="22225">
              <a:solidFill>
                <a:srgbClr val="414E5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8"/>
            <p:cNvSpPr txBox="1"/>
            <p:nvPr/>
          </p:nvSpPr>
          <p:spPr>
            <a:xfrm>
              <a:off x="1" y="1130425"/>
              <a:ext cx="1942490" cy="545146"/>
            </a:xfrm>
            <a:prstGeom prst="rect">
              <a:avLst/>
            </a:prstGeom>
            <a:noFill/>
            <a:ln>
              <a:noFill/>
            </a:ln>
          </p:spPr>
          <p:txBody>
            <a:bodyPr anchorCtr="0" anchor="ctr" bIns="23475" lIns="23475" spcFirstLastPara="1" rIns="23475" wrap="square" tIns="23475">
              <a:noAutofit/>
            </a:bodyPr>
            <a:lstStyle/>
            <a:p>
              <a:pPr indent="0" lvl="0" marL="0" marR="0" rtl="1" algn="ctr">
                <a:lnSpc>
                  <a:spcPct val="90000"/>
                </a:lnSpc>
                <a:spcBef>
                  <a:spcPts val="0"/>
                </a:spcBef>
                <a:spcAft>
                  <a:spcPts val="0"/>
                </a:spcAft>
                <a:buClr>
                  <a:schemeClr val="dk1"/>
                </a:buClr>
                <a:buSzPts val="3700"/>
                <a:buFont typeface="Times New Roman"/>
                <a:buNone/>
              </a:pPr>
              <a:r>
                <a:t/>
              </a:r>
              <a:endParaRPr b="0" i="0" sz="3700" u="none" cap="none" strike="noStrike">
                <a:solidFill>
                  <a:schemeClr val="lt1"/>
                </a:solidFill>
                <a:latin typeface="Times New Roman"/>
                <a:ea typeface="Times New Roman"/>
                <a:cs typeface="Times New Roman"/>
                <a:sym typeface="Times New Roman"/>
              </a:endParaRPr>
            </a:p>
          </p:txBody>
        </p:sp>
        <p:sp>
          <p:nvSpPr>
            <p:cNvPr id="160" name="Google Shape;160;p18"/>
            <p:cNvSpPr/>
            <p:nvPr/>
          </p:nvSpPr>
          <p:spPr>
            <a:xfrm rot="5400000">
              <a:off x="4641374" y="-2539703"/>
              <a:ext cx="1803740" cy="7201509"/>
            </a:xfrm>
            <a:prstGeom prst="round2SameRect">
              <a:avLst>
                <a:gd fmla="val 16667" name="adj1"/>
                <a:gd fmla="val 0" name="adj2"/>
              </a:avLst>
            </a:prstGeom>
            <a:solidFill>
              <a:schemeClr val="lt1">
                <a:alpha val="89803"/>
              </a:schemeClr>
            </a:solidFill>
            <a:ln cap="flat" cmpd="sng" w="22225">
              <a:solidFill>
                <a:srgbClr val="414E5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8"/>
            <p:cNvSpPr txBox="1"/>
            <p:nvPr/>
          </p:nvSpPr>
          <p:spPr>
            <a:xfrm>
              <a:off x="1942490" y="247232"/>
              <a:ext cx="7113458" cy="1627638"/>
            </a:xfrm>
            <a:prstGeom prst="rect">
              <a:avLst/>
            </a:prstGeom>
            <a:noFill/>
            <a:ln>
              <a:noFill/>
            </a:ln>
          </p:spPr>
          <p:txBody>
            <a:bodyPr anchorCtr="0" anchor="ctr" bIns="17775" lIns="199125" spcFirstLastPara="1" rIns="17775" wrap="square" tIns="17775">
              <a:noAutofit/>
            </a:bodyPr>
            <a:lstStyle/>
            <a:p>
              <a:pPr indent="-285750" lvl="1" marL="285750" marR="0" rtl="1" algn="just">
                <a:lnSpc>
                  <a:spcPct val="90000"/>
                </a:lnSpc>
                <a:spcBef>
                  <a:spcPts val="0"/>
                </a:spcBef>
                <a:spcAft>
                  <a:spcPts val="0"/>
                </a:spcAft>
                <a:buClr>
                  <a:schemeClr val="dk1"/>
                </a:buClr>
                <a:buSzPts val="2800"/>
                <a:buFont typeface="Aharoni"/>
                <a:buChar char="•"/>
              </a:pPr>
              <a:r>
                <a:rPr b="0" i="0" lang="en-US" sz="2800" u="none" cap="none" strike="noStrike">
                  <a:solidFill>
                    <a:schemeClr val="dk1"/>
                  </a:solidFill>
                  <a:latin typeface="Aharoni"/>
                  <a:ea typeface="Aharoni"/>
                  <a:cs typeface="Aharoni"/>
                  <a:sym typeface="Aharoni"/>
                </a:rPr>
                <a:t>The movement of relatively large portion of material being mixed from one location in the system to another.</a:t>
              </a:r>
              <a:endParaRPr b="0" i="0" sz="2800" u="none" cap="none" strike="noStrike">
                <a:solidFill>
                  <a:schemeClr val="dk1"/>
                </a:solidFill>
                <a:latin typeface="Times New Roman"/>
                <a:ea typeface="Times New Roman"/>
                <a:cs typeface="Times New Roman"/>
                <a:sym typeface="Times New Roman"/>
              </a:endParaRPr>
            </a:p>
          </p:txBody>
        </p:sp>
        <p:sp>
          <p:nvSpPr>
            <p:cNvPr id="162" name="Google Shape;162;p18"/>
            <p:cNvSpPr/>
            <p:nvPr/>
          </p:nvSpPr>
          <p:spPr>
            <a:xfrm rot="5400000">
              <a:off x="-247098" y="2593118"/>
              <a:ext cx="2436687" cy="1942490"/>
            </a:xfrm>
            <a:prstGeom prst="chevron">
              <a:avLst>
                <a:gd fmla="val 50000" name="adj"/>
              </a:avLst>
            </a:prstGeom>
            <a:solidFill>
              <a:srgbClr val="711000"/>
            </a:solidFill>
            <a:ln cap="flat" cmpd="sng" w="22225">
              <a:solidFill>
                <a:srgbClr val="711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8"/>
            <p:cNvSpPr txBox="1"/>
            <p:nvPr/>
          </p:nvSpPr>
          <p:spPr>
            <a:xfrm>
              <a:off x="1" y="3317264"/>
              <a:ext cx="1942490" cy="494197"/>
            </a:xfrm>
            <a:prstGeom prst="rect">
              <a:avLst/>
            </a:prstGeom>
            <a:noFill/>
            <a:ln>
              <a:noFill/>
            </a:ln>
          </p:spPr>
          <p:txBody>
            <a:bodyPr anchorCtr="0" anchor="ctr" bIns="21575" lIns="21575" spcFirstLastPara="1" rIns="21575" wrap="square" tIns="21575">
              <a:noAutofit/>
            </a:bodyPr>
            <a:lstStyle/>
            <a:p>
              <a:pPr indent="0" lvl="0" marL="0" marR="0" rtl="1" algn="ctr">
                <a:lnSpc>
                  <a:spcPct val="90000"/>
                </a:lnSpc>
                <a:spcBef>
                  <a:spcPts val="0"/>
                </a:spcBef>
                <a:spcAft>
                  <a:spcPts val="0"/>
                </a:spcAft>
                <a:buClr>
                  <a:schemeClr val="dk1"/>
                </a:buClr>
                <a:buSzPts val="3400"/>
                <a:buFont typeface="Times New Roman"/>
                <a:buNone/>
              </a:pPr>
              <a:r>
                <a:t/>
              </a:r>
              <a:endParaRPr b="0" i="0" sz="3400" u="none" cap="none" strike="noStrike">
                <a:solidFill>
                  <a:schemeClr val="lt1"/>
                </a:solidFill>
                <a:latin typeface="Times New Roman"/>
                <a:ea typeface="Times New Roman"/>
                <a:cs typeface="Times New Roman"/>
                <a:sym typeface="Times New Roman"/>
              </a:endParaRPr>
            </a:p>
          </p:txBody>
        </p:sp>
        <p:sp>
          <p:nvSpPr>
            <p:cNvPr id="164" name="Google Shape;164;p18"/>
            <p:cNvSpPr/>
            <p:nvPr/>
          </p:nvSpPr>
          <p:spPr>
            <a:xfrm rot="5400000">
              <a:off x="4641374" y="-352864"/>
              <a:ext cx="1803740" cy="7201509"/>
            </a:xfrm>
            <a:prstGeom prst="round2SameRect">
              <a:avLst>
                <a:gd fmla="val 16667" name="adj1"/>
                <a:gd fmla="val 0" name="adj2"/>
              </a:avLst>
            </a:prstGeom>
            <a:solidFill>
              <a:schemeClr val="lt1">
                <a:alpha val="89803"/>
              </a:schemeClr>
            </a:solidFill>
            <a:ln cap="flat" cmpd="sng" w="22225">
              <a:solidFill>
                <a:srgbClr val="711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8"/>
            <p:cNvSpPr txBox="1"/>
            <p:nvPr/>
          </p:nvSpPr>
          <p:spPr>
            <a:xfrm>
              <a:off x="1942490" y="2434071"/>
              <a:ext cx="7113458" cy="1627638"/>
            </a:xfrm>
            <a:prstGeom prst="rect">
              <a:avLst/>
            </a:prstGeom>
            <a:noFill/>
            <a:ln>
              <a:noFill/>
            </a:ln>
          </p:spPr>
          <p:txBody>
            <a:bodyPr anchorCtr="0" anchor="ctr" bIns="17775" lIns="199125" spcFirstLastPara="1" rIns="17775" wrap="square" tIns="17775">
              <a:noAutofit/>
            </a:bodyPr>
            <a:lstStyle/>
            <a:p>
              <a:pPr indent="-285750" lvl="1" marL="285750" marR="0" rtl="1" algn="just">
                <a:lnSpc>
                  <a:spcPct val="90000"/>
                </a:lnSpc>
                <a:spcBef>
                  <a:spcPts val="0"/>
                </a:spcBef>
                <a:spcAft>
                  <a:spcPts val="0"/>
                </a:spcAft>
                <a:buClr>
                  <a:schemeClr val="dk1"/>
                </a:buClr>
                <a:buSzPts val="2800"/>
                <a:buFont typeface="Aharoni"/>
                <a:buChar char="•"/>
              </a:pPr>
              <a:r>
                <a:rPr b="1" i="0" lang="en-US" sz="2800" u="none" cap="none" strike="noStrike">
                  <a:solidFill>
                    <a:schemeClr val="dk1"/>
                  </a:solidFill>
                  <a:latin typeface="Aharoni"/>
                  <a:ea typeface="Aharoni"/>
                  <a:cs typeface="Aharoni"/>
                  <a:sym typeface="Aharoni"/>
                </a:rPr>
                <a:t>Bulk transport accomplished by means of </a:t>
              </a:r>
              <a:r>
                <a:rPr b="1" i="0" lang="en-US" sz="2800" u="none" cap="none" strike="noStrike">
                  <a:solidFill>
                    <a:srgbClr val="FF0000"/>
                  </a:solidFill>
                  <a:latin typeface="Aharoni"/>
                  <a:ea typeface="Aharoni"/>
                  <a:cs typeface="Aharoni"/>
                  <a:sym typeface="Aharoni"/>
                </a:rPr>
                <a:t>paddles</a:t>
              </a:r>
              <a:r>
                <a:rPr b="1" i="0" lang="en-US" sz="2800" u="none" cap="none" strike="noStrike">
                  <a:solidFill>
                    <a:schemeClr val="dk1"/>
                  </a:solidFill>
                  <a:latin typeface="Aharoni"/>
                  <a:ea typeface="Aharoni"/>
                  <a:cs typeface="Aharoni"/>
                  <a:sym typeface="Aharoni"/>
                </a:rPr>
                <a:t>, </a:t>
              </a:r>
              <a:r>
                <a:rPr b="1" i="0" lang="en-US" sz="2800" u="none" cap="none" strike="noStrike">
                  <a:solidFill>
                    <a:srgbClr val="FF0000"/>
                  </a:solidFill>
                  <a:latin typeface="Aharoni"/>
                  <a:ea typeface="Aharoni"/>
                  <a:cs typeface="Aharoni"/>
                  <a:sym typeface="Aharoni"/>
                </a:rPr>
                <a:t>revolving blades</a:t>
              </a:r>
              <a:r>
                <a:rPr b="1" i="0" lang="en-US" sz="2800" u="none" cap="none" strike="noStrike">
                  <a:solidFill>
                    <a:schemeClr val="dk1"/>
                  </a:solidFill>
                  <a:latin typeface="Aharoni"/>
                  <a:ea typeface="Aharoni"/>
                  <a:cs typeface="Aharoni"/>
                  <a:sym typeface="Aharoni"/>
                </a:rPr>
                <a:t>, or </a:t>
              </a:r>
              <a:r>
                <a:rPr b="1" i="0" lang="en-US" sz="2800" u="none" cap="none" strike="noStrike">
                  <a:solidFill>
                    <a:srgbClr val="FF0000"/>
                  </a:solidFill>
                  <a:latin typeface="Aharoni"/>
                  <a:ea typeface="Aharoni"/>
                  <a:cs typeface="Aharoni"/>
                  <a:sym typeface="Aharoni"/>
                </a:rPr>
                <a:t>other devices </a:t>
              </a:r>
              <a:r>
                <a:rPr b="1" i="0" lang="en-US" sz="2800" u="none" cap="none" strike="noStrike">
                  <a:solidFill>
                    <a:schemeClr val="dk1"/>
                  </a:solidFill>
                  <a:latin typeface="Aharoni"/>
                  <a:ea typeface="Aharoni"/>
                  <a:cs typeface="Aharoni"/>
                  <a:sym typeface="Aharoni"/>
                </a:rPr>
                <a:t>within the mixer arranged so as to move adjacent volumes of fluid in different direction (3D shuffling).</a:t>
              </a:r>
              <a:endParaRPr b="0" i="0" sz="2800" u="none" cap="none" strike="noStrike">
                <a:solidFill>
                  <a:schemeClr val="dk1"/>
                </a:solidFill>
                <a:latin typeface="Aharoni"/>
                <a:ea typeface="Aharoni"/>
                <a:cs typeface="Aharoni"/>
                <a:sym typeface="Aharoni"/>
              </a:endParaRPr>
            </a:p>
          </p:txBody>
        </p:sp>
      </p:grpSp>
      <p:sp>
        <p:nvSpPr>
          <p:cNvPr id="166" name="Google Shape;166;p18"/>
          <p:cNvSpPr/>
          <p:nvPr/>
        </p:nvSpPr>
        <p:spPr>
          <a:xfrm>
            <a:off x="827584" y="6281119"/>
            <a:ext cx="7560840" cy="400110"/>
          </a:xfrm>
          <a:prstGeom prst="rect">
            <a:avLst/>
          </a:prstGeom>
          <a:noFill/>
          <a:ln>
            <a:noFill/>
          </a:ln>
        </p:spPr>
        <p:txBody>
          <a:bodyPr anchorCtr="0" anchor="t" bIns="45700" lIns="91425" spcFirstLastPara="1" rIns="91425" wrap="square" tIns="45700">
            <a:noAutofit/>
          </a:bodyPr>
          <a:lstStyle/>
          <a:p>
            <a:pPr indent="0" lvl="0" marL="0" marR="0" rtl="1" algn="ctr">
              <a:spcBef>
                <a:spcPts val="0"/>
              </a:spcBef>
              <a:spcAft>
                <a:spcPts val="0"/>
              </a:spcAft>
              <a:buNone/>
            </a:pPr>
            <a:r>
              <a:rPr b="0" i="0" lang="en-US" sz="2000" u="sng" cap="none" strike="noStrike">
                <a:solidFill>
                  <a:schemeClr val="hlink"/>
                </a:solidFill>
                <a:latin typeface="Aharoni"/>
                <a:ea typeface="Aharoni"/>
                <a:cs typeface="Aharoni"/>
                <a:sym typeface="Aharoni"/>
                <a:hlinkClick r:id="rId3"/>
              </a:rPr>
              <a:t>https://www.youtube.com/watch?v=PwyHWpIS1F8</a:t>
            </a:r>
            <a:endParaRPr b="0" i="0" sz="2000" u="none" cap="none" strike="noStrike">
              <a:solidFill>
                <a:schemeClr val="dk1"/>
              </a:solidFill>
              <a:latin typeface="Aharoni"/>
              <a:ea typeface="Aharoni"/>
              <a:cs typeface="Aharoni"/>
              <a:sym typeface="Aharon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Google Shape;171;p19"/>
          <p:cNvSpPr txBox="1"/>
          <p:nvPr>
            <p:ph type="title"/>
          </p:nvPr>
        </p:nvSpPr>
        <p:spPr>
          <a:xfrm>
            <a:off x="611560" y="259241"/>
            <a:ext cx="6781800" cy="1015008"/>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0000"/>
              </a:buClr>
              <a:buSzPts val="5400"/>
              <a:buFont typeface="Impact"/>
              <a:buNone/>
            </a:pPr>
            <a:r>
              <a:rPr lang="en-US">
                <a:solidFill>
                  <a:srgbClr val="FF0000"/>
                </a:solidFill>
              </a:rPr>
              <a:t>2.</a:t>
            </a:r>
            <a:r>
              <a:rPr lang="en-US"/>
              <a:t> </a:t>
            </a:r>
            <a:r>
              <a:rPr lang="en-US">
                <a:solidFill>
                  <a:schemeClr val="dk1"/>
                </a:solidFill>
              </a:rPr>
              <a:t>Turbulent mixing</a:t>
            </a:r>
            <a:endParaRPr/>
          </a:p>
        </p:txBody>
      </p:sp>
      <p:grpSp>
        <p:nvGrpSpPr>
          <p:cNvPr id="172" name="Google Shape;172;p19"/>
          <p:cNvGrpSpPr/>
          <p:nvPr/>
        </p:nvGrpSpPr>
        <p:grpSpPr>
          <a:xfrm>
            <a:off x="0" y="1456959"/>
            <a:ext cx="9143999" cy="4571999"/>
            <a:chOff x="0" y="0"/>
            <a:chExt cx="9143999" cy="4571999"/>
          </a:xfrm>
        </p:grpSpPr>
        <p:sp>
          <p:nvSpPr>
            <p:cNvPr id="173" name="Google Shape;173;p19"/>
            <p:cNvSpPr/>
            <p:nvPr/>
          </p:nvSpPr>
          <p:spPr>
            <a:xfrm>
              <a:off x="0" y="0"/>
              <a:ext cx="7772400" cy="1371600"/>
            </a:xfrm>
            <a:prstGeom prst="roundRect">
              <a:avLst>
                <a:gd fmla="val 10000" name="adj"/>
              </a:avLst>
            </a:prstGeom>
            <a:gradFill>
              <a:gsLst>
                <a:gs pos="0">
                  <a:srgbClr val="D23333"/>
                </a:gs>
                <a:gs pos="76000">
                  <a:srgbClr val="9C0000"/>
                </a:gs>
                <a:gs pos="100000">
                  <a:srgbClr val="8B0000"/>
                </a:gs>
              </a:gsLst>
              <a:path path="circle">
                <a:fillToRect b="100%" r="100%"/>
              </a:path>
              <a:tileRect l="-100%" t="-100%"/>
            </a:gradFill>
            <a:ln>
              <a:noFill/>
            </a:ln>
            <a:effectLst>
              <a:outerShdw blurRad="38100" rotWithShape="0" dir="5400000" dist="381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9"/>
            <p:cNvSpPr txBox="1"/>
            <p:nvPr/>
          </p:nvSpPr>
          <p:spPr>
            <a:xfrm>
              <a:off x="40173" y="40173"/>
              <a:ext cx="6292336" cy="1291254"/>
            </a:xfrm>
            <a:prstGeom prst="rect">
              <a:avLst/>
            </a:prstGeom>
            <a:noFill/>
            <a:ln>
              <a:noFill/>
            </a:ln>
          </p:spPr>
          <p:txBody>
            <a:bodyPr anchorCtr="0" anchor="ctr" bIns="76200" lIns="76200" spcFirstLastPara="1" rIns="76200" wrap="square" tIns="76200">
              <a:noAutofit/>
            </a:bodyPr>
            <a:lstStyle/>
            <a:p>
              <a:pPr indent="0" lvl="0" marL="0" marR="0" rtl="1" algn="just">
                <a:lnSpc>
                  <a:spcPct val="90000"/>
                </a:lnSpc>
                <a:spcBef>
                  <a:spcPts val="0"/>
                </a:spcBef>
                <a:spcAft>
                  <a:spcPts val="0"/>
                </a:spcAft>
                <a:buClr>
                  <a:schemeClr val="lt1"/>
                </a:buClr>
                <a:buSzPts val="2000"/>
                <a:buFont typeface="Aharoni"/>
                <a:buNone/>
              </a:pPr>
              <a:r>
                <a:rPr b="1" i="0" lang="en-US" sz="2000" u="none" cap="none" strike="noStrike">
                  <a:solidFill>
                    <a:schemeClr val="lt1"/>
                  </a:solidFill>
                  <a:latin typeface="Aharoni"/>
                  <a:ea typeface="Aharoni"/>
                  <a:cs typeface="Aharoni"/>
                  <a:sym typeface="Aharoni"/>
                </a:rPr>
                <a:t>It is a direct result of turbulent fluid flow which is characterized by a random fluctuation of the fluid velocity at any given point within the system.</a:t>
              </a:r>
              <a:endParaRPr b="0" i="0" sz="2000" u="none" cap="none" strike="noStrike">
                <a:solidFill>
                  <a:schemeClr val="lt1"/>
                </a:solidFill>
                <a:latin typeface="Aharoni"/>
                <a:ea typeface="Aharoni"/>
                <a:cs typeface="Aharoni"/>
                <a:sym typeface="Aharoni"/>
              </a:endParaRPr>
            </a:p>
          </p:txBody>
        </p:sp>
        <p:sp>
          <p:nvSpPr>
            <p:cNvPr id="175" name="Google Shape;175;p19"/>
            <p:cNvSpPr/>
            <p:nvPr/>
          </p:nvSpPr>
          <p:spPr>
            <a:xfrm>
              <a:off x="685799" y="1600199"/>
              <a:ext cx="7772400" cy="1371600"/>
            </a:xfrm>
            <a:prstGeom prst="roundRect">
              <a:avLst>
                <a:gd fmla="val 10000" name="adj"/>
              </a:avLst>
            </a:prstGeom>
            <a:gradFill>
              <a:gsLst>
                <a:gs pos="0">
                  <a:srgbClr val="FF171A"/>
                </a:gs>
                <a:gs pos="76000">
                  <a:srgbClr val="D32828"/>
                </a:gs>
                <a:gs pos="100000">
                  <a:srgbClr val="BD2223"/>
                </a:gs>
              </a:gsLst>
              <a:path path="circle">
                <a:fillToRect b="100%" r="100%"/>
              </a:path>
              <a:tileRect l="-100%" t="-100%"/>
            </a:gradFill>
            <a:ln>
              <a:noFill/>
            </a:ln>
            <a:effectLst>
              <a:outerShdw blurRad="38100" rotWithShape="0" dir="5400000" dist="381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9"/>
            <p:cNvSpPr txBox="1"/>
            <p:nvPr/>
          </p:nvSpPr>
          <p:spPr>
            <a:xfrm>
              <a:off x="725972" y="1640372"/>
              <a:ext cx="6114714" cy="1291254"/>
            </a:xfrm>
            <a:prstGeom prst="rect">
              <a:avLst/>
            </a:prstGeom>
            <a:noFill/>
            <a:ln>
              <a:noFill/>
            </a:ln>
          </p:spPr>
          <p:txBody>
            <a:bodyPr anchorCtr="0" anchor="ctr" bIns="76200" lIns="76200" spcFirstLastPara="1" rIns="76200" wrap="square" tIns="76200">
              <a:noAutofit/>
            </a:bodyPr>
            <a:lstStyle/>
            <a:p>
              <a:pPr indent="0" lvl="0" marL="0" marR="0" rtl="0" algn="just">
                <a:lnSpc>
                  <a:spcPct val="90000"/>
                </a:lnSpc>
                <a:spcBef>
                  <a:spcPts val="0"/>
                </a:spcBef>
                <a:spcAft>
                  <a:spcPts val="0"/>
                </a:spcAft>
                <a:buClr>
                  <a:schemeClr val="lt1"/>
                </a:buClr>
                <a:buSzPts val="2000"/>
                <a:buFont typeface="Aharoni"/>
                <a:buNone/>
              </a:pPr>
              <a:r>
                <a:rPr b="1" i="0" lang="en-US" sz="2000" u="none" cap="none" strike="noStrike">
                  <a:solidFill>
                    <a:schemeClr val="lt1"/>
                  </a:solidFill>
                  <a:latin typeface="Aharoni"/>
                  <a:ea typeface="Aharoni"/>
                  <a:cs typeface="Aharoni"/>
                  <a:sym typeface="Aharoni"/>
                </a:rPr>
                <a:t>In turbulent flow, the fluid has a different instantaneous velocities at different location at same instant in time.</a:t>
              </a:r>
              <a:endParaRPr b="0" i="0" sz="2000" u="none" cap="none" strike="noStrike">
                <a:solidFill>
                  <a:schemeClr val="lt1"/>
                </a:solidFill>
                <a:latin typeface="Aharoni"/>
                <a:ea typeface="Aharoni"/>
                <a:cs typeface="Aharoni"/>
                <a:sym typeface="Aharoni"/>
              </a:endParaRPr>
            </a:p>
          </p:txBody>
        </p:sp>
        <p:sp>
          <p:nvSpPr>
            <p:cNvPr id="177" name="Google Shape;177;p19"/>
            <p:cNvSpPr/>
            <p:nvPr/>
          </p:nvSpPr>
          <p:spPr>
            <a:xfrm>
              <a:off x="1371599" y="3200399"/>
              <a:ext cx="7772400" cy="1371600"/>
            </a:xfrm>
            <a:prstGeom prst="roundRect">
              <a:avLst>
                <a:gd fmla="val 10000" name="adj"/>
              </a:avLst>
            </a:prstGeom>
            <a:gradFill>
              <a:gsLst>
                <a:gs pos="0">
                  <a:srgbClr val="E57272"/>
                </a:gs>
                <a:gs pos="76000">
                  <a:srgbClr val="CA9292"/>
                </a:gs>
                <a:gs pos="100000">
                  <a:srgbClr val="BA7D7D"/>
                </a:gs>
              </a:gsLst>
              <a:path path="circle">
                <a:fillToRect b="100%" r="100%"/>
              </a:path>
              <a:tileRect l="-100%" t="-100%"/>
            </a:gradFill>
            <a:ln>
              <a:noFill/>
            </a:ln>
            <a:effectLst>
              <a:outerShdw blurRad="38100" rotWithShape="0" dir="5400000" dist="381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9"/>
            <p:cNvSpPr txBox="1"/>
            <p:nvPr/>
          </p:nvSpPr>
          <p:spPr>
            <a:xfrm>
              <a:off x="1411772" y="3240572"/>
              <a:ext cx="6114714" cy="1291254"/>
            </a:xfrm>
            <a:prstGeom prst="rect">
              <a:avLst/>
            </a:prstGeom>
            <a:noFill/>
            <a:ln>
              <a:noFill/>
            </a:ln>
          </p:spPr>
          <p:txBody>
            <a:bodyPr anchorCtr="0" anchor="ctr" bIns="76200" lIns="76200" spcFirstLastPara="1" rIns="76200" wrap="square" tIns="76200">
              <a:noAutofit/>
            </a:bodyPr>
            <a:lstStyle/>
            <a:p>
              <a:pPr indent="0" lvl="0" marL="0" marR="0" rtl="0" algn="just">
                <a:lnSpc>
                  <a:spcPct val="90000"/>
                </a:lnSpc>
                <a:spcBef>
                  <a:spcPts val="0"/>
                </a:spcBef>
                <a:spcAft>
                  <a:spcPts val="0"/>
                </a:spcAft>
                <a:buClr>
                  <a:schemeClr val="dk1"/>
                </a:buClr>
                <a:buSzPts val="2000"/>
                <a:buFont typeface="Aharoni"/>
                <a:buNone/>
              </a:pPr>
              <a:r>
                <a:rPr b="1" i="0" lang="en-US" sz="2000" u="none" cap="none" strike="noStrike">
                  <a:solidFill>
                    <a:schemeClr val="dk1"/>
                  </a:solidFill>
                  <a:latin typeface="Aharoni"/>
                  <a:ea typeface="Aharoni"/>
                  <a:cs typeface="Aharoni"/>
                  <a:sym typeface="Aharoni"/>
                </a:rPr>
                <a:t>Turbulent flow visualized as (eddies) with various sizes [portion of fluid moving as a unit in a direction contrary to that of general flow]. Larger eddies breakup forming smaller and smaller size eddies until are no longer distinguished.</a:t>
              </a:r>
              <a:endParaRPr b="0" i="0" sz="2000" u="none" cap="none" strike="noStrike">
                <a:solidFill>
                  <a:schemeClr val="dk1"/>
                </a:solidFill>
                <a:latin typeface="Aharoni"/>
                <a:ea typeface="Aharoni"/>
                <a:cs typeface="Aharoni"/>
                <a:sym typeface="Aharoni"/>
              </a:endParaRPr>
            </a:p>
          </p:txBody>
        </p:sp>
        <p:sp>
          <p:nvSpPr>
            <p:cNvPr id="179" name="Google Shape;179;p19"/>
            <p:cNvSpPr/>
            <p:nvPr/>
          </p:nvSpPr>
          <p:spPr>
            <a:xfrm>
              <a:off x="6880860" y="1040130"/>
              <a:ext cx="891540" cy="891540"/>
            </a:xfrm>
            <a:prstGeom prst="downArrow">
              <a:avLst>
                <a:gd fmla="val 55000" name="adj1"/>
                <a:gd fmla="val 45000" name="adj2"/>
              </a:avLst>
            </a:prstGeom>
            <a:solidFill>
              <a:srgbClr val="E2CACA">
                <a:alpha val="89803"/>
              </a:srgbClr>
            </a:solidFill>
            <a:ln cap="flat" cmpd="sng" w="15875">
              <a:solidFill>
                <a:srgbClr val="E2CACA">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9"/>
            <p:cNvSpPr txBox="1"/>
            <p:nvPr/>
          </p:nvSpPr>
          <p:spPr>
            <a:xfrm>
              <a:off x="7081456" y="1040130"/>
              <a:ext cx="490348" cy="670884"/>
            </a:xfrm>
            <a:prstGeom prst="rect">
              <a:avLst/>
            </a:prstGeom>
            <a:noFill/>
            <a:ln>
              <a:noFill/>
            </a:ln>
          </p:spPr>
          <p:txBody>
            <a:bodyPr anchorCtr="0" anchor="ctr" bIns="45700" lIns="45700" spcFirstLastPara="1" rIns="45700" wrap="square" tIns="45700">
              <a:noAutofit/>
            </a:bodyPr>
            <a:lstStyle/>
            <a:p>
              <a:pPr indent="0" lvl="0" marL="0" marR="0" rtl="1" algn="ctr">
                <a:lnSpc>
                  <a:spcPct val="90000"/>
                </a:lnSpc>
                <a:spcBef>
                  <a:spcPts val="0"/>
                </a:spcBef>
                <a:spcAft>
                  <a:spcPts val="0"/>
                </a:spcAft>
                <a:buClr>
                  <a:schemeClr val="dk1"/>
                </a:buClr>
                <a:buSzPts val="3600"/>
                <a:buFont typeface="Times New Roman"/>
                <a:buNone/>
              </a:pPr>
              <a:r>
                <a:t/>
              </a:r>
              <a:endParaRPr b="0" i="0" sz="3600" u="none" cap="none" strike="noStrike">
                <a:solidFill>
                  <a:schemeClr val="dk1"/>
                </a:solidFill>
                <a:latin typeface="Times New Roman"/>
                <a:ea typeface="Times New Roman"/>
                <a:cs typeface="Times New Roman"/>
                <a:sym typeface="Times New Roman"/>
              </a:endParaRPr>
            </a:p>
          </p:txBody>
        </p:sp>
        <p:sp>
          <p:nvSpPr>
            <p:cNvPr id="181" name="Google Shape;181;p19"/>
            <p:cNvSpPr/>
            <p:nvPr/>
          </p:nvSpPr>
          <p:spPr>
            <a:xfrm>
              <a:off x="7566660" y="2631186"/>
              <a:ext cx="891540" cy="891540"/>
            </a:xfrm>
            <a:prstGeom prst="downArrow">
              <a:avLst>
                <a:gd fmla="val 55000" name="adj1"/>
                <a:gd fmla="val 45000" name="adj2"/>
              </a:avLst>
            </a:prstGeom>
            <a:solidFill>
              <a:srgbClr val="E2CACA">
                <a:alpha val="89803"/>
              </a:srgbClr>
            </a:solidFill>
            <a:ln cap="flat" cmpd="sng" w="15875">
              <a:solidFill>
                <a:srgbClr val="E2CACA">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9"/>
            <p:cNvSpPr txBox="1"/>
            <p:nvPr/>
          </p:nvSpPr>
          <p:spPr>
            <a:xfrm>
              <a:off x="7767256" y="2631186"/>
              <a:ext cx="490348" cy="670884"/>
            </a:xfrm>
            <a:prstGeom prst="rect">
              <a:avLst/>
            </a:prstGeom>
            <a:noFill/>
            <a:ln>
              <a:noFill/>
            </a:ln>
          </p:spPr>
          <p:txBody>
            <a:bodyPr anchorCtr="0" anchor="ctr" bIns="45700" lIns="45700" spcFirstLastPara="1" rIns="45700" wrap="square" tIns="45700">
              <a:noAutofit/>
            </a:bodyPr>
            <a:lstStyle/>
            <a:p>
              <a:pPr indent="0" lvl="0" marL="0" marR="0" rtl="1" algn="ctr">
                <a:lnSpc>
                  <a:spcPct val="90000"/>
                </a:lnSpc>
                <a:spcBef>
                  <a:spcPts val="0"/>
                </a:spcBef>
                <a:spcAft>
                  <a:spcPts val="0"/>
                </a:spcAft>
                <a:buClr>
                  <a:schemeClr val="dk1"/>
                </a:buClr>
                <a:buSzPts val="3600"/>
                <a:buFont typeface="Times New Roman"/>
                <a:buNone/>
              </a:pPr>
              <a:r>
                <a:t/>
              </a:r>
              <a:endParaRPr b="0" i="0" sz="3600" u="none" cap="none" strike="noStrike">
                <a:solidFill>
                  <a:schemeClr val="dk1"/>
                </a:solidFill>
                <a:latin typeface="Times New Roman"/>
                <a:ea typeface="Times New Roman"/>
                <a:cs typeface="Times New Roman"/>
                <a:sym typeface="Times New Roman"/>
              </a:endParaRPr>
            </a:p>
          </p:txBody>
        </p:sp>
      </p:grpSp>
      <p:sp>
        <p:nvSpPr>
          <p:cNvPr id="183" name="Google Shape;183;p19"/>
          <p:cNvSpPr/>
          <p:nvPr/>
        </p:nvSpPr>
        <p:spPr>
          <a:xfrm>
            <a:off x="899592" y="6211669"/>
            <a:ext cx="7056784" cy="400110"/>
          </a:xfrm>
          <a:prstGeom prst="rect">
            <a:avLst/>
          </a:prstGeom>
          <a:noFill/>
          <a:ln>
            <a:noFill/>
          </a:ln>
        </p:spPr>
        <p:txBody>
          <a:bodyPr anchorCtr="0" anchor="t" bIns="45700" lIns="91425" spcFirstLastPara="1" rIns="91425" wrap="square" tIns="45700">
            <a:noAutofit/>
          </a:bodyPr>
          <a:lstStyle/>
          <a:p>
            <a:pPr indent="0" lvl="0" marL="0" marR="0" rtl="1" algn="ctr">
              <a:spcBef>
                <a:spcPts val="0"/>
              </a:spcBef>
              <a:spcAft>
                <a:spcPts val="0"/>
              </a:spcAft>
              <a:buNone/>
            </a:pPr>
            <a:r>
              <a:rPr b="0" i="0" lang="en-US" sz="2000" u="sng" cap="none" strike="noStrike">
                <a:solidFill>
                  <a:schemeClr val="hlink"/>
                </a:solidFill>
                <a:latin typeface="Aharoni"/>
                <a:ea typeface="Aharoni"/>
                <a:cs typeface="Aharoni"/>
                <a:sym typeface="Aharoni"/>
                <a:hlinkClick r:id="rId3"/>
              </a:rPr>
              <a:t>https://www.youtube.com/watch?v=DSYE9jqQScM</a:t>
            </a:r>
            <a:endParaRPr b="0" i="0" sz="2000" u="none" cap="none" strike="noStrike">
              <a:solidFill>
                <a:schemeClr val="dk1"/>
              </a:solidFill>
              <a:latin typeface="Aharoni"/>
              <a:ea typeface="Aharoni"/>
              <a:cs typeface="Aharoni"/>
              <a:sym typeface="Aharon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Google Shape;188;p20"/>
          <p:cNvSpPr txBox="1"/>
          <p:nvPr>
            <p:ph type="title"/>
          </p:nvPr>
        </p:nvSpPr>
        <p:spPr>
          <a:xfrm>
            <a:off x="755576" y="404664"/>
            <a:ext cx="6781800" cy="936104"/>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0000"/>
              </a:buClr>
              <a:buSzPts val="5400"/>
              <a:buFont typeface="Impact"/>
              <a:buNone/>
            </a:pPr>
            <a:r>
              <a:rPr lang="en-US">
                <a:solidFill>
                  <a:srgbClr val="FF0000"/>
                </a:solidFill>
              </a:rPr>
              <a:t>3.</a:t>
            </a:r>
            <a:r>
              <a:rPr lang="en-US"/>
              <a:t> </a:t>
            </a:r>
            <a:r>
              <a:rPr lang="en-US">
                <a:solidFill>
                  <a:schemeClr val="dk1"/>
                </a:solidFill>
              </a:rPr>
              <a:t>Laminar mixing</a:t>
            </a:r>
            <a:endParaRPr/>
          </a:p>
        </p:txBody>
      </p:sp>
      <p:grpSp>
        <p:nvGrpSpPr>
          <p:cNvPr id="189" name="Google Shape;189;p20"/>
          <p:cNvGrpSpPr/>
          <p:nvPr/>
        </p:nvGrpSpPr>
        <p:grpSpPr>
          <a:xfrm>
            <a:off x="23658" y="1412776"/>
            <a:ext cx="9141767" cy="4726885"/>
            <a:chOff x="1116" y="0"/>
            <a:chExt cx="9141767" cy="4726885"/>
          </a:xfrm>
        </p:grpSpPr>
        <p:sp>
          <p:nvSpPr>
            <p:cNvPr id="190" name="Google Shape;190;p20"/>
            <p:cNvSpPr/>
            <p:nvPr/>
          </p:nvSpPr>
          <p:spPr>
            <a:xfrm rot="-5400000">
              <a:off x="-911252" y="912368"/>
              <a:ext cx="4726885" cy="2902148"/>
            </a:xfrm>
            <a:prstGeom prst="flowChartManualOperation">
              <a:avLst/>
            </a:prstGeom>
            <a:solidFill>
              <a:schemeClr val="accent2"/>
            </a:solidFill>
            <a:ln>
              <a:noFill/>
            </a:ln>
            <a:effectLst>
              <a:outerShdw blurRad="38100" rotWithShape="0" dir="5400000" dist="381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0"/>
            <p:cNvSpPr txBox="1"/>
            <p:nvPr/>
          </p:nvSpPr>
          <p:spPr>
            <a:xfrm>
              <a:off x="1117" y="945376"/>
              <a:ext cx="2902148" cy="2836131"/>
            </a:xfrm>
            <a:prstGeom prst="rect">
              <a:avLst/>
            </a:prstGeom>
            <a:noFill/>
            <a:ln>
              <a:noFill/>
            </a:ln>
          </p:spPr>
          <p:txBody>
            <a:bodyPr anchorCtr="0" anchor="ctr" bIns="0" lIns="158750" spcFirstLastPara="1" rIns="159375" wrap="square" tIns="0">
              <a:noAutofit/>
            </a:bodyPr>
            <a:lstStyle/>
            <a:p>
              <a:pPr indent="0" lvl="0" marL="0" marR="0" rtl="1" algn="ctr">
                <a:lnSpc>
                  <a:spcPct val="90000"/>
                </a:lnSpc>
                <a:spcBef>
                  <a:spcPts val="0"/>
                </a:spcBef>
                <a:spcAft>
                  <a:spcPts val="0"/>
                </a:spcAft>
                <a:buClr>
                  <a:srgbClr val="FFFF00"/>
                </a:buClr>
                <a:buSzPts val="2500"/>
                <a:buFont typeface="Teko"/>
                <a:buNone/>
              </a:pPr>
              <a:r>
                <a:rPr b="1" i="0" lang="en-US" sz="2500" u="none" cap="none" strike="noStrike">
                  <a:solidFill>
                    <a:srgbClr val="FFFF00"/>
                  </a:solidFill>
                  <a:latin typeface="Teko"/>
                  <a:ea typeface="Teko"/>
                  <a:cs typeface="Teko"/>
                  <a:sym typeface="Teko"/>
                </a:rPr>
                <a:t>Streamline or laminar flow</a:t>
              </a:r>
              <a:r>
                <a:rPr b="1" i="0" lang="en-US" sz="2500" u="none" cap="none" strike="noStrike">
                  <a:solidFill>
                    <a:schemeClr val="lt1"/>
                  </a:solidFill>
                  <a:latin typeface="Teko"/>
                  <a:ea typeface="Teko"/>
                  <a:cs typeface="Teko"/>
                  <a:sym typeface="Teko"/>
                </a:rPr>
                <a:t> is frequently encountered when </a:t>
              </a:r>
              <a:r>
                <a:rPr b="1" i="0" lang="en-US" sz="2500" u="none" cap="none" strike="noStrike">
                  <a:solidFill>
                    <a:srgbClr val="FFFF00"/>
                  </a:solidFill>
                  <a:latin typeface="Teko"/>
                  <a:ea typeface="Teko"/>
                  <a:cs typeface="Teko"/>
                  <a:sym typeface="Teko"/>
                </a:rPr>
                <a:t>highly viscous fluid </a:t>
              </a:r>
              <a:r>
                <a:rPr b="1" i="0" lang="en-US" sz="2500" u="none" cap="none" strike="noStrike">
                  <a:solidFill>
                    <a:schemeClr val="lt1"/>
                  </a:solidFill>
                  <a:latin typeface="Teko"/>
                  <a:ea typeface="Teko"/>
                  <a:cs typeface="Teko"/>
                  <a:sym typeface="Teko"/>
                </a:rPr>
                <a:t>are being processed.</a:t>
              </a:r>
              <a:endParaRPr b="0" i="0" sz="2500" u="none" cap="none" strike="noStrike">
                <a:solidFill>
                  <a:schemeClr val="lt1"/>
                </a:solidFill>
                <a:latin typeface="Teko"/>
                <a:ea typeface="Teko"/>
                <a:cs typeface="Teko"/>
                <a:sym typeface="Teko"/>
              </a:endParaRPr>
            </a:p>
          </p:txBody>
        </p:sp>
        <p:sp>
          <p:nvSpPr>
            <p:cNvPr id="192" name="Google Shape;192;p20"/>
            <p:cNvSpPr/>
            <p:nvPr/>
          </p:nvSpPr>
          <p:spPr>
            <a:xfrm rot="-5400000">
              <a:off x="2208557" y="912368"/>
              <a:ext cx="4726885" cy="2902148"/>
            </a:xfrm>
            <a:prstGeom prst="flowChartManualOperation">
              <a:avLst/>
            </a:prstGeom>
            <a:solidFill>
              <a:srgbClr val="AC956B"/>
            </a:solidFill>
            <a:ln>
              <a:noFill/>
            </a:ln>
            <a:effectLst>
              <a:outerShdw blurRad="38100" rotWithShape="0" dir="5400000" dist="381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0"/>
            <p:cNvSpPr txBox="1"/>
            <p:nvPr/>
          </p:nvSpPr>
          <p:spPr>
            <a:xfrm>
              <a:off x="3120926" y="945376"/>
              <a:ext cx="2902148" cy="2836131"/>
            </a:xfrm>
            <a:prstGeom prst="rect">
              <a:avLst/>
            </a:prstGeom>
            <a:noFill/>
            <a:ln>
              <a:noFill/>
            </a:ln>
          </p:spPr>
          <p:txBody>
            <a:bodyPr anchorCtr="0" anchor="ctr" bIns="0" lIns="158750" spcFirstLastPara="1" rIns="159375" wrap="square" tIns="0">
              <a:noAutofit/>
            </a:bodyPr>
            <a:lstStyle/>
            <a:p>
              <a:pPr indent="0" lvl="0" marL="0" marR="0" rtl="1" algn="ctr">
                <a:lnSpc>
                  <a:spcPct val="90000"/>
                </a:lnSpc>
                <a:spcBef>
                  <a:spcPts val="0"/>
                </a:spcBef>
                <a:spcAft>
                  <a:spcPts val="0"/>
                </a:spcAft>
                <a:buClr>
                  <a:srgbClr val="FFFF00"/>
                </a:buClr>
                <a:buSzPts val="2500"/>
                <a:buFont typeface="Teko"/>
                <a:buNone/>
              </a:pPr>
              <a:r>
                <a:rPr b="1" i="0" lang="en-US" sz="2500" u="none" cap="none" strike="noStrike">
                  <a:solidFill>
                    <a:srgbClr val="FFFF00"/>
                  </a:solidFill>
                  <a:latin typeface="Teko"/>
                  <a:ea typeface="Teko"/>
                  <a:cs typeface="Teko"/>
                  <a:sym typeface="Teko"/>
                </a:rPr>
                <a:t>occur with gentle stirring and adjacent to stationary surfaces in vessels </a:t>
              </a:r>
              <a:r>
                <a:rPr b="1" i="0" lang="en-US" sz="2500" u="none" cap="none" strike="noStrike">
                  <a:solidFill>
                    <a:schemeClr val="lt1"/>
                  </a:solidFill>
                  <a:latin typeface="Teko"/>
                  <a:ea typeface="Teko"/>
                  <a:cs typeface="Teko"/>
                  <a:sym typeface="Teko"/>
                </a:rPr>
                <a:t>where turbulent flow is predominant.</a:t>
              </a:r>
              <a:endParaRPr b="1" i="0" sz="2500" u="none" cap="none" strike="noStrike">
                <a:solidFill>
                  <a:schemeClr val="lt1"/>
                </a:solidFill>
                <a:latin typeface="Times New Roman"/>
                <a:ea typeface="Times New Roman"/>
                <a:cs typeface="Times New Roman"/>
                <a:sym typeface="Times New Roman"/>
              </a:endParaRPr>
            </a:p>
          </p:txBody>
        </p:sp>
        <p:sp>
          <p:nvSpPr>
            <p:cNvPr id="194" name="Google Shape;194;p20"/>
            <p:cNvSpPr/>
            <p:nvPr/>
          </p:nvSpPr>
          <p:spPr>
            <a:xfrm rot="-5400000">
              <a:off x="5328367" y="912368"/>
              <a:ext cx="4726885" cy="2902148"/>
            </a:xfrm>
            <a:prstGeom prst="flowChartManualOperation">
              <a:avLst/>
            </a:prstGeom>
            <a:solidFill>
              <a:schemeClr val="accent4"/>
            </a:solidFill>
            <a:ln>
              <a:noFill/>
            </a:ln>
            <a:effectLst>
              <a:outerShdw blurRad="38100" rotWithShape="0" dir="5400000" dist="381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0"/>
            <p:cNvSpPr txBox="1"/>
            <p:nvPr/>
          </p:nvSpPr>
          <p:spPr>
            <a:xfrm>
              <a:off x="6240736" y="945376"/>
              <a:ext cx="2902148" cy="2836131"/>
            </a:xfrm>
            <a:prstGeom prst="rect">
              <a:avLst/>
            </a:prstGeom>
            <a:noFill/>
            <a:ln>
              <a:noFill/>
            </a:ln>
          </p:spPr>
          <p:txBody>
            <a:bodyPr anchorCtr="0" anchor="ctr" bIns="0" lIns="158750" spcFirstLastPara="1" rIns="159375" wrap="square" tIns="0">
              <a:noAutofit/>
            </a:bodyPr>
            <a:lstStyle/>
            <a:p>
              <a:pPr indent="0" lvl="0" marL="0" marR="0" rtl="1" algn="ctr">
                <a:lnSpc>
                  <a:spcPct val="90000"/>
                </a:lnSpc>
                <a:spcBef>
                  <a:spcPts val="0"/>
                </a:spcBef>
                <a:spcAft>
                  <a:spcPts val="0"/>
                </a:spcAft>
                <a:buClr>
                  <a:schemeClr val="accent1"/>
                </a:buClr>
                <a:buSzPts val="2500"/>
                <a:buFont typeface="Aharoni"/>
                <a:buNone/>
              </a:pPr>
              <a:r>
                <a:rPr b="1" i="0" lang="en-US" sz="2500" u="none" cap="none" strike="noStrike">
                  <a:solidFill>
                    <a:schemeClr val="accent1"/>
                  </a:solidFill>
                  <a:latin typeface="Aharoni"/>
                  <a:ea typeface="Aharoni"/>
                  <a:cs typeface="Aharoni"/>
                  <a:sym typeface="Aharoni"/>
                </a:rPr>
                <a:t>Case:</a:t>
              </a:r>
              <a:r>
                <a:rPr b="1" i="0" lang="en-US" sz="2500" u="none" cap="none" strike="noStrike">
                  <a:solidFill>
                    <a:schemeClr val="lt1"/>
                  </a:solidFill>
                  <a:latin typeface="Teko"/>
                  <a:ea typeface="Teko"/>
                  <a:cs typeface="Teko"/>
                  <a:sym typeface="Teko"/>
                </a:rPr>
                <a:t> </a:t>
              </a:r>
              <a:r>
                <a:rPr b="1" i="0" lang="en-US" sz="2500" u="none" cap="none" strike="noStrike">
                  <a:solidFill>
                    <a:srgbClr val="FFBBBB"/>
                  </a:solidFill>
                  <a:latin typeface="Teko"/>
                  <a:ea typeface="Teko"/>
                  <a:cs typeface="Teko"/>
                  <a:sym typeface="Teko"/>
                </a:rPr>
                <a:t>Two dissimilar liquids are mixed through laminar flow</a:t>
              </a:r>
              <a:endParaRPr/>
            </a:p>
            <a:p>
              <a:pPr indent="0" lvl="0" marL="0" marR="0" rtl="1" algn="ctr">
                <a:lnSpc>
                  <a:spcPct val="90000"/>
                </a:lnSpc>
                <a:spcBef>
                  <a:spcPts val="875"/>
                </a:spcBef>
                <a:spcAft>
                  <a:spcPts val="0"/>
                </a:spcAft>
                <a:buClr>
                  <a:schemeClr val="dk1"/>
                </a:buClr>
                <a:buSzPts val="2500"/>
                <a:buFont typeface="Times New Roman"/>
                <a:buNone/>
              </a:pPr>
              <a:r>
                <a:t/>
              </a:r>
              <a:endParaRPr b="1" i="0" sz="2500" u="none" cap="none" strike="noStrike">
                <a:solidFill>
                  <a:schemeClr val="lt1"/>
                </a:solidFill>
                <a:latin typeface="Teko"/>
                <a:ea typeface="Teko"/>
                <a:cs typeface="Teko"/>
                <a:sym typeface="Teko"/>
              </a:endParaRPr>
            </a:p>
            <a:p>
              <a:pPr indent="0" lvl="0" marL="0" marR="0" rtl="1" algn="ctr">
                <a:lnSpc>
                  <a:spcPct val="90000"/>
                </a:lnSpc>
                <a:spcBef>
                  <a:spcPts val="875"/>
                </a:spcBef>
                <a:spcAft>
                  <a:spcPts val="0"/>
                </a:spcAft>
                <a:buClr>
                  <a:schemeClr val="lt1"/>
                </a:buClr>
                <a:buSzPts val="2500"/>
                <a:buFont typeface="Teko"/>
                <a:buNone/>
              </a:pPr>
              <a:r>
                <a:rPr b="1" i="0" lang="en-US" sz="2500" u="none" cap="none" strike="noStrike">
                  <a:solidFill>
                    <a:schemeClr val="lt1"/>
                  </a:solidFill>
                  <a:latin typeface="Teko"/>
                  <a:ea typeface="Teko"/>
                  <a:cs typeface="Teko"/>
                  <a:sym typeface="Teko"/>
                </a:rPr>
                <a:t>Shear generated and stretches the interface between them.</a:t>
              </a:r>
              <a:endParaRPr b="1" i="0" sz="2500" u="none" cap="none" strike="noStrike">
                <a:solidFill>
                  <a:schemeClr val="lt1"/>
                </a:solidFill>
                <a:latin typeface="Teko"/>
                <a:ea typeface="Teko"/>
                <a:cs typeface="Teko"/>
                <a:sym typeface="Teko"/>
              </a:endParaRPr>
            </a:p>
          </p:txBody>
        </p:sp>
      </p:grpSp>
      <p:sp>
        <p:nvSpPr>
          <p:cNvPr id="196" name="Google Shape;196;p20"/>
          <p:cNvSpPr/>
          <p:nvPr/>
        </p:nvSpPr>
        <p:spPr>
          <a:xfrm>
            <a:off x="899592" y="6211669"/>
            <a:ext cx="7344816" cy="400110"/>
          </a:xfrm>
          <a:prstGeom prst="rect">
            <a:avLst/>
          </a:prstGeom>
          <a:noFill/>
          <a:ln>
            <a:noFill/>
          </a:ln>
        </p:spPr>
        <p:txBody>
          <a:bodyPr anchorCtr="0" anchor="t" bIns="45700" lIns="91425" spcFirstLastPara="1" rIns="91425" wrap="square" tIns="45700">
            <a:noAutofit/>
          </a:bodyPr>
          <a:lstStyle/>
          <a:p>
            <a:pPr indent="0" lvl="0" marL="0" marR="0" rtl="1" algn="ctr">
              <a:spcBef>
                <a:spcPts val="0"/>
              </a:spcBef>
              <a:spcAft>
                <a:spcPts val="0"/>
              </a:spcAft>
              <a:buNone/>
            </a:pPr>
            <a:r>
              <a:rPr b="0" i="0" lang="en-US" sz="2000" u="sng" cap="none" strike="noStrike">
                <a:solidFill>
                  <a:schemeClr val="hlink"/>
                </a:solidFill>
                <a:latin typeface="Aharoni"/>
                <a:ea typeface="Aharoni"/>
                <a:cs typeface="Aharoni"/>
                <a:sym typeface="Aharoni"/>
                <a:hlinkClick r:id="rId3"/>
              </a:rPr>
              <a:t>https://www.youtube.com/watch?v=DHG3f8bWJVw</a:t>
            </a:r>
            <a:endParaRPr b="0" i="0" sz="2000" u="none" cap="none" strike="noStrike">
              <a:solidFill>
                <a:schemeClr val="dk1"/>
              </a:solidFill>
              <a:latin typeface="Aharoni"/>
              <a:ea typeface="Aharoni"/>
              <a:cs typeface="Aharoni"/>
              <a:sym typeface="Aharoni"/>
            </a:endParaRPr>
          </a:p>
        </p:txBody>
      </p:sp>
      <p:sp>
        <p:nvSpPr>
          <p:cNvPr id="197" name="Google Shape;197;p20"/>
          <p:cNvSpPr/>
          <p:nvPr/>
        </p:nvSpPr>
        <p:spPr>
          <a:xfrm>
            <a:off x="7537376" y="3573016"/>
            <a:ext cx="346992" cy="504056"/>
          </a:xfrm>
          <a:prstGeom prst="downArrow">
            <a:avLst>
              <a:gd fmla="val 50000" name="adj1"/>
              <a:gd fmla="val 50000" name="adj2"/>
            </a:avLst>
          </a:prstGeom>
          <a:solidFill>
            <a:schemeClr val="accent1"/>
          </a:solidFill>
          <a:ln cap="flat" cmpd="sng" w="22225">
            <a:solidFill>
              <a:srgbClr val="7E0000"/>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 name="Shape 201"/>
        <p:cNvGrpSpPr/>
        <p:nvPr/>
      </p:nvGrpSpPr>
      <p:grpSpPr>
        <a:xfrm>
          <a:off x="0" y="0"/>
          <a:ext cx="0" cy="0"/>
          <a:chOff x="0" y="0"/>
          <a:chExt cx="0" cy="0"/>
        </a:xfrm>
      </p:grpSpPr>
      <p:sp>
        <p:nvSpPr>
          <p:cNvPr id="202" name="Google Shape;202;p21"/>
          <p:cNvSpPr txBox="1"/>
          <p:nvPr>
            <p:ph type="title"/>
          </p:nvPr>
        </p:nvSpPr>
        <p:spPr>
          <a:xfrm>
            <a:off x="827584" y="486154"/>
            <a:ext cx="7416824" cy="10961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FF0000"/>
              </a:buClr>
              <a:buSzPts val="5400"/>
              <a:buFont typeface="Impact"/>
              <a:buNone/>
            </a:pPr>
            <a:r>
              <a:rPr lang="en-US">
                <a:solidFill>
                  <a:srgbClr val="FF0000"/>
                </a:solidFill>
              </a:rPr>
              <a:t>4.</a:t>
            </a:r>
            <a:r>
              <a:rPr lang="en-US"/>
              <a:t> </a:t>
            </a:r>
            <a:r>
              <a:rPr lang="en-US">
                <a:solidFill>
                  <a:schemeClr val="dk1"/>
                </a:solidFill>
              </a:rPr>
              <a:t>Molecular diffusion</a:t>
            </a:r>
            <a:endParaRPr/>
          </a:p>
        </p:txBody>
      </p:sp>
      <p:grpSp>
        <p:nvGrpSpPr>
          <p:cNvPr id="203" name="Google Shape;203;p21"/>
          <p:cNvGrpSpPr/>
          <p:nvPr/>
        </p:nvGrpSpPr>
        <p:grpSpPr>
          <a:xfrm>
            <a:off x="-5286699" y="126734"/>
            <a:ext cx="14297156" cy="6386042"/>
            <a:chOff x="-5322195" y="-821279"/>
            <a:chExt cx="14297156" cy="6386042"/>
          </a:xfrm>
        </p:grpSpPr>
        <p:sp>
          <p:nvSpPr>
            <p:cNvPr id="204" name="Google Shape;204;p21"/>
            <p:cNvSpPr/>
            <p:nvPr/>
          </p:nvSpPr>
          <p:spPr>
            <a:xfrm>
              <a:off x="-5322195" y="-821279"/>
              <a:ext cx="6386042" cy="6386042"/>
            </a:xfrm>
            <a:prstGeom prst="blockArc">
              <a:avLst>
                <a:gd fmla="val 18900000" name="adj1"/>
                <a:gd fmla="val 2700000" name="adj2"/>
                <a:gd fmla="val 338" name="adj3"/>
              </a:avLst>
            </a:prstGeom>
            <a:noFill/>
            <a:ln cap="flat" cmpd="sng" w="22225">
              <a:solidFill>
                <a:srgbClr val="B7595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1"/>
            <p:cNvSpPr/>
            <p:nvPr/>
          </p:nvSpPr>
          <p:spPr>
            <a:xfrm>
              <a:off x="871970" y="677654"/>
              <a:ext cx="8102991" cy="1355118"/>
            </a:xfrm>
            <a:prstGeom prst="rect">
              <a:avLst/>
            </a:prstGeom>
            <a:solidFill>
              <a:srgbClr val="AD0000">
                <a:alpha val="89803"/>
              </a:srgbClr>
            </a:solidFill>
            <a:ln>
              <a:noFill/>
            </a:ln>
            <a:effectLst>
              <a:outerShdw blurRad="50800" rotWithShape="0" dir="5280000" dist="127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1"/>
            <p:cNvSpPr txBox="1"/>
            <p:nvPr/>
          </p:nvSpPr>
          <p:spPr>
            <a:xfrm>
              <a:off x="871970" y="677654"/>
              <a:ext cx="8102991" cy="1355118"/>
            </a:xfrm>
            <a:prstGeom prst="rect">
              <a:avLst/>
            </a:prstGeom>
            <a:noFill/>
            <a:ln>
              <a:noFill/>
            </a:ln>
          </p:spPr>
          <p:txBody>
            <a:bodyPr anchorCtr="0" anchor="ctr" bIns="63500" lIns="1075625" spcFirstLastPara="1" rIns="63500" wrap="square" tIns="63500">
              <a:noAutofit/>
            </a:bodyPr>
            <a:lstStyle/>
            <a:p>
              <a:pPr indent="0" lvl="0" marL="0" marR="0" rtl="1" algn="just">
                <a:lnSpc>
                  <a:spcPct val="90000"/>
                </a:lnSpc>
                <a:spcBef>
                  <a:spcPts val="0"/>
                </a:spcBef>
                <a:spcAft>
                  <a:spcPts val="0"/>
                </a:spcAft>
                <a:buClr>
                  <a:schemeClr val="dk1"/>
                </a:buClr>
                <a:buSzPts val="2500"/>
                <a:buFont typeface="Aharoni"/>
                <a:buNone/>
              </a:pPr>
              <a:r>
                <a:rPr b="1" i="0" lang="en-US" sz="2500" u="none" cap="none" strike="noStrike">
                  <a:solidFill>
                    <a:schemeClr val="dk1"/>
                  </a:solidFill>
                  <a:latin typeface="Aharoni"/>
                  <a:ea typeface="Aharoni"/>
                  <a:cs typeface="Aharoni"/>
                  <a:sym typeface="Aharoni"/>
                </a:rPr>
                <a:t>Mixing at the molecular level by diffusion resulting from thermal motion of molecules.</a:t>
              </a:r>
              <a:endParaRPr b="1" i="0" sz="2500" u="none" cap="none" strike="noStrike">
                <a:solidFill>
                  <a:schemeClr val="dk1"/>
                </a:solidFill>
                <a:latin typeface="Times New Roman"/>
                <a:ea typeface="Times New Roman"/>
                <a:cs typeface="Times New Roman"/>
                <a:sym typeface="Times New Roman"/>
              </a:endParaRPr>
            </a:p>
          </p:txBody>
        </p:sp>
        <p:sp>
          <p:nvSpPr>
            <p:cNvPr id="207" name="Google Shape;207;p21"/>
            <p:cNvSpPr/>
            <p:nvPr/>
          </p:nvSpPr>
          <p:spPr>
            <a:xfrm>
              <a:off x="25021" y="508264"/>
              <a:ext cx="1693898" cy="1693898"/>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21"/>
            <p:cNvSpPr/>
            <p:nvPr/>
          </p:nvSpPr>
          <p:spPr>
            <a:xfrm>
              <a:off x="871970" y="2710711"/>
              <a:ext cx="8102991" cy="1355118"/>
            </a:xfrm>
            <a:prstGeom prst="rect">
              <a:avLst/>
            </a:prstGeom>
            <a:solidFill>
              <a:srgbClr val="AD0000">
                <a:alpha val="49803"/>
              </a:srgbClr>
            </a:solidFill>
            <a:ln>
              <a:noFill/>
            </a:ln>
            <a:effectLst>
              <a:outerShdw blurRad="50800" rotWithShape="0" dir="5280000" dist="127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21"/>
            <p:cNvSpPr txBox="1"/>
            <p:nvPr/>
          </p:nvSpPr>
          <p:spPr>
            <a:xfrm>
              <a:off x="871970" y="2710711"/>
              <a:ext cx="8102991" cy="1355118"/>
            </a:xfrm>
            <a:prstGeom prst="rect">
              <a:avLst/>
            </a:prstGeom>
            <a:noFill/>
            <a:ln>
              <a:noFill/>
            </a:ln>
          </p:spPr>
          <p:txBody>
            <a:bodyPr anchorCtr="0" anchor="ctr" bIns="63500" lIns="1075625" spcFirstLastPara="1" rIns="63500" wrap="square" tIns="63500">
              <a:noAutofit/>
            </a:bodyPr>
            <a:lstStyle/>
            <a:p>
              <a:pPr indent="0" lvl="0" marL="0" marR="0" rtl="1" algn="just">
                <a:lnSpc>
                  <a:spcPct val="90000"/>
                </a:lnSpc>
                <a:spcBef>
                  <a:spcPts val="0"/>
                </a:spcBef>
                <a:spcAft>
                  <a:spcPts val="0"/>
                </a:spcAft>
                <a:buClr>
                  <a:schemeClr val="dk1"/>
                </a:buClr>
                <a:buSzPts val="2500"/>
                <a:buFont typeface="Aharoni"/>
                <a:buNone/>
              </a:pPr>
              <a:r>
                <a:rPr b="1" i="0" lang="en-US" sz="2500" u="none" cap="none" strike="noStrike">
                  <a:solidFill>
                    <a:schemeClr val="dk1"/>
                  </a:solidFill>
                  <a:latin typeface="Aharoni"/>
                  <a:ea typeface="Aharoni"/>
                  <a:cs typeface="Aharoni"/>
                  <a:sym typeface="Aharoni"/>
                </a:rPr>
                <a:t>Occurs in conjugation with laminar flow that tends to reduce sharp discontinuities at the interface between the fluid layers which leads to complete mixing after sufficient time.</a:t>
              </a:r>
              <a:endParaRPr b="0" i="0" sz="2500" u="none" cap="none" strike="noStrike">
                <a:solidFill>
                  <a:schemeClr val="dk1"/>
                </a:solidFill>
                <a:latin typeface="Aharoni"/>
                <a:ea typeface="Aharoni"/>
                <a:cs typeface="Aharoni"/>
                <a:sym typeface="Aharoni"/>
              </a:endParaRPr>
            </a:p>
          </p:txBody>
        </p:sp>
        <p:sp>
          <p:nvSpPr>
            <p:cNvPr id="210" name="Google Shape;210;p21"/>
            <p:cNvSpPr/>
            <p:nvPr/>
          </p:nvSpPr>
          <p:spPr>
            <a:xfrm>
              <a:off x="25021" y="2541321"/>
              <a:ext cx="1693898" cy="1693898"/>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1" name="Google Shape;211;p21"/>
          <p:cNvSpPr/>
          <p:nvPr/>
        </p:nvSpPr>
        <p:spPr>
          <a:xfrm>
            <a:off x="611560" y="6211669"/>
            <a:ext cx="7848872" cy="400110"/>
          </a:xfrm>
          <a:prstGeom prst="rect">
            <a:avLst/>
          </a:prstGeom>
          <a:noFill/>
          <a:ln>
            <a:noFill/>
          </a:ln>
        </p:spPr>
        <p:txBody>
          <a:bodyPr anchorCtr="0" anchor="t" bIns="45700" lIns="91425" spcFirstLastPara="1" rIns="91425" wrap="square" tIns="45700">
            <a:noAutofit/>
          </a:bodyPr>
          <a:lstStyle/>
          <a:p>
            <a:pPr indent="0" lvl="0" marL="0" marR="0" rtl="1" algn="ctr">
              <a:spcBef>
                <a:spcPts val="0"/>
              </a:spcBef>
              <a:spcAft>
                <a:spcPts val="0"/>
              </a:spcAft>
              <a:buNone/>
            </a:pPr>
            <a:r>
              <a:rPr b="1" i="0" lang="en-US" sz="2000" u="sng" cap="none" strike="noStrike">
                <a:solidFill>
                  <a:schemeClr val="hlink"/>
                </a:solidFill>
                <a:latin typeface="Aharoni"/>
                <a:ea typeface="Aharoni"/>
                <a:cs typeface="Aharoni"/>
                <a:sym typeface="Aharoni"/>
                <a:hlinkClick r:id="rId3"/>
              </a:rPr>
              <a:t>https://www.youtube.com/watch?v=tgODpDhrE6k</a:t>
            </a:r>
            <a:endParaRPr b="1" i="0" sz="2000" u="none" cap="none" strike="noStrike">
              <a:solidFill>
                <a:schemeClr val="dk1"/>
              </a:solidFill>
              <a:latin typeface="Aharoni"/>
              <a:ea typeface="Aharoni"/>
              <a:cs typeface="Aharoni"/>
              <a:sym typeface="Aharoni"/>
            </a:endParaRPr>
          </a:p>
        </p:txBody>
      </p:sp>
      <p:sp>
        <p:nvSpPr>
          <p:cNvPr id="212" name="Google Shape;212;p21"/>
          <p:cNvSpPr/>
          <p:nvPr/>
        </p:nvSpPr>
        <p:spPr>
          <a:xfrm>
            <a:off x="827584" y="5691496"/>
            <a:ext cx="7416824" cy="400110"/>
          </a:xfrm>
          <a:prstGeom prst="rect">
            <a:avLst/>
          </a:prstGeom>
          <a:noFill/>
          <a:ln>
            <a:noFill/>
          </a:ln>
        </p:spPr>
        <p:txBody>
          <a:bodyPr anchorCtr="0" anchor="t" bIns="45700" lIns="91425" spcFirstLastPara="1" rIns="91425" wrap="square" tIns="45700">
            <a:noAutofit/>
          </a:bodyPr>
          <a:lstStyle/>
          <a:p>
            <a:pPr indent="0" lvl="0" marL="0" marR="0" rtl="1" algn="ctr">
              <a:spcBef>
                <a:spcPts val="0"/>
              </a:spcBef>
              <a:spcAft>
                <a:spcPts val="0"/>
              </a:spcAft>
              <a:buNone/>
            </a:pPr>
            <a:r>
              <a:rPr b="0" i="0" lang="en-US" sz="2000" u="sng" cap="none" strike="noStrike">
                <a:solidFill>
                  <a:schemeClr val="hlink"/>
                </a:solidFill>
                <a:latin typeface="Aharoni"/>
                <a:ea typeface="Aharoni"/>
                <a:cs typeface="Aharoni"/>
                <a:sym typeface="Aharoni"/>
                <a:hlinkClick r:id="rId4"/>
              </a:rPr>
              <a:t>https://www.youtube.com/watch?v=EDehKF5sH9Y</a:t>
            </a:r>
            <a:endParaRPr b="0" i="0" sz="2000" u="none" cap="none" strike="noStrike">
              <a:solidFill>
                <a:schemeClr val="dk1"/>
              </a:solidFill>
              <a:latin typeface="Aharoni"/>
              <a:ea typeface="Aharoni"/>
              <a:cs typeface="Aharoni"/>
              <a:sym typeface="Aharon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NewsPrint">
  <a:themeElements>
    <a:clrScheme name="NewsPrint">
      <a:dk1>
        <a:srgbClr val="000000"/>
      </a:dk1>
      <a:lt1>
        <a:srgbClr val="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