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8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1846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0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5376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822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42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62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53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7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71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71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52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281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70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4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338BE-7CB7-481E-AE8A-62199C33485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B4E0BB2-BBA4-4512-B206-4AB127EC2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9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  <p:sldLayoutId id="214748385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F6F59-F5A1-48AE-8A62-7CFBA300A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Reaction of five member ring heterocyclic with one hetero atom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90CA844-69FD-4EF7-85B7-CAB84EB3C8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                                 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87148B-E60F-4A54-8650-D3F574FE8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0425" y="5828937"/>
            <a:ext cx="881575" cy="1029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EB6AB-3423-41BE-B22E-935D1F7B9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949" y="1"/>
            <a:ext cx="11995051" cy="52244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CE35AC-DD4E-4B39-BD15-7811630867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6025" y="5224463"/>
            <a:ext cx="1795975" cy="15952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B5C89C-FE6C-4378-9760-C647B496E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947" y="5186182"/>
            <a:ext cx="10199078" cy="167181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24CED44-C6BB-4A98-A231-1F7769DBD154}"/>
              </a:ext>
            </a:extLst>
          </p:cNvPr>
          <p:cNvSpPr/>
          <p:nvPr/>
        </p:nvSpPr>
        <p:spPr>
          <a:xfrm>
            <a:off x="5631877" y="5811472"/>
            <a:ext cx="354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Assist. Prof. Dr. Ayad MR Raauf</a:t>
            </a:r>
          </a:p>
        </p:txBody>
      </p:sp>
    </p:spTree>
    <p:extLst>
      <p:ext uri="{BB962C8B-B14F-4D97-AF65-F5344CB8AC3E}">
        <p14:creationId xmlns:p14="http://schemas.microsoft.com/office/powerpoint/2010/main" val="2232062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64678-CCE7-42A2-A2B9-3352E5201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" y="0"/>
            <a:ext cx="12037255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86A47E3-B983-45ED-9D1E-5E51D3197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3219" y="6452235"/>
            <a:ext cx="209550" cy="17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720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A6778-2B01-4E67-9E92-BDED2BC02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0"/>
            <a:ext cx="1205132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4F6C94-348E-449B-9A17-67244B145E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014" y="6367388"/>
            <a:ext cx="282967" cy="308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781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D254F9B-4963-4DFE-9388-784C597FB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8" y="0"/>
            <a:ext cx="1206539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404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B42EF1-126A-4582-848D-E9004D0188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0"/>
            <a:ext cx="12065391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462E920-FD26-4CF6-B24F-2B7BFE8F8F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8201" y="6414354"/>
            <a:ext cx="171450" cy="21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988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2D78E4-1447-46DC-8DCE-1085CCA6C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5" y="-33556"/>
            <a:ext cx="12037255" cy="689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23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847AA0D-D352-4440-9E9A-9EBFB6D6B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10" y="0"/>
            <a:ext cx="120653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7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C54601-F374-4BEA-ABA2-9CFF9E6BD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0"/>
            <a:ext cx="1200912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468DE82-D4E3-4FC0-AE14-0C5283495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54007" y="5934075"/>
            <a:ext cx="628650" cy="923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C18A5F-80FF-4043-B253-97E3001B2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1218" y="6167437"/>
            <a:ext cx="5143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151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20B0BB-2F11-4D35-960F-F718AF6BA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" y="0"/>
            <a:ext cx="1202318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F62C7C-251C-468B-A455-FFAC79553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1280" y="5686424"/>
            <a:ext cx="161778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46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0B107C-0166-417F-AF7C-E55F330FC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63305"/>
            <a:ext cx="12051323" cy="67313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6CF0FE-96E4-4AA2-B2A4-5786DBB71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1421" y="6270555"/>
            <a:ext cx="1894449" cy="5874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85D6C7-5DD8-445E-A09C-BD558F6AB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6532099" y="5987178"/>
            <a:ext cx="457200" cy="283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B37235C-4642-4AD4-A9D5-0489EA82B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1784" y="6042541"/>
            <a:ext cx="457200" cy="266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09D026F-5592-4631-BA7E-E86FF80AE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9152206" y="4399259"/>
            <a:ext cx="1356359" cy="190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8E2511-FB06-411B-AF06-7ECEC2FFC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8887" y="5392936"/>
            <a:ext cx="457200" cy="266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00A3EE-545F-487C-B9D0-87C9A3447D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9698" y="5770492"/>
            <a:ext cx="1894449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18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E58B5F-3EAD-4BE6-BDFE-48B780B413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0"/>
            <a:ext cx="12065391" cy="395749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E43B6C-090D-42C0-B4ED-232D310D0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10" y="3957490"/>
            <a:ext cx="10311618" cy="29005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06B8C4-4ED2-4FBC-95E1-830533235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228" y="3957490"/>
            <a:ext cx="1195754" cy="2900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EDED7E-E422-45EE-93AF-2DB21B9421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0210" y="5876923"/>
            <a:ext cx="1753771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65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C95A9-25B6-45FB-9AF3-AC52B015EE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0"/>
            <a:ext cx="12065391" cy="64121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FC4055B-DDA8-45C2-BD22-FD44DC299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09" y="6412156"/>
            <a:ext cx="10866130" cy="44584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351F99-AF70-4F96-B46A-C94BCF86F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2738" y="5806403"/>
            <a:ext cx="1199261" cy="105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674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5AC07F-DA95-4A8E-8A6B-F31DAE5BB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77" y="0"/>
            <a:ext cx="1205132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332530-66DA-46F1-8708-07B98110E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5778" y="6353101"/>
            <a:ext cx="200025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4402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780</TotalTime>
  <Words>21</Words>
  <Application>Microsoft Office PowerPoint</Application>
  <PresentationFormat>Widescreen</PresentationFormat>
  <Paragraphs>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Wisp</vt:lpstr>
      <vt:lpstr>Reaction of five member ring heterocyclic with one hetero atom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Reaction of five member ring heterocyclic with one hetero atom</dc:title>
  <dc:creator>ayad raauf</dc:creator>
  <cp:lastModifiedBy>ayad raauf</cp:lastModifiedBy>
  <cp:revision>11</cp:revision>
  <dcterms:created xsi:type="dcterms:W3CDTF">2020-05-12T05:36:15Z</dcterms:created>
  <dcterms:modified xsi:type="dcterms:W3CDTF">2020-05-12T18:37:51Z</dcterms:modified>
</cp:coreProperties>
</file>