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5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6" r:id="rId2"/>
    <p:sldId id="264" r:id="rId3"/>
    <p:sldId id="265" r:id="rId4"/>
    <p:sldId id="284" r:id="rId5"/>
    <p:sldId id="266" r:id="rId6"/>
    <p:sldId id="267" r:id="rId7"/>
    <p:sldId id="268" r:id="rId8"/>
    <p:sldId id="271" r:id="rId9"/>
    <p:sldId id="272" r:id="rId10"/>
    <p:sldId id="273" r:id="rId11"/>
    <p:sldId id="276" r:id="rId12"/>
    <p:sldId id="285" r:id="rId13"/>
    <p:sldId id="274" r:id="rId14"/>
    <p:sldId id="277" r:id="rId15"/>
    <p:sldId id="278" r:id="rId16"/>
    <p:sldId id="279" r:id="rId17"/>
    <p:sldId id="280" r:id="rId18"/>
    <p:sldId id="281" r:id="rId19"/>
    <p:sldId id="28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3B7F76-03B9-4AC3-8440-EC6A59BE0C12}" type="doc">
      <dgm:prSet loTypeId="urn:microsoft.com/office/officeart/2005/8/layout/hierarchy3" loCatId="hierarchy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9E50C1F1-22C7-42BA-94F3-8F6D23A195B4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800" dirty="0" smtClean="0">
              <a:latin typeface="Comic Sans MS" panose="030F0702030302020204" pitchFamily="66" charset="0"/>
            </a:rPr>
            <a:t>Factors affecting chemical shift</a:t>
          </a:r>
          <a:endParaRPr lang="en-GB" sz="1800" dirty="0"/>
        </a:p>
      </dgm:t>
    </dgm:pt>
    <dgm:pt modelId="{6775D915-3E13-4C76-B76A-69F8FBDF898D}" type="parTrans" cxnId="{9311703A-6770-4F44-BB42-9752F9BF1F71}">
      <dgm:prSet/>
      <dgm:spPr/>
      <dgm:t>
        <a:bodyPr/>
        <a:lstStyle/>
        <a:p>
          <a:endParaRPr lang="en-GB"/>
        </a:p>
      </dgm:t>
    </dgm:pt>
    <dgm:pt modelId="{9C9484C0-54F0-4A25-8156-6FA4C3DAC7D8}" type="sibTrans" cxnId="{9311703A-6770-4F44-BB42-9752F9BF1F71}">
      <dgm:prSet/>
      <dgm:spPr/>
      <dgm:t>
        <a:bodyPr/>
        <a:lstStyle/>
        <a:p>
          <a:endParaRPr lang="en-GB"/>
        </a:p>
      </dgm:t>
    </dgm:pt>
    <dgm:pt modelId="{994A73A1-CE83-423A-9CC9-5885CB585079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GB" sz="1600" dirty="0" smtClean="0">
              <a:latin typeface="Comic Sans MS" panose="030F0702030302020204" pitchFamily="66" charset="0"/>
            </a:rPr>
            <a:t>Electronegativity inductive effect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02ADCB55-4167-40E2-BBF0-6A7E12720267}" type="parTrans" cxnId="{DFEC09C1-F8F7-4092-BE34-C83039FDF62D}">
      <dgm:prSet/>
      <dgm:spPr/>
      <dgm:t>
        <a:bodyPr/>
        <a:lstStyle/>
        <a:p>
          <a:endParaRPr lang="en-GB"/>
        </a:p>
      </dgm:t>
    </dgm:pt>
    <dgm:pt modelId="{A8936672-DBDC-44F9-9A85-BAE1D976209D}" type="sibTrans" cxnId="{DFEC09C1-F8F7-4092-BE34-C83039FDF62D}">
      <dgm:prSet/>
      <dgm:spPr/>
      <dgm:t>
        <a:bodyPr/>
        <a:lstStyle/>
        <a:p>
          <a:endParaRPr lang="en-GB"/>
        </a:p>
      </dgm:t>
    </dgm:pt>
    <dgm:pt modelId="{F2CA7787-4934-4AA4-838E-58CE8CE9C64D}">
      <dgm:prSet phldrT="[Text]" custT="1"/>
      <dgm:spPr/>
      <dgm:t>
        <a:bodyPr/>
        <a:lstStyle/>
        <a:p>
          <a:r>
            <a:rPr lang="en-GB" sz="1600" dirty="0" err="1" smtClean="0">
              <a:latin typeface="Comic Sans MS" panose="030F0702030302020204" pitchFamily="66" charset="0"/>
            </a:rPr>
            <a:t>Anisotrophic</a:t>
          </a:r>
          <a:r>
            <a:rPr lang="en-GB" sz="1600" dirty="0" smtClean="0">
              <a:latin typeface="Comic Sans MS" panose="030F0702030302020204" pitchFamily="66" charset="0"/>
            </a:rPr>
            <a:t> effect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3F0E8A08-5847-4B3B-89FF-08937E60D5F9}" type="parTrans" cxnId="{91B9095D-B5D9-4DAE-9602-D54C1C8CF7C2}">
      <dgm:prSet/>
      <dgm:spPr/>
      <dgm:t>
        <a:bodyPr/>
        <a:lstStyle/>
        <a:p>
          <a:endParaRPr lang="en-GB"/>
        </a:p>
      </dgm:t>
    </dgm:pt>
    <dgm:pt modelId="{C050D86A-5D31-428F-9D09-CA34CEE61A2B}" type="sibTrans" cxnId="{91B9095D-B5D9-4DAE-9602-D54C1C8CF7C2}">
      <dgm:prSet/>
      <dgm:spPr/>
      <dgm:t>
        <a:bodyPr/>
        <a:lstStyle/>
        <a:p>
          <a:endParaRPr lang="en-GB"/>
        </a:p>
      </dgm:t>
    </dgm:pt>
    <dgm:pt modelId="{F9AD01EB-FEE0-4AFC-B877-62AAE43A8E82}">
      <dgm:prSet phldrT="[Text]" custT="1"/>
      <dgm:spPr/>
      <dgm:t>
        <a:bodyPr/>
        <a:lstStyle/>
        <a:p>
          <a:r>
            <a:rPr lang="en-GB" sz="1600" dirty="0" smtClean="0">
              <a:latin typeface="Comic Sans MS" panose="030F0702030302020204" pitchFamily="66" charset="0"/>
            </a:rPr>
            <a:t>Hydrogen bonding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B6D57C48-975A-48A5-A4C3-223FF2D9ECD2}" type="parTrans" cxnId="{9ABA3567-B5E9-46A8-9534-05674ACE15B2}">
      <dgm:prSet/>
      <dgm:spPr/>
      <dgm:t>
        <a:bodyPr/>
        <a:lstStyle/>
        <a:p>
          <a:endParaRPr lang="en-GB"/>
        </a:p>
      </dgm:t>
    </dgm:pt>
    <dgm:pt modelId="{09EDFB8F-A346-4975-9321-D2FD6F57E382}" type="sibTrans" cxnId="{9ABA3567-B5E9-46A8-9534-05674ACE15B2}">
      <dgm:prSet/>
      <dgm:spPr/>
      <dgm:t>
        <a:bodyPr/>
        <a:lstStyle/>
        <a:p>
          <a:endParaRPr lang="en-GB"/>
        </a:p>
      </dgm:t>
    </dgm:pt>
    <dgm:pt modelId="{B6B6EDBA-0FFC-4786-A1BD-21F61087820C}">
      <dgm:prSet phldrT="[Text]" custT="1"/>
      <dgm:spPr/>
      <dgm:t>
        <a:bodyPr/>
        <a:lstStyle/>
        <a:p>
          <a:r>
            <a:rPr lang="en-GB" sz="1600" dirty="0" err="1" smtClean="0">
              <a:latin typeface="Comic Sans MS" panose="030F0702030302020204" pitchFamily="66" charset="0"/>
            </a:rPr>
            <a:t>Vanderwaal’s</a:t>
          </a:r>
          <a:r>
            <a:rPr lang="en-GB" sz="1600" dirty="0" smtClean="0">
              <a:latin typeface="Comic Sans MS" panose="030F0702030302020204" pitchFamily="66" charset="0"/>
            </a:rPr>
            <a:t> </a:t>
          </a:r>
          <a:r>
            <a:rPr lang="en-GB" sz="1600" dirty="0" err="1" smtClean="0">
              <a:latin typeface="Comic Sans MS" panose="030F0702030302020204" pitchFamily="66" charset="0"/>
            </a:rPr>
            <a:t>deshielding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FB1CC120-CAED-4532-A4EB-491BAC4422B3}" type="parTrans" cxnId="{5800B069-114B-4EA3-9DB1-17D665179456}">
      <dgm:prSet/>
      <dgm:spPr/>
      <dgm:t>
        <a:bodyPr/>
        <a:lstStyle/>
        <a:p>
          <a:endParaRPr lang="en-GB"/>
        </a:p>
      </dgm:t>
    </dgm:pt>
    <dgm:pt modelId="{DEC64134-FD88-4584-AA82-35DBA8B68CFE}" type="sibTrans" cxnId="{5800B069-114B-4EA3-9DB1-17D665179456}">
      <dgm:prSet/>
      <dgm:spPr/>
      <dgm:t>
        <a:bodyPr/>
        <a:lstStyle/>
        <a:p>
          <a:endParaRPr lang="en-GB"/>
        </a:p>
      </dgm:t>
    </dgm:pt>
    <dgm:pt modelId="{49C9AF48-0FD4-489E-B1AD-497043C212A6}" type="pres">
      <dgm:prSet presAssocID="{B43B7F76-03B9-4AC3-8440-EC6A59BE0C1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12CA9392-82C0-4242-8CE1-CC99BF1C1922}" type="pres">
      <dgm:prSet presAssocID="{9E50C1F1-22C7-42BA-94F3-8F6D23A195B4}" presName="root" presStyleCnt="0"/>
      <dgm:spPr/>
    </dgm:pt>
    <dgm:pt modelId="{31984574-6F39-44FF-BE4D-729FDEFE2861}" type="pres">
      <dgm:prSet presAssocID="{9E50C1F1-22C7-42BA-94F3-8F6D23A195B4}" presName="rootComposite" presStyleCnt="0"/>
      <dgm:spPr/>
    </dgm:pt>
    <dgm:pt modelId="{E6599405-BBCA-4A6C-A533-5197ABDC205A}" type="pres">
      <dgm:prSet presAssocID="{9E50C1F1-22C7-42BA-94F3-8F6D23A195B4}" presName="rootText" presStyleLbl="node1" presStyleIdx="0" presStyleCnt="1" custScaleX="220215" custLinFactNeighborY="1508"/>
      <dgm:spPr/>
      <dgm:t>
        <a:bodyPr/>
        <a:lstStyle/>
        <a:p>
          <a:endParaRPr lang="en-GB"/>
        </a:p>
      </dgm:t>
    </dgm:pt>
    <dgm:pt modelId="{CE1FA555-AA5F-400A-B7BF-4C1D01FB0E89}" type="pres">
      <dgm:prSet presAssocID="{9E50C1F1-22C7-42BA-94F3-8F6D23A195B4}" presName="rootConnector" presStyleLbl="node1" presStyleIdx="0" presStyleCnt="1"/>
      <dgm:spPr/>
      <dgm:t>
        <a:bodyPr/>
        <a:lstStyle/>
        <a:p>
          <a:endParaRPr lang="en-GB"/>
        </a:p>
      </dgm:t>
    </dgm:pt>
    <dgm:pt modelId="{839150E8-E884-41ED-A155-D837F22AEF3B}" type="pres">
      <dgm:prSet presAssocID="{9E50C1F1-22C7-42BA-94F3-8F6D23A195B4}" presName="childShape" presStyleCnt="0"/>
      <dgm:spPr/>
    </dgm:pt>
    <dgm:pt modelId="{CA8037F5-0D88-42C2-A328-9AB0D19D12A4}" type="pres">
      <dgm:prSet presAssocID="{02ADCB55-4167-40E2-BBF0-6A7E12720267}" presName="Name13" presStyleLbl="parChTrans1D2" presStyleIdx="0" presStyleCnt="4"/>
      <dgm:spPr/>
      <dgm:t>
        <a:bodyPr/>
        <a:lstStyle/>
        <a:p>
          <a:endParaRPr lang="en-GB"/>
        </a:p>
      </dgm:t>
    </dgm:pt>
    <dgm:pt modelId="{3F7B2A3E-CB92-43A5-BCBA-FD2E4C784FB3}" type="pres">
      <dgm:prSet presAssocID="{994A73A1-CE83-423A-9CC9-5885CB585079}" presName="childText" presStyleLbl="bgAcc1" presStyleIdx="0" presStyleCnt="4" custScaleX="140280" custScaleY="13856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0F98D3-3105-4CF6-AC68-42F9B40F48AB}" type="pres">
      <dgm:prSet presAssocID="{3F0E8A08-5847-4B3B-89FF-08937E60D5F9}" presName="Name13" presStyleLbl="parChTrans1D2" presStyleIdx="1" presStyleCnt="4"/>
      <dgm:spPr/>
      <dgm:t>
        <a:bodyPr/>
        <a:lstStyle/>
        <a:p>
          <a:endParaRPr lang="en-GB"/>
        </a:p>
      </dgm:t>
    </dgm:pt>
    <dgm:pt modelId="{B5B64C12-42AD-4DC4-AA2E-E9A19A23E4BA}" type="pres">
      <dgm:prSet presAssocID="{F2CA7787-4934-4AA4-838E-58CE8CE9C64D}" presName="childText" presStyleLbl="bgAcc1" presStyleIdx="1" presStyleCnt="4" custScaleX="141034" custScaleY="10324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AAA4E59-4A3D-49C8-97EF-777E93C2690B}" type="pres">
      <dgm:prSet presAssocID="{B6D57C48-975A-48A5-A4C3-223FF2D9ECD2}" presName="Name13" presStyleLbl="parChTrans1D2" presStyleIdx="2" presStyleCnt="4"/>
      <dgm:spPr/>
      <dgm:t>
        <a:bodyPr/>
        <a:lstStyle/>
        <a:p>
          <a:endParaRPr lang="en-GB"/>
        </a:p>
      </dgm:t>
    </dgm:pt>
    <dgm:pt modelId="{6EF82CEB-3AA1-4F97-83F4-DCCA431469E6}" type="pres">
      <dgm:prSet presAssocID="{F9AD01EB-FEE0-4AFC-B877-62AAE43A8E82}" presName="childText" presStyleLbl="bgAcc1" presStyleIdx="2" presStyleCnt="4" custScaleX="14103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9B401BC-40DF-4DAD-B734-F9CA8C3349DB}" type="pres">
      <dgm:prSet presAssocID="{FB1CC120-CAED-4532-A4EB-491BAC4422B3}" presName="Name13" presStyleLbl="parChTrans1D2" presStyleIdx="3" presStyleCnt="4"/>
      <dgm:spPr/>
      <dgm:t>
        <a:bodyPr/>
        <a:lstStyle/>
        <a:p>
          <a:endParaRPr lang="en-GB"/>
        </a:p>
      </dgm:t>
    </dgm:pt>
    <dgm:pt modelId="{4CE27EB3-4960-42FA-937B-7544A92EAD33}" type="pres">
      <dgm:prSet presAssocID="{B6B6EDBA-0FFC-4786-A1BD-21F61087820C}" presName="childText" presStyleLbl="bgAcc1" presStyleIdx="3" presStyleCnt="4" custScaleX="14103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4E3579E-C548-44FE-AE44-2B5882D0678E}" type="presOf" srcId="{B6B6EDBA-0FFC-4786-A1BD-21F61087820C}" destId="{4CE27EB3-4960-42FA-937B-7544A92EAD33}" srcOrd="0" destOrd="0" presId="urn:microsoft.com/office/officeart/2005/8/layout/hierarchy3"/>
    <dgm:cxn modelId="{2B394020-48AB-4F10-85A0-62401D0D2871}" type="presOf" srcId="{FB1CC120-CAED-4532-A4EB-491BAC4422B3}" destId="{99B401BC-40DF-4DAD-B734-F9CA8C3349DB}" srcOrd="0" destOrd="0" presId="urn:microsoft.com/office/officeart/2005/8/layout/hierarchy3"/>
    <dgm:cxn modelId="{0110ABCE-8D99-4A80-A518-51AC2708DD2F}" type="presOf" srcId="{994A73A1-CE83-423A-9CC9-5885CB585079}" destId="{3F7B2A3E-CB92-43A5-BCBA-FD2E4C784FB3}" srcOrd="0" destOrd="0" presId="urn:microsoft.com/office/officeart/2005/8/layout/hierarchy3"/>
    <dgm:cxn modelId="{D6C63456-EA24-4B56-B612-6151DCFD2DDC}" type="presOf" srcId="{9E50C1F1-22C7-42BA-94F3-8F6D23A195B4}" destId="{CE1FA555-AA5F-400A-B7BF-4C1D01FB0E89}" srcOrd="1" destOrd="0" presId="urn:microsoft.com/office/officeart/2005/8/layout/hierarchy3"/>
    <dgm:cxn modelId="{D7A49904-4DFA-4B9D-B524-DAF388434182}" type="presOf" srcId="{F9AD01EB-FEE0-4AFC-B877-62AAE43A8E82}" destId="{6EF82CEB-3AA1-4F97-83F4-DCCA431469E6}" srcOrd="0" destOrd="0" presId="urn:microsoft.com/office/officeart/2005/8/layout/hierarchy3"/>
    <dgm:cxn modelId="{DBF8D321-CC34-40D6-BA7B-6F11C44557B2}" type="presOf" srcId="{B43B7F76-03B9-4AC3-8440-EC6A59BE0C12}" destId="{49C9AF48-0FD4-489E-B1AD-497043C212A6}" srcOrd="0" destOrd="0" presId="urn:microsoft.com/office/officeart/2005/8/layout/hierarchy3"/>
    <dgm:cxn modelId="{43861003-87F0-4A80-99CC-C7DF331D9D34}" type="presOf" srcId="{3F0E8A08-5847-4B3B-89FF-08937E60D5F9}" destId="{A90F98D3-3105-4CF6-AC68-42F9B40F48AB}" srcOrd="0" destOrd="0" presId="urn:microsoft.com/office/officeart/2005/8/layout/hierarchy3"/>
    <dgm:cxn modelId="{9311703A-6770-4F44-BB42-9752F9BF1F71}" srcId="{B43B7F76-03B9-4AC3-8440-EC6A59BE0C12}" destId="{9E50C1F1-22C7-42BA-94F3-8F6D23A195B4}" srcOrd="0" destOrd="0" parTransId="{6775D915-3E13-4C76-B76A-69F8FBDF898D}" sibTransId="{9C9484C0-54F0-4A25-8156-6FA4C3DAC7D8}"/>
    <dgm:cxn modelId="{DFEC09C1-F8F7-4092-BE34-C83039FDF62D}" srcId="{9E50C1F1-22C7-42BA-94F3-8F6D23A195B4}" destId="{994A73A1-CE83-423A-9CC9-5885CB585079}" srcOrd="0" destOrd="0" parTransId="{02ADCB55-4167-40E2-BBF0-6A7E12720267}" sibTransId="{A8936672-DBDC-44F9-9A85-BAE1D976209D}"/>
    <dgm:cxn modelId="{9ABA3567-B5E9-46A8-9534-05674ACE15B2}" srcId="{9E50C1F1-22C7-42BA-94F3-8F6D23A195B4}" destId="{F9AD01EB-FEE0-4AFC-B877-62AAE43A8E82}" srcOrd="2" destOrd="0" parTransId="{B6D57C48-975A-48A5-A4C3-223FF2D9ECD2}" sibTransId="{09EDFB8F-A346-4975-9321-D2FD6F57E382}"/>
    <dgm:cxn modelId="{320B77BF-BE51-4E95-B5EF-32A0A7F2F364}" type="presOf" srcId="{9E50C1F1-22C7-42BA-94F3-8F6D23A195B4}" destId="{E6599405-BBCA-4A6C-A533-5197ABDC205A}" srcOrd="0" destOrd="0" presId="urn:microsoft.com/office/officeart/2005/8/layout/hierarchy3"/>
    <dgm:cxn modelId="{97F9345C-F5EA-4578-B410-E871C08DF3E7}" type="presOf" srcId="{02ADCB55-4167-40E2-BBF0-6A7E12720267}" destId="{CA8037F5-0D88-42C2-A328-9AB0D19D12A4}" srcOrd="0" destOrd="0" presId="urn:microsoft.com/office/officeart/2005/8/layout/hierarchy3"/>
    <dgm:cxn modelId="{9023298D-C365-4F26-B35C-4F03C89D2A8C}" type="presOf" srcId="{B6D57C48-975A-48A5-A4C3-223FF2D9ECD2}" destId="{AAAA4E59-4A3D-49C8-97EF-777E93C2690B}" srcOrd="0" destOrd="0" presId="urn:microsoft.com/office/officeart/2005/8/layout/hierarchy3"/>
    <dgm:cxn modelId="{5800B069-114B-4EA3-9DB1-17D665179456}" srcId="{9E50C1F1-22C7-42BA-94F3-8F6D23A195B4}" destId="{B6B6EDBA-0FFC-4786-A1BD-21F61087820C}" srcOrd="3" destOrd="0" parTransId="{FB1CC120-CAED-4532-A4EB-491BAC4422B3}" sibTransId="{DEC64134-FD88-4584-AA82-35DBA8B68CFE}"/>
    <dgm:cxn modelId="{F02D5712-97DC-4C4E-9DA5-3F18318A011B}" type="presOf" srcId="{F2CA7787-4934-4AA4-838E-58CE8CE9C64D}" destId="{B5B64C12-42AD-4DC4-AA2E-E9A19A23E4BA}" srcOrd="0" destOrd="0" presId="urn:microsoft.com/office/officeart/2005/8/layout/hierarchy3"/>
    <dgm:cxn modelId="{91B9095D-B5D9-4DAE-9602-D54C1C8CF7C2}" srcId="{9E50C1F1-22C7-42BA-94F3-8F6D23A195B4}" destId="{F2CA7787-4934-4AA4-838E-58CE8CE9C64D}" srcOrd="1" destOrd="0" parTransId="{3F0E8A08-5847-4B3B-89FF-08937E60D5F9}" sibTransId="{C050D86A-5D31-428F-9D09-CA34CEE61A2B}"/>
    <dgm:cxn modelId="{D1E06546-6BDA-43EB-97D4-E2EF408473DE}" type="presParOf" srcId="{49C9AF48-0FD4-489E-B1AD-497043C212A6}" destId="{12CA9392-82C0-4242-8CE1-CC99BF1C1922}" srcOrd="0" destOrd="0" presId="urn:microsoft.com/office/officeart/2005/8/layout/hierarchy3"/>
    <dgm:cxn modelId="{3F94E3A5-F0ED-4C58-AD53-3978467A1B54}" type="presParOf" srcId="{12CA9392-82C0-4242-8CE1-CC99BF1C1922}" destId="{31984574-6F39-44FF-BE4D-729FDEFE2861}" srcOrd="0" destOrd="0" presId="urn:microsoft.com/office/officeart/2005/8/layout/hierarchy3"/>
    <dgm:cxn modelId="{05A63662-4148-4C46-805B-0553E0057515}" type="presParOf" srcId="{31984574-6F39-44FF-BE4D-729FDEFE2861}" destId="{E6599405-BBCA-4A6C-A533-5197ABDC205A}" srcOrd="0" destOrd="0" presId="urn:microsoft.com/office/officeart/2005/8/layout/hierarchy3"/>
    <dgm:cxn modelId="{567BA539-5F89-42B4-8928-B166456DB9D7}" type="presParOf" srcId="{31984574-6F39-44FF-BE4D-729FDEFE2861}" destId="{CE1FA555-AA5F-400A-B7BF-4C1D01FB0E89}" srcOrd="1" destOrd="0" presId="urn:microsoft.com/office/officeart/2005/8/layout/hierarchy3"/>
    <dgm:cxn modelId="{3F2490E1-3FB9-46F7-A6E6-94F486A4524B}" type="presParOf" srcId="{12CA9392-82C0-4242-8CE1-CC99BF1C1922}" destId="{839150E8-E884-41ED-A155-D837F22AEF3B}" srcOrd="1" destOrd="0" presId="urn:microsoft.com/office/officeart/2005/8/layout/hierarchy3"/>
    <dgm:cxn modelId="{942DFE30-9D0F-4E27-B81E-E3A6F4F8E40D}" type="presParOf" srcId="{839150E8-E884-41ED-A155-D837F22AEF3B}" destId="{CA8037F5-0D88-42C2-A328-9AB0D19D12A4}" srcOrd="0" destOrd="0" presId="urn:microsoft.com/office/officeart/2005/8/layout/hierarchy3"/>
    <dgm:cxn modelId="{9037EAE1-B0E6-42B7-9DB6-72C4DB7DD383}" type="presParOf" srcId="{839150E8-E884-41ED-A155-D837F22AEF3B}" destId="{3F7B2A3E-CB92-43A5-BCBA-FD2E4C784FB3}" srcOrd="1" destOrd="0" presId="urn:microsoft.com/office/officeart/2005/8/layout/hierarchy3"/>
    <dgm:cxn modelId="{1BDE22DD-4D01-48F1-BCB3-65AFBB0CE106}" type="presParOf" srcId="{839150E8-E884-41ED-A155-D837F22AEF3B}" destId="{A90F98D3-3105-4CF6-AC68-42F9B40F48AB}" srcOrd="2" destOrd="0" presId="urn:microsoft.com/office/officeart/2005/8/layout/hierarchy3"/>
    <dgm:cxn modelId="{16B46472-8A72-4A0F-9AB1-A90C26CC9C75}" type="presParOf" srcId="{839150E8-E884-41ED-A155-D837F22AEF3B}" destId="{B5B64C12-42AD-4DC4-AA2E-E9A19A23E4BA}" srcOrd="3" destOrd="0" presId="urn:microsoft.com/office/officeart/2005/8/layout/hierarchy3"/>
    <dgm:cxn modelId="{3EF5BFE3-FC64-4F3A-A71F-DE5F8CF77DA5}" type="presParOf" srcId="{839150E8-E884-41ED-A155-D837F22AEF3B}" destId="{AAAA4E59-4A3D-49C8-97EF-777E93C2690B}" srcOrd="4" destOrd="0" presId="urn:microsoft.com/office/officeart/2005/8/layout/hierarchy3"/>
    <dgm:cxn modelId="{D1C06CFE-9640-4ADC-90BD-48E516690686}" type="presParOf" srcId="{839150E8-E884-41ED-A155-D837F22AEF3B}" destId="{6EF82CEB-3AA1-4F97-83F4-DCCA431469E6}" srcOrd="5" destOrd="0" presId="urn:microsoft.com/office/officeart/2005/8/layout/hierarchy3"/>
    <dgm:cxn modelId="{16F278AA-51E3-425C-9051-30F233D5FDB0}" type="presParOf" srcId="{839150E8-E884-41ED-A155-D837F22AEF3B}" destId="{99B401BC-40DF-4DAD-B734-F9CA8C3349DB}" srcOrd="6" destOrd="0" presId="urn:microsoft.com/office/officeart/2005/8/layout/hierarchy3"/>
    <dgm:cxn modelId="{5F7C2A7E-C2C7-49E8-B4CD-3C717D7BA13C}" type="presParOf" srcId="{839150E8-E884-41ED-A155-D837F22AEF3B}" destId="{4CE27EB3-4960-42FA-937B-7544A92EAD33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43B7F76-03B9-4AC3-8440-EC6A59BE0C12}" type="doc">
      <dgm:prSet loTypeId="urn:microsoft.com/office/officeart/2005/8/layout/hierarchy3" loCatId="hierarchy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9E50C1F1-22C7-42BA-94F3-8F6D23A195B4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800" dirty="0" smtClean="0">
              <a:latin typeface="Comic Sans MS" panose="030F0702030302020204" pitchFamily="66" charset="0"/>
            </a:rPr>
            <a:t>Factors affecting chemical shift</a:t>
          </a:r>
          <a:endParaRPr lang="en-GB" sz="1800" dirty="0"/>
        </a:p>
      </dgm:t>
    </dgm:pt>
    <dgm:pt modelId="{6775D915-3E13-4C76-B76A-69F8FBDF898D}" type="parTrans" cxnId="{9311703A-6770-4F44-BB42-9752F9BF1F71}">
      <dgm:prSet/>
      <dgm:spPr/>
      <dgm:t>
        <a:bodyPr/>
        <a:lstStyle/>
        <a:p>
          <a:endParaRPr lang="en-GB"/>
        </a:p>
      </dgm:t>
    </dgm:pt>
    <dgm:pt modelId="{9C9484C0-54F0-4A25-8156-6FA4C3DAC7D8}" type="sibTrans" cxnId="{9311703A-6770-4F44-BB42-9752F9BF1F71}">
      <dgm:prSet/>
      <dgm:spPr/>
      <dgm:t>
        <a:bodyPr/>
        <a:lstStyle/>
        <a:p>
          <a:endParaRPr lang="en-GB"/>
        </a:p>
      </dgm:t>
    </dgm:pt>
    <dgm:pt modelId="{994A73A1-CE83-423A-9CC9-5885CB585079}">
      <dgm:prSet phldrT="[Text]" custT="1"/>
      <dgm:spPr>
        <a:solidFill>
          <a:schemeClr val="tx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GB" sz="1600" dirty="0" smtClean="0">
              <a:latin typeface="Comic Sans MS" panose="030F0702030302020204" pitchFamily="66" charset="0"/>
            </a:rPr>
            <a:t>Electronegativity inductive effect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02ADCB55-4167-40E2-BBF0-6A7E12720267}" type="parTrans" cxnId="{DFEC09C1-F8F7-4092-BE34-C83039FDF62D}">
      <dgm:prSet/>
      <dgm:spPr/>
      <dgm:t>
        <a:bodyPr/>
        <a:lstStyle/>
        <a:p>
          <a:endParaRPr lang="en-GB"/>
        </a:p>
      </dgm:t>
    </dgm:pt>
    <dgm:pt modelId="{A8936672-DBDC-44F9-9A85-BAE1D976209D}" type="sibTrans" cxnId="{DFEC09C1-F8F7-4092-BE34-C83039FDF62D}">
      <dgm:prSet/>
      <dgm:spPr/>
      <dgm:t>
        <a:bodyPr/>
        <a:lstStyle/>
        <a:p>
          <a:endParaRPr lang="en-GB"/>
        </a:p>
      </dgm:t>
    </dgm:pt>
    <dgm:pt modelId="{F2CA7787-4934-4AA4-838E-58CE8CE9C64D}">
      <dgm:prSet phldrT="[Text]" custT="1"/>
      <dgm:spPr>
        <a:solidFill>
          <a:schemeClr val="tx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GB" sz="1600" dirty="0" err="1" smtClean="0">
              <a:latin typeface="Comic Sans MS" panose="030F0702030302020204" pitchFamily="66" charset="0"/>
            </a:rPr>
            <a:t>Anisotrophic</a:t>
          </a:r>
          <a:r>
            <a:rPr lang="en-GB" sz="1600" dirty="0" smtClean="0">
              <a:latin typeface="Comic Sans MS" panose="030F0702030302020204" pitchFamily="66" charset="0"/>
            </a:rPr>
            <a:t> effect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3F0E8A08-5847-4B3B-89FF-08937E60D5F9}" type="parTrans" cxnId="{91B9095D-B5D9-4DAE-9602-D54C1C8CF7C2}">
      <dgm:prSet/>
      <dgm:spPr/>
      <dgm:t>
        <a:bodyPr/>
        <a:lstStyle/>
        <a:p>
          <a:endParaRPr lang="en-GB"/>
        </a:p>
      </dgm:t>
    </dgm:pt>
    <dgm:pt modelId="{C050D86A-5D31-428F-9D09-CA34CEE61A2B}" type="sibTrans" cxnId="{91B9095D-B5D9-4DAE-9602-D54C1C8CF7C2}">
      <dgm:prSet/>
      <dgm:spPr/>
      <dgm:t>
        <a:bodyPr/>
        <a:lstStyle/>
        <a:p>
          <a:endParaRPr lang="en-GB"/>
        </a:p>
      </dgm:t>
    </dgm:pt>
    <dgm:pt modelId="{F9AD01EB-FEE0-4AFC-B877-62AAE43A8E82}">
      <dgm:prSet phldrT="[Text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GB" sz="1600" dirty="0" smtClean="0">
              <a:latin typeface="Comic Sans MS" panose="030F0702030302020204" pitchFamily="66" charset="0"/>
            </a:rPr>
            <a:t>Hydrogen bonding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B6D57C48-975A-48A5-A4C3-223FF2D9ECD2}" type="parTrans" cxnId="{9ABA3567-B5E9-46A8-9534-05674ACE15B2}">
      <dgm:prSet/>
      <dgm:spPr/>
      <dgm:t>
        <a:bodyPr/>
        <a:lstStyle/>
        <a:p>
          <a:endParaRPr lang="en-GB"/>
        </a:p>
      </dgm:t>
    </dgm:pt>
    <dgm:pt modelId="{09EDFB8F-A346-4975-9321-D2FD6F57E382}" type="sibTrans" cxnId="{9ABA3567-B5E9-46A8-9534-05674ACE15B2}">
      <dgm:prSet/>
      <dgm:spPr/>
      <dgm:t>
        <a:bodyPr/>
        <a:lstStyle/>
        <a:p>
          <a:endParaRPr lang="en-GB"/>
        </a:p>
      </dgm:t>
    </dgm:pt>
    <dgm:pt modelId="{B6B6EDBA-0FFC-4786-A1BD-21F61087820C}">
      <dgm:prSet phldrT="[Text]" custT="1"/>
      <dgm:spPr/>
      <dgm:t>
        <a:bodyPr/>
        <a:lstStyle/>
        <a:p>
          <a:r>
            <a:rPr lang="en-GB" sz="1600" dirty="0" err="1" smtClean="0">
              <a:latin typeface="Comic Sans MS" panose="030F0702030302020204" pitchFamily="66" charset="0"/>
            </a:rPr>
            <a:t>Vanderwaal’s</a:t>
          </a:r>
          <a:r>
            <a:rPr lang="en-GB" sz="1600" dirty="0" smtClean="0">
              <a:latin typeface="Comic Sans MS" panose="030F0702030302020204" pitchFamily="66" charset="0"/>
            </a:rPr>
            <a:t> </a:t>
          </a:r>
          <a:r>
            <a:rPr lang="en-GB" sz="1600" dirty="0" err="1" smtClean="0">
              <a:latin typeface="Comic Sans MS" panose="030F0702030302020204" pitchFamily="66" charset="0"/>
            </a:rPr>
            <a:t>deshielding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FB1CC120-CAED-4532-A4EB-491BAC4422B3}" type="parTrans" cxnId="{5800B069-114B-4EA3-9DB1-17D665179456}">
      <dgm:prSet/>
      <dgm:spPr/>
      <dgm:t>
        <a:bodyPr/>
        <a:lstStyle/>
        <a:p>
          <a:endParaRPr lang="en-GB"/>
        </a:p>
      </dgm:t>
    </dgm:pt>
    <dgm:pt modelId="{DEC64134-FD88-4584-AA82-35DBA8B68CFE}" type="sibTrans" cxnId="{5800B069-114B-4EA3-9DB1-17D665179456}">
      <dgm:prSet/>
      <dgm:spPr/>
      <dgm:t>
        <a:bodyPr/>
        <a:lstStyle/>
        <a:p>
          <a:endParaRPr lang="en-GB"/>
        </a:p>
      </dgm:t>
    </dgm:pt>
    <dgm:pt modelId="{49C9AF48-0FD4-489E-B1AD-497043C212A6}" type="pres">
      <dgm:prSet presAssocID="{B43B7F76-03B9-4AC3-8440-EC6A59BE0C1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12CA9392-82C0-4242-8CE1-CC99BF1C1922}" type="pres">
      <dgm:prSet presAssocID="{9E50C1F1-22C7-42BA-94F3-8F6D23A195B4}" presName="root" presStyleCnt="0"/>
      <dgm:spPr/>
    </dgm:pt>
    <dgm:pt modelId="{31984574-6F39-44FF-BE4D-729FDEFE2861}" type="pres">
      <dgm:prSet presAssocID="{9E50C1F1-22C7-42BA-94F3-8F6D23A195B4}" presName="rootComposite" presStyleCnt="0"/>
      <dgm:spPr/>
    </dgm:pt>
    <dgm:pt modelId="{E6599405-BBCA-4A6C-A533-5197ABDC205A}" type="pres">
      <dgm:prSet presAssocID="{9E50C1F1-22C7-42BA-94F3-8F6D23A195B4}" presName="rootText" presStyleLbl="node1" presStyleIdx="0" presStyleCnt="1" custScaleX="220215" custLinFactNeighborY="1508"/>
      <dgm:spPr/>
      <dgm:t>
        <a:bodyPr/>
        <a:lstStyle/>
        <a:p>
          <a:endParaRPr lang="en-GB"/>
        </a:p>
      </dgm:t>
    </dgm:pt>
    <dgm:pt modelId="{CE1FA555-AA5F-400A-B7BF-4C1D01FB0E89}" type="pres">
      <dgm:prSet presAssocID="{9E50C1F1-22C7-42BA-94F3-8F6D23A195B4}" presName="rootConnector" presStyleLbl="node1" presStyleIdx="0" presStyleCnt="1"/>
      <dgm:spPr/>
      <dgm:t>
        <a:bodyPr/>
        <a:lstStyle/>
        <a:p>
          <a:endParaRPr lang="en-GB"/>
        </a:p>
      </dgm:t>
    </dgm:pt>
    <dgm:pt modelId="{839150E8-E884-41ED-A155-D837F22AEF3B}" type="pres">
      <dgm:prSet presAssocID="{9E50C1F1-22C7-42BA-94F3-8F6D23A195B4}" presName="childShape" presStyleCnt="0"/>
      <dgm:spPr/>
    </dgm:pt>
    <dgm:pt modelId="{CA8037F5-0D88-42C2-A328-9AB0D19D12A4}" type="pres">
      <dgm:prSet presAssocID="{02ADCB55-4167-40E2-BBF0-6A7E12720267}" presName="Name13" presStyleLbl="parChTrans1D2" presStyleIdx="0" presStyleCnt="4"/>
      <dgm:spPr/>
      <dgm:t>
        <a:bodyPr/>
        <a:lstStyle/>
        <a:p>
          <a:endParaRPr lang="en-GB"/>
        </a:p>
      </dgm:t>
    </dgm:pt>
    <dgm:pt modelId="{3F7B2A3E-CB92-43A5-BCBA-FD2E4C784FB3}" type="pres">
      <dgm:prSet presAssocID="{994A73A1-CE83-423A-9CC9-5885CB585079}" presName="childText" presStyleLbl="bgAcc1" presStyleIdx="0" presStyleCnt="4" custScaleX="140280" custScaleY="13856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0F98D3-3105-4CF6-AC68-42F9B40F48AB}" type="pres">
      <dgm:prSet presAssocID="{3F0E8A08-5847-4B3B-89FF-08937E60D5F9}" presName="Name13" presStyleLbl="parChTrans1D2" presStyleIdx="1" presStyleCnt="4"/>
      <dgm:spPr/>
      <dgm:t>
        <a:bodyPr/>
        <a:lstStyle/>
        <a:p>
          <a:endParaRPr lang="en-GB"/>
        </a:p>
      </dgm:t>
    </dgm:pt>
    <dgm:pt modelId="{B5B64C12-42AD-4DC4-AA2E-E9A19A23E4BA}" type="pres">
      <dgm:prSet presAssocID="{F2CA7787-4934-4AA4-838E-58CE8CE9C64D}" presName="childText" presStyleLbl="bgAcc1" presStyleIdx="1" presStyleCnt="4" custScaleX="141034" custScaleY="10324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AAA4E59-4A3D-49C8-97EF-777E93C2690B}" type="pres">
      <dgm:prSet presAssocID="{B6D57C48-975A-48A5-A4C3-223FF2D9ECD2}" presName="Name13" presStyleLbl="parChTrans1D2" presStyleIdx="2" presStyleCnt="4"/>
      <dgm:spPr/>
      <dgm:t>
        <a:bodyPr/>
        <a:lstStyle/>
        <a:p>
          <a:endParaRPr lang="en-GB"/>
        </a:p>
      </dgm:t>
    </dgm:pt>
    <dgm:pt modelId="{6EF82CEB-3AA1-4F97-83F4-DCCA431469E6}" type="pres">
      <dgm:prSet presAssocID="{F9AD01EB-FEE0-4AFC-B877-62AAE43A8E82}" presName="childText" presStyleLbl="bgAcc1" presStyleIdx="2" presStyleCnt="4" custScaleX="14103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9B401BC-40DF-4DAD-B734-F9CA8C3349DB}" type="pres">
      <dgm:prSet presAssocID="{FB1CC120-CAED-4532-A4EB-491BAC4422B3}" presName="Name13" presStyleLbl="parChTrans1D2" presStyleIdx="3" presStyleCnt="4"/>
      <dgm:spPr/>
      <dgm:t>
        <a:bodyPr/>
        <a:lstStyle/>
        <a:p>
          <a:endParaRPr lang="en-GB"/>
        </a:p>
      </dgm:t>
    </dgm:pt>
    <dgm:pt modelId="{4CE27EB3-4960-42FA-937B-7544A92EAD33}" type="pres">
      <dgm:prSet presAssocID="{B6B6EDBA-0FFC-4786-A1BD-21F61087820C}" presName="childText" presStyleLbl="bgAcc1" presStyleIdx="3" presStyleCnt="4" custScaleX="14103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B5048DA-6C65-415A-91A2-A480F22DBC6C}" type="presOf" srcId="{B6B6EDBA-0FFC-4786-A1BD-21F61087820C}" destId="{4CE27EB3-4960-42FA-937B-7544A92EAD33}" srcOrd="0" destOrd="0" presId="urn:microsoft.com/office/officeart/2005/8/layout/hierarchy3"/>
    <dgm:cxn modelId="{220BD291-92C7-4E1C-A3E7-3BC87A68EA87}" type="presOf" srcId="{B43B7F76-03B9-4AC3-8440-EC6A59BE0C12}" destId="{49C9AF48-0FD4-489E-B1AD-497043C212A6}" srcOrd="0" destOrd="0" presId="urn:microsoft.com/office/officeart/2005/8/layout/hierarchy3"/>
    <dgm:cxn modelId="{9311703A-6770-4F44-BB42-9752F9BF1F71}" srcId="{B43B7F76-03B9-4AC3-8440-EC6A59BE0C12}" destId="{9E50C1F1-22C7-42BA-94F3-8F6D23A195B4}" srcOrd="0" destOrd="0" parTransId="{6775D915-3E13-4C76-B76A-69F8FBDF898D}" sibTransId="{9C9484C0-54F0-4A25-8156-6FA4C3DAC7D8}"/>
    <dgm:cxn modelId="{FFF825EE-8DB6-4E54-B6C2-34E079039343}" type="presOf" srcId="{02ADCB55-4167-40E2-BBF0-6A7E12720267}" destId="{CA8037F5-0D88-42C2-A328-9AB0D19D12A4}" srcOrd="0" destOrd="0" presId="urn:microsoft.com/office/officeart/2005/8/layout/hierarchy3"/>
    <dgm:cxn modelId="{DFEC09C1-F8F7-4092-BE34-C83039FDF62D}" srcId="{9E50C1F1-22C7-42BA-94F3-8F6D23A195B4}" destId="{994A73A1-CE83-423A-9CC9-5885CB585079}" srcOrd="0" destOrd="0" parTransId="{02ADCB55-4167-40E2-BBF0-6A7E12720267}" sibTransId="{A8936672-DBDC-44F9-9A85-BAE1D976209D}"/>
    <dgm:cxn modelId="{B9445AD1-4C44-458B-A942-26C3C41AAC6A}" type="presOf" srcId="{3F0E8A08-5847-4B3B-89FF-08937E60D5F9}" destId="{A90F98D3-3105-4CF6-AC68-42F9B40F48AB}" srcOrd="0" destOrd="0" presId="urn:microsoft.com/office/officeart/2005/8/layout/hierarchy3"/>
    <dgm:cxn modelId="{9ABA3567-B5E9-46A8-9534-05674ACE15B2}" srcId="{9E50C1F1-22C7-42BA-94F3-8F6D23A195B4}" destId="{F9AD01EB-FEE0-4AFC-B877-62AAE43A8E82}" srcOrd="2" destOrd="0" parTransId="{B6D57C48-975A-48A5-A4C3-223FF2D9ECD2}" sibTransId="{09EDFB8F-A346-4975-9321-D2FD6F57E382}"/>
    <dgm:cxn modelId="{B4CB2FBF-A761-4B8F-BFF7-9E09AE766B74}" type="presOf" srcId="{F2CA7787-4934-4AA4-838E-58CE8CE9C64D}" destId="{B5B64C12-42AD-4DC4-AA2E-E9A19A23E4BA}" srcOrd="0" destOrd="0" presId="urn:microsoft.com/office/officeart/2005/8/layout/hierarchy3"/>
    <dgm:cxn modelId="{827A518E-257E-4D8B-B775-C08A86615822}" type="presOf" srcId="{9E50C1F1-22C7-42BA-94F3-8F6D23A195B4}" destId="{E6599405-BBCA-4A6C-A533-5197ABDC205A}" srcOrd="0" destOrd="0" presId="urn:microsoft.com/office/officeart/2005/8/layout/hierarchy3"/>
    <dgm:cxn modelId="{2CE5FEEB-93C3-4AB9-B027-9415CB11D7DB}" type="presOf" srcId="{FB1CC120-CAED-4532-A4EB-491BAC4422B3}" destId="{99B401BC-40DF-4DAD-B734-F9CA8C3349DB}" srcOrd="0" destOrd="0" presId="urn:microsoft.com/office/officeart/2005/8/layout/hierarchy3"/>
    <dgm:cxn modelId="{AF155B9B-D080-4554-BAD9-CD3F1036D0CF}" type="presOf" srcId="{F9AD01EB-FEE0-4AFC-B877-62AAE43A8E82}" destId="{6EF82CEB-3AA1-4F97-83F4-DCCA431469E6}" srcOrd="0" destOrd="0" presId="urn:microsoft.com/office/officeart/2005/8/layout/hierarchy3"/>
    <dgm:cxn modelId="{96361318-9152-4417-999F-7C90F4B2A188}" type="presOf" srcId="{9E50C1F1-22C7-42BA-94F3-8F6D23A195B4}" destId="{CE1FA555-AA5F-400A-B7BF-4C1D01FB0E89}" srcOrd="1" destOrd="0" presId="urn:microsoft.com/office/officeart/2005/8/layout/hierarchy3"/>
    <dgm:cxn modelId="{0BCA71BC-C36A-4262-98D1-C3265AB9051F}" type="presOf" srcId="{B6D57C48-975A-48A5-A4C3-223FF2D9ECD2}" destId="{AAAA4E59-4A3D-49C8-97EF-777E93C2690B}" srcOrd="0" destOrd="0" presId="urn:microsoft.com/office/officeart/2005/8/layout/hierarchy3"/>
    <dgm:cxn modelId="{5800B069-114B-4EA3-9DB1-17D665179456}" srcId="{9E50C1F1-22C7-42BA-94F3-8F6D23A195B4}" destId="{B6B6EDBA-0FFC-4786-A1BD-21F61087820C}" srcOrd="3" destOrd="0" parTransId="{FB1CC120-CAED-4532-A4EB-491BAC4422B3}" sibTransId="{DEC64134-FD88-4584-AA82-35DBA8B68CFE}"/>
    <dgm:cxn modelId="{835A8A63-BA11-4D65-A693-57A464B2D052}" type="presOf" srcId="{994A73A1-CE83-423A-9CC9-5885CB585079}" destId="{3F7B2A3E-CB92-43A5-BCBA-FD2E4C784FB3}" srcOrd="0" destOrd="0" presId="urn:microsoft.com/office/officeart/2005/8/layout/hierarchy3"/>
    <dgm:cxn modelId="{91B9095D-B5D9-4DAE-9602-D54C1C8CF7C2}" srcId="{9E50C1F1-22C7-42BA-94F3-8F6D23A195B4}" destId="{F2CA7787-4934-4AA4-838E-58CE8CE9C64D}" srcOrd="1" destOrd="0" parTransId="{3F0E8A08-5847-4B3B-89FF-08937E60D5F9}" sibTransId="{C050D86A-5D31-428F-9D09-CA34CEE61A2B}"/>
    <dgm:cxn modelId="{4466FBE8-6504-4530-9934-5F25D309B71E}" type="presParOf" srcId="{49C9AF48-0FD4-489E-B1AD-497043C212A6}" destId="{12CA9392-82C0-4242-8CE1-CC99BF1C1922}" srcOrd="0" destOrd="0" presId="urn:microsoft.com/office/officeart/2005/8/layout/hierarchy3"/>
    <dgm:cxn modelId="{ECD68E6F-A4E0-4339-993F-78C1E0FFC38E}" type="presParOf" srcId="{12CA9392-82C0-4242-8CE1-CC99BF1C1922}" destId="{31984574-6F39-44FF-BE4D-729FDEFE2861}" srcOrd="0" destOrd="0" presId="urn:microsoft.com/office/officeart/2005/8/layout/hierarchy3"/>
    <dgm:cxn modelId="{23ABDA4B-0D70-4BDF-8993-1389A0EAEF56}" type="presParOf" srcId="{31984574-6F39-44FF-BE4D-729FDEFE2861}" destId="{E6599405-BBCA-4A6C-A533-5197ABDC205A}" srcOrd="0" destOrd="0" presId="urn:microsoft.com/office/officeart/2005/8/layout/hierarchy3"/>
    <dgm:cxn modelId="{EF9FA70B-CD51-456F-8896-022AB3BD0C58}" type="presParOf" srcId="{31984574-6F39-44FF-BE4D-729FDEFE2861}" destId="{CE1FA555-AA5F-400A-B7BF-4C1D01FB0E89}" srcOrd="1" destOrd="0" presId="urn:microsoft.com/office/officeart/2005/8/layout/hierarchy3"/>
    <dgm:cxn modelId="{857979B8-D473-416E-9846-1EBF0FB6C6D8}" type="presParOf" srcId="{12CA9392-82C0-4242-8CE1-CC99BF1C1922}" destId="{839150E8-E884-41ED-A155-D837F22AEF3B}" srcOrd="1" destOrd="0" presId="urn:microsoft.com/office/officeart/2005/8/layout/hierarchy3"/>
    <dgm:cxn modelId="{CE2105F2-81A4-4202-A9CB-8B35465F8185}" type="presParOf" srcId="{839150E8-E884-41ED-A155-D837F22AEF3B}" destId="{CA8037F5-0D88-42C2-A328-9AB0D19D12A4}" srcOrd="0" destOrd="0" presId="urn:microsoft.com/office/officeart/2005/8/layout/hierarchy3"/>
    <dgm:cxn modelId="{7A99C402-0FC0-4C90-BC2E-FA204C9492C4}" type="presParOf" srcId="{839150E8-E884-41ED-A155-D837F22AEF3B}" destId="{3F7B2A3E-CB92-43A5-BCBA-FD2E4C784FB3}" srcOrd="1" destOrd="0" presId="urn:microsoft.com/office/officeart/2005/8/layout/hierarchy3"/>
    <dgm:cxn modelId="{77913806-1006-4E84-9E72-94A54C9CBCC3}" type="presParOf" srcId="{839150E8-E884-41ED-A155-D837F22AEF3B}" destId="{A90F98D3-3105-4CF6-AC68-42F9B40F48AB}" srcOrd="2" destOrd="0" presId="urn:microsoft.com/office/officeart/2005/8/layout/hierarchy3"/>
    <dgm:cxn modelId="{FCCF5811-3949-4F09-8F6A-8E3EEA4F5606}" type="presParOf" srcId="{839150E8-E884-41ED-A155-D837F22AEF3B}" destId="{B5B64C12-42AD-4DC4-AA2E-E9A19A23E4BA}" srcOrd="3" destOrd="0" presId="urn:microsoft.com/office/officeart/2005/8/layout/hierarchy3"/>
    <dgm:cxn modelId="{4C0AD9EE-736B-4BE7-960C-82AF0C36FF8F}" type="presParOf" srcId="{839150E8-E884-41ED-A155-D837F22AEF3B}" destId="{AAAA4E59-4A3D-49C8-97EF-777E93C2690B}" srcOrd="4" destOrd="0" presId="urn:microsoft.com/office/officeart/2005/8/layout/hierarchy3"/>
    <dgm:cxn modelId="{DCFB4C8C-B9F8-4EC2-A434-7BBDD0238164}" type="presParOf" srcId="{839150E8-E884-41ED-A155-D837F22AEF3B}" destId="{6EF82CEB-3AA1-4F97-83F4-DCCA431469E6}" srcOrd="5" destOrd="0" presId="urn:microsoft.com/office/officeart/2005/8/layout/hierarchy3"/>
    <dgm:cxn modelId="{ACE8B732-CB91-4121-9EA6-D6D7EC693500}" type="presParOf" srcId="{839150E8-E884-41ED-A155-D837F22AEF3B}" destId="{99B401BC-40DF-4DAD-B734-F9CA8C3349DB}" srcOrd="6" destOrd="0" presId="urn:microsoft.com/office/officeart/2005/8/layout/hierarchy3"/>
    <dgm:cxn modelId="{D54FF063-182E-4DDD-AFF9-518DDF04C3F6}" type="presParOf" srcId="{839150E8-E884-41ED-A155-D837F22AEF3B}" destId="{4CE27EB3-4960-42FA-937B-7544A92EAD33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43B7F76-03B9-4AC3-8440-EC6A59BE0C12}" type="doc">
      <dgm:prSet loTypeId="urn:microsoft.com/office/officeart/2005/8/layout/hierarchy3" loCatId="hierarchy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9E50C1F1-22C7-42BA-94F3-8F6D23A195B4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800" dirty="0" smtClean="0">
              <a:latin typeface="Comic Sans MS" panose="030F0702030302020204" pitchFamily="66" charset="0"/>
            </a:rPr>
            <a:t>Factors affecting chemical shift</a:t>
          </a:r>
          <a:endParaRPr lang="en-GB" sz="1800" dirty="0"/>
        </a:p>
      </dgm:t>
    </dgm:pt>
    <dgm:pt modelId="{6775D915-3E13-4C76-B76A-69F8FBDF898D}" type="parTrans" cxnId="{9311703A-6770-4F44-BB42-9752F9BF1F71}">
      <dgm:prSet/>
      <dgm:spPr/>
      <dgm:t>
        <a:bodyPr/>
        <a:lstStyle/>
        <a:p>
          <a:endParaRPr lang="en-GB"/>
        </a:p>
      </dgm:t>
    </dgm:pt>
    <dgm:pt modelId="{9C9484C0-54F0-4A25-8156-6FA4C3DAC7D8}" type="sibTrans" cxnId="{9311703A-6770-4F44-BB42-9752F9BF1F71}">
      <dgm:prSet/>
      <dgm:spPr/>
      <dgm:t>
        <a:bodyPr/>
        <a:lstStyle/>
        <a:p>
          <a:endParaRPr lang="en-GB"/>
        </a:p>
      </dgm:t>
    </dgm:pt>
    <dgm:pt modelId="{994A73A1-CE83-423A-9CC9-5885CB585079}">
      <dgm:prSet phldrT="[Text]" custT="1"/>
      <dgm:spPr>
        <a:solidFill>
          <a:schemeClr val="tx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GB" sz="1600" dirty="0" smtClean="0">
              <a:latin typeface="Comic Sans MS" panose="030F0702030302020204" pitchFamily="66" charset="0"/>
            </a:rPr>
            <a:t>Electronegativity inductive effect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02ADCB55-4167-40E2-BBF0-6A7E12720267}" type="parTrans" cxnId="{DFEC09C1-F8F7-4092-BE34-C83039FDF62D}">
      <dgm:prSet/>
      <dgm:spPr/>
      <dgm:t>
        <a:bodyPr/>
        <a:lstStyle/>
        <a:p>
          <a:endParaRPr lang="en-GB"/>
        </a:p>
      </dgm:t>
    </dgm:pt>
    <dgm:pt modelId="{A8936672-DBDC-44F9-9A85-BAE1D976209D}" type="sibTrans" cxnId="{DFEC09C1-F8F7-4092-BE34-C83039FDF62D}">
      <dgm:prSet/>
      <dgm:spPr/>
      <dgm:t>
        <a:bodyPr/>
        <a:lstStyle/>
        <a:p>
          <a:endParaRPr lang="en-GB"/>
        </a:p>
      </dgm:t>
    </dgm:pt>
    <dgm:pt modelId="{F2CA7787-4934-4AA4-838E-58CE8CE9C64D}">
      <dgm:prSet phldrT="[Text]" custT="1"/>
      <dgm:spPr>
        <a:solidFill>
          <a:schemeClr val="tx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GB" sz="1600" dirty="0" err="1" smtClean="0">
              <a:latin typeface="Comic Sans MS" panose="030F0702030302020204" pitchFamily="66" charset="0"/>
            </a:rPr>
            <a:t>Anisotrophic</a:t>
          </a:r>
          <a:r>
            <a:rPr lang="en-GB" sz="1600" dirty="0" smtClean="0">
              <a:latin typeface="Comic Sans MS" panose="030F0702030302020204" pitchFamily="66" charset="0"/>
            </a:rPr>
            <a:t> effect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3F0E8A08-5847-4B3B-89FF-08937E60D5F9}" type="parTrans" cxnId="{91B9095D-B5D9-4DAE-9602-D54C1C8CF7C2}">
      <dgm:prSet/>
      <dgm:spPr/>
      <dgm:t>
        <a:bodyPr/>
        <a:lstStyle/>
        <a:p>
          <a:endParaRPr lang="en-GB"/>
        </a:p>
      </dgm:t>
    </dgm:pt>
    <dgm:pt modelId="{C050D86A-5D31-428F-9D09-CA34CEE61A2B}" type="sibTrans" cxnId="{91B9095D-B5D9-4DAE-9602-D54C1C8CF7C2}">
      <dgm:prSet/>
      <dgm:spPr/>
      <dgm:t>
        <a:bodyPr/>
        <a:lstStyle/>
        <a:p>
          <a:endParaRPr lang="en-GB"/>
        </a:p>
      </dgm:t>
    </dgm:pt>
    <dgm:pt modelId="{F9AD01EB-FEE0-4AFC-B877-62AAE43A8E82}">
      <dgm:prSet phldrT="[Text]" custT="1"/>
      <dgm:spPr>
        <a:solidFill>
          <a:schemeClr val="tx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GB" sz="1600" dirty="0" smtClean="0">
              <a:latin typeface="Comic Sans MS" panose="030F0702030302020204" pitchFamily="66" charset="0"/>
            </a:rPr>
            <a:t>Hydrogen bonding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B6D57C48-975A-48A5-A4C3-223FF2D9ECD2}" type="parTrans" cxnId="{9ABA3567-B5E9-46A8-9534-05674ACE15B2}">
      <dgm:prSet/>
      <dgm:spPr/>
      <dgm:t>
        <a:bodyPr/>
        <a:lstStyle/>
        <a:p>
          <a:endParaRPr lang="en-GB"/>
        </a:p>
      </dgm:t>
    </dgm:pt>
    <dgm:pt modelId="{09EDFB8F-A346-4975-9321-D2FD6F57E382}" type="sibTrans" cxnId="{9ABA3567-B5E9-46A8-9534-05674ACE15B2}">
      <dgm:prSet/>
      <dgm:spPr/>
      <dgm:t>
        <a:bodyPr/>
        <a:lstStyle/>
        <a:p>
          <a:endParaRPr lang="en-GB"/>
        </a:p>
      </dgm:t>
    </dgm:pt>
    <dgm:pt modelId="{B6B6EDBA-0FFC-4786-A1BD-21F61087820C}">
      <dgm:prSet phldrT="[Text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GB" sz="1600" dirty="0" err="1" smtClean="0">
              <a:latin typeface="Comic Sans MS" panose="030F0702030302020204" pitchFamily="66" charset="0"/>
            </a:rPr>
            <a:t>Vanderwaal’s</a:t>
          </a:r>
          <a:r>
            <a:rPr lang="en-GB" sz="1600" dirty="0" smtClean="0">
              <a:latin typeface="Comic Sans MS" panose="030F0702030302020204" pitchFamily="66" charset="0"/>
            </a:rPr>
            <a:t> </a:t>
          </a:r>
          <a:r>
            <a:rPr lang="en-GB" sz="1600" dirty="0" err="1" smtClean="0">
              <a:latin typeface="Comic Sans MS" panose="030F0702030302020204" pitchFamily="66" charset="0"/>
            </a:rPr>
            <a:t>deshielding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FB1CC120-CAED-4532-A4EB-491BAC4422B3}" type="parTrans" cxnId="{5800B069-114B-4EA3-9DB1-17D665179456}">
      <dgm:prSet/>
      <dgm:spPr/>
      <dgm:t>
        <a:bodyPr/>
        <a:lstStyle/>
        <a:p>
          <a:endParaRPr lang="en-GB"/>
        </a:p>
      </dgm:t>
    </dgm:pt>
    <dgm:pt modelId="{DEC64134-FD88-4584-AA82-35DBA8B68CFE}" type="sibTrans" cxnId="{5800B069-114B-4EA3-9DB1-17D665179456}">
      <dgm:prSet/>
      <dgm:spPr/>
      <dgm:t>
        <a:bodyPr/>
        <a:lstStyle/>
        <a:p>
          <a:endParaRPr lang="en-GB"/>
        </a:p>
      </dgm:t>
    </dgm:pt>
    <dgm:pt modelId="{49C9AF48-0FD4-489E-B1AD-497043C212A6}" type="pres">
      <dgm:prSet presAssocID="{B43B7F76-03B9-4AC3-8440-EC6A59BE0C1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12CA9392-82C0-4242-8CE1-CC99BF1C1922}" type="pres">
      <dgm:prSet presAssocID="{9E50C1F1-22C7-42BA-94F3-8F6D23A195B4}" presName="root" presStyleCnt="0"/>
      <dgm:spPr/>
    </dgm:pt>
    <dgm:pt modelId="{31984574-6F39-44FF-BE4D-729FDEFE2861}" type="pres">
      <dgm:prSet presAssocID="{9E50C1F1-22C7-42BA-94F3-8F6D23A195B4}" presName="rootComposite" presStyleCnt="0"/>
      <dgm:spPr/>
    </dgm:pt>
    <dgm:pt modelId="{E6599405-BBCA-4A6C-A533-5197ABDC205A}" type="pres">
      <dgm:prSet presAssocID="{9E50C1F1-22C7-42BA-94F3-8F6D23A195B4}" presName="rootText" presStyleLbl="node1" presStyleIdx="0" presStyleCnt="1" custScaleX="220215" custLinFactNeighborY="1508"/>
      <dgm:spPr/>
      <dgm:t>
        <a:bodyPr/>
        <a:lstStyle/>
        <a:p>
          <a:endParaRPr lang="en-GB"/>
        </a:p>
      </dgm:t>
    </dgm:pt>
    <dgm:pt modelId="{CE1FA555-AA5F-400A-B7BF-4C1D01FB0E89}" type="pres">
      <dgm:prSet presAssocID="{9E50C1F1-22C7-42BA-94F3-8F6D23A195B4}" presName="rootConnector" presStyleLbl="node1" presStyleIdx="0" presStyleCnt="1"/>
      <dgm:spPr/>
      <dgm:t>
        <a:bodyPr/>
        <a:lstStyle/>
        <a:p>
          <a:endParaRPr lang="en-GB"/>
        </a:p>
      </dgm:t>
    </dgm:pt>
    <dgm:pt modelId="{839150E8-E884-41ED-A155-D837F22AEF3B}" type="pres">
      <dgm:prSet presAssocID="{9E50C1F1-22C7-42BA-94F3-8F6D23A195B4}" presName="childShape" presStyleCnt="0"/>
      <dgm:spPr/>
    </dgm:pt>
    <dgm:pt modelId="{CA8037F5-0D88-42C2-A328-9AB0D19D12A4}" type="pres">
      <dgm:prSet presAssocID="{02ADCB55-4167-40E2-BBF0-6A7E12720267}" presName="Name13" presStyleLbl="parChTrans1D2" presStyleIdx="0" presStyleCnt="4"/>
      <dgm:spPr/>
      <dgm:t>
        <a:bodyPr/>
        <a:lstStyle/>
        <a:p>
          <a:endParaRPr lang="en-GB"/>
        </a:p>
      </dgm:t>
    </dgm:pt>
    <dgm:pt modelId="{3F7B2A3E-CB92-43A5-BCBA-FD2E4C784FB3}" type="pres">
      <dgm:prSet presAssocID="{994A73A1-CE83-423A-9CC9-5885CB585079}" presName="childText" presStyleLbl="bgAcc1" presStyleIdx="0" presStyleCnt="4" custScaleX="140280" custScaleY="13856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0F98D3-3105-4CF6-AC68-42F9B40F48AB}" type="pres">
      <dgm:prSet presAssocID="{3F0E8A08-5847-4B3B-89FF-08937E60D5F9}" presName="Name13" presStyleLbl="parChTrans1D2" presStyleIdx="1" presStyleCnt="4"/>
      <dgm:spPr/>
      <dgm:t>
        <a:bodyPr/>
        <a:lstStyle/>
        <a:p>
          <a:endParaRPr lang="en-GB"/>
        </a:p>
      </dgm:t>
    </dgm:pt>
    <dgm:pt modelId="{B5B64C12-42AD-4DC4-AA2E-E9A19A23E4BA}" type="pres">
      <dgm:prSet presAssocID="{F2CA7787-4934-4AA4-838E-58CE8CE9C64D}" presName="childText" presStyleLbl="bgAcc1" presStyleIdx="1" presStyleCnt="4" custScaleX="141034" custScaleY="10324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AAA4E59-4A3D-49C8-97EF-777E93C2690B}" type="pres">
      <dgm:prSet presAssocID="{B6D57C48-975A-48A5-A4C3-223FF2D9ECD2}" presName="Name13" presStyleLbl="parChTrans1D2" presStyleIdx="2" presStyleCnt="4"/>
      <dgm:spPr/>
      <dgm:t>
        <a:bodyPr/>
        <a:lstStyle/>
        <a:p>
          <a:endParaRPr lang="en-GB"/>
        </a:p>
      </dgm:t>
    </dgm:pt>
    <dgm:pt modelId="{6EF82CEB-3AA1-4F97-83F4-DCCA431469E6}" type="pres">
      <dgm:prSet presAssocID="{F9AD01EB-FEE0-4AFC-B877-62AAE43A8E82}" presName="childText" presStyleLbl="bgAcc1" presStyleIdx="2" presStyleCnt="4" custScaleX="14103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9B401BC-40DF-4DAD-B734-F9CA8C3349DB}" type="pres">
      <dgm:prSet presAssocID="{FB1CC120-CAED-4532-A4EB-491BAC4422B3}" presName="Name13" presStyleLbl="parChTrans1D2" presStyleIdx="3" presStyleCnt="4"/>
      <dgm:spPr/>
      <dgm:t>
        <a:bodyPr/>
        <a:lstStyle/>
        <a:p>
          <a:endParaRPr lang="en-GB"/>
        </a:p>
      </dgm:t>
    </dgm:pt>
    <dgm:pt modelId="{4CE27EB3-4960-42FA-937B-7544A92EAD33}" type="pres">
      <dgm:prSet presAssocID="{B6B6EDBA-0FFC-4786-A1BD-21F61087820C}" presName="childText" presStyleLbl="bgAcc1" presStyleIdx="3" presStyleCnt="4" custScaleX="14103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CEFFFA9-66D1-4C4E-8A5D-4331913F3F5F}" type="presOf" srcId="{B6D57C48-975A-48A5-A4C3-223FF2D9ECD2}" destId="{AAAA4E59-4A3D-49C8-97EF-777E93C2690B}" srcOrd="0" destOrd="0" presId="urn:microsoft.com/office/officeart/2005/8/layout/hierarchy3"/>
    <dgm:cxn modelId="{9311703A-6770-4F44-BB42-9752F9BF1F71}" srcId="{B43B7F76-03B9-4AC3-8440-EC6A59BE0C12}" destId="{9E50C1F1-22C7-42BA-94F3-8F6D23A195B4}" srcOrd="0" destOrd="0" parTransId="{6775D915-3E13-4C76-B76A-69F8FBDF898D}" sibTransId="{9C9484C0-54F0-4A25-8156-6FA4C3DAC7D8}"/>
    <dgm:cxn modelId="{A17F231F-E442-4EC2-9AE0-FBF4F58DDACF}" type="presOf" srcId="{3F0E8A08-5847-4B3B-89FF-08937E60D5F9}" destId="{A90F98D3-3105-4CF6-AC68-42F9B40F48AB}" srcOrd="0" destOrd="0" presId="urn:microsoft.com/office/officeart/2005/8/layout/hierarchy3"/>
    <dgm:cxn modelId="{72BDEB17-2F78-4DA4-B2C6-EF296CBF9E84}" type="presOf" srcId="{B43B7F76-03B9-4AC3-8440-EC6A59BE0C12}" destId="{49C9AF48-0FD4-489E-B1AD-497043C212A6}" srcOrd="0" destOrd="0" presId="urn:microsoft.com/office/officeart/2005/8/layout/hierarchy3"/>
    <dgm:cxn modelId="{0A1C3360-2FFA-42E3-A01E-403AA1DA5FDD}" type="presOf" srcId="{9E50C1F1-22C7-42BA-94F3-8F6D23A195B4}" destId="{CE1FA555-AA5F-400A-B7BF-4C1D01FB0E89}" srcOrd="1" destOrd="0" presId="urn:microsoft.com/office/officeart/2005/8/layout/hierarchy3"/>
    <dgm:cxn modelId="{70133426-6348-4DB5-8387-262CB5E7996E}" type="presOf" srcId="{994A73A1-CE83-423A-9CC9-5885CB585079}" destId="{3F7B2A3E-CB92-43A5-BCBA-FD2E4C784FB3}" srcOrd="0" destOrd="0" presId="urn:microsoft.com/office/officeart/2005/8/layout/hierarchy3"/>
    <dgm:cxn modelId="{DFEC09C1-F8F7-4092-BE34-C83039FDF62D}" srcId="{9E50C1F1-22C7-42BA-94F3-8F6D23A195B4}" destId="{994A73A1-CE83-423A-9CC9-5885CB585079}" srcOrd="0" destOrd="0" parTransId="{02ADCB55-4167-40E2-BBF0-6A7E12720267}" sibTransId="{A8936672-DBDC-44F9-9A85-BAE1D976209D}"/>
    <dgm:cxn modelId="{91B9095D-B5D9-4DAE-9602-D54C1C8CF7C2}" srcId="{9E50C1F1-22C7-42BA-94F3-8F6D23A195B4}" destId="{F2CA7787-4934-4AA4-838E-58CE8CE9C64D}" srcOrd="1" destOrd="0" parTransId="{3F0E8A08-5847-4B3B-89FF-08937E60D5F9}" sibTransId="{C050D86A-5D31-428F-9D09-CA34CEE61A2B}"/>
    <dgm:cxn modelId="{FF6D8D82-D093-4077-BA5C-B0D9F684FBA7}" type="presOf" srcId="{02ADCB55-4167-40E2-BBF0-6A7E12720267}" destId="{CA8037F5-0D88-42C2-A328-9AB0D19D12A4}" srcOrd="0" destOrd="0" presId="urn:microsoft.com/office/officeart/2005/8/layout/hierarchy3"/>
    <dgm:cxn modelId="{5800B069-114B-4EA3-9DB1-17D665179456}" srcId="{9E50C1F1-22C7-42BA-94F3-8F6D23A195B4}" destId="{B6B6EDBA-0FFC-4786-A1BD-21F61087820C}" srcOrd="3" destOrd="0" parTransId="{FB1CC120-CAED-4532-A4EB-491BAC4422B3}" sibTransId="{DEC64134-FD88-4584-AA82-35DBA8B68CFE}"/>
    <dgm:cxn modelId="{9C8E3F70-A4F7-479B-AA08-9AC894CEAFBA}" type="presOf" srcId="{B6B6EDBA-0FFC-4786-A1BD-21F61087820C}" destId="{4CE27EB3-4960-42FA-937B-7544A92EAD33}" srcOrd="0" destOrd="0" presId="urn:microsoft.com/office/officeart/2005/8/layout/hierarchy3"/>
    <dgm:cxn modelId="{9D359375-8538-4BDC-BE26-7606023FE439}" type="presOf" srcId="{FB1CC120-CAED-4532-A4EB-491BAC4422B3}" destId="{99B401BC-40DF-4DAD-B734-F9CA8C3349DB}" srcOrd="0" destOrd="0" presId="urn:microsoft.com/office/officeart/2005/8/layout/hierarchy3"/>
    <dgm:cxn modelId="{2A4F5646-C891-4271-B6A0-D2D5507E2A92}" type="presOf" srcId="{F9AD01EB-FEE0-4AFC-B877-62AAE43A8E82}" destId="{6EF82CEB-3AA1-4F97-83F4-DCCA431469E6}" srcOrd="0" destOrd="0" presId="urn:microsoft.com/office/officeart/2005/8/layout/hierarchy3"/>
    <dgm:cxn modelId="{1C913723-11A9-4410-AE49-A643E50E952A}" type="presOf" srcId="{F2CA7787-4934-4AA4-838E-58CE8CE9C64D}" destId="{B5B64C12-42AD-4DC4-AA2E-E9A19A23E4BA}" srcOrd="0" destOrd="0" presId="urn:microsoft.com/office/officeart/2005/8/layout/hierarchy3"/>
    <dgm:cxn modelId="{F9364745-6777-43F9-945D-1403EAEF32D0}" type="presOf" srcId="{9E50C1F1-22C7-42BA-94F3-8F6D23A195B4}" destId="{E6599405-BBCA-4A6C-A533-5197ABDC205A}" srcOrd="0" destOrd="0" presId="urn:microsoft.com/office/officeart/2005/8/layout/hierarchy3"/>
    <dgm:cxn modelId="{9ABA3567-B5E9-46A8-9534-05674ACE15B2}" srcId="{9E50C1F1-22C7-42BA-94F3-8F6D23A195B4}" destId="{F9AD01EB-FEE0-4AFC-B877-62AAE43A8E82}" srcOrd="2" destOrd="0" parTransId="{B6D57C48-975A-48A5-A4C3-223FF2D9ECD2}" sibTransId="{09EDFB8F-A346-4975-9321-D2FD6F57E382}"/>
    <dgm:cxn modelId="{1E7E62A6-3500-4DB4-918E-9309165548FF}" type="presParOf" srcId="{49C9AF48-0FD4-489E-B1AD-497043C212A6}" destId="{12CA9392-82C0-4242-8CE1-CC99BF1C1922}" srcOrd="0" destOrd="0" presId="urn:microsoft.com/office/officeart/2005/8/layout/hierarchy3"/>
    <dgm:cxn modelId="{4BE77883-349B-41E1-BC53-167484B63DFE}" type="presParOf" srcId="{12CA9392-82C0-4242-8CE1-CC99BF1C1922}" destId="{31984574-6F39-44FF-BE4D-729FDEFE2861}" srcOrd="0" destOrd="0" presId="urn:microsoft.com/office/officeart/2005/8/layout/hierarchy3"/>
    <dgm:cxn modelId="{0756566C-46BF-43E2-A273-161A8F5A9597}" type="presParOf" srcId="{31984574-6F39-44FF-BE4D-729FDEFE2861}" destId="{E6599405-BBCA-4A6C-A533-5197ABDC205A}" srcOrd="0" destOrd="0" presId="urn:microsoft.com/office/officeart/2005/8/layout/hierarchy3"/>
    <dgm:cxn modelId="{97C949F4-562D-469C-A7A9-A216568D0BA5}" type="presParOf" srcId="{31984574-6F39-44FF-BE4D-729FDEFE2861}" destId="{CE1FA555-AA5F-400A-B7BF-4C1D01FB0E89}" srcOrd="1" destOrd="0" presId="urn:microsoft.com/office/officeart/2005/8/layout/hierarchy3"/>
    <dgm:cxn modelId="{864378D1-C4F8-4AB3-AE6B-76270CE124F6}" type="presParOf" srcId="{12CA9392-82C0-4242-8CE1-CC99BF1C1922}" destId="{839150E8-E884-41ED-A155-D837F22AEF3B}" srcOrd="1" destOrd="0" presId="urn:microsoft.com/office/officeart/2005/8/layout/hierarchy3"/>
    <dgm:cxn modelId="{A05142AC-F5E0-43A3-9EDE-4352A1E59143}" type="presParOf" srcId="{839150E8-E884-41ED-A155-D837F22AEF3B}" destId="{CA8037F5-0D88-42C2-A328-9AB0D19D12A4}" srcOrd="0" destOrd="0" presId="urn:microsoft.com/office/officeart/2005/8/layout/hierarchy3"/>
    <dgm:cxn modelId="{F7C5B116-58FE-45B7-9D87-BCBFFEA67958}" type="presParOf" srcId="{839150E8-E884-41ED-A155-D837F22AEF3B}" destId="{3F7B2A3E-CB92-43A5-BCBA-FD2E4C784FB3}" srcOrd="1" destOrd="0" presId="urn:microsoft.com/office/officeart/2005/8/layout/hierarchy3"/>
    <dgm:cxn modelId="{5E0E41BB-F028-47CA-B99B-16357FF71952}" type="presParOf" srcId="{839150E8-E884-41ED-A155-D837F22AEF3B}" destId="{A90F98D3-3105-4CF6-AC68-42F9B40F48AB}" srcOrd="2" destOrd="0" presId="urn:microsoft.com/office/officeart/2005/8/layout/hierarchy3"/>
    <dgm:cxn modelId="{E34D20B6-327D-4554-BD92-195CACE90CBD}" type="presParOf" srcId="{839150E8-E884-41ED-A155-D837F22AEF3B}" destId="{B5B64C12-42AD-4DC4-AA2E-E9A19A23E4BA}" srcOrd="3" destOrd="0" presId="urn:microsoft.com/office/officeart/2005/8/layout/hierarchy3"/>
    <dgm:cxn modelId="{11C7CFCC-19F1-4B8B-A478-9CE85B218532}" type="presParOf" srcId="{839150E8-E884-41ED-A155-D837F22AEF3B}" destId="{AAAA4E59-4A3D-49C8-97EF-777E93C2690B}" srcOrd="4" destOrd="0" presId="urn:microsoft.com/office/officeart/2005/8/layout/hierarchy3"/>
    <dgm:cxn modelId="{DDF865F5-4052-401E-848C-4ABE4F8A5966}" type="presParOf" srcId="{839150E8-E884-41ED-A155-D837F22AEF3B}" destId="{6EF82CEB-3AA1-4F97-83F4-DCCA431469E6}" srcOrd="5" destOrd="0" presId="urn:microsoft.com/office/officeart/2005/8/layout/hierarchy3"/>
    <dgm:cxn modelId="{EA4ECA70-5940-42F1-B918-A28C41DDEBB0}" type="presParOf" srcId="{839150E8-E884-41ED-A155-D837F22AEF3B}" destId="{99B401BC-40DF-4DAD-B734-F9CA8C3349DB}" srcOrd="6" destOrd="0" presId="urn:microsoft.com/office/officeart/2005/8/layout/hierarchy3"/>
    <dgm:cxn modelId="{131686A8-1BD2-4729-9969-4FA2F845E17E}" type="presParOf" srcId="{839150E8-E884-41ED-A155-D837F22AEF3B}" destId="{4CE27EB3-4960-42FA-937B-7544A92EAD33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3B7F76-03B9-4AC3-8440-EC6A59BE0C12}" type="doc">
      <dgm:prSet loTypeId="urn:microsoft.com/office/officeart/2005/8/layout/hierarchy3" loCatId="hierarchy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9E50C1F1-22C7-42BA-94F3-8F6D23A195B4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800" dirty="0" smtClean="0">
              <a:latin typeface="Comic Sans MS" panose="030F0702030302020204" pitchFamily="66" charset="0"/>
            </a:rPr>
            <a:t>Factors affecting chemical shift</a:t>
          </a:r>
          <a:endParaRPr lang="en-GB" sz="1800" dirty="0"/>
        </a:p>
      </dgm:t>
    </dgm:pt>
    <dgm:pt modelId="{6775D915-3E13-4C76-B76A-69F8FBDF898D}" type="parTrans" cxnId="{9311703A-6770-4F44-BB42-9752F9BF1F71}">
      <dgm:prSet/>
      <dgm:spPr/>
      <dgm:t>
        <a:bodyPr/>
        <a:lstStyle/>
        <a:p>
          <a:endParaRPr lang="en-GB"/>
        </a:p>
      </dgm:t>
    </dgm:pt>
    <dgm:pt modelId="{9C9484C0-54F0-4A25-8156-6FA4C3DAC7D8}" type="sibTrans" cxnId="{9311703A-6770-4F44-BB42-9752F9BF1F71}">
      <dgm:prSet/>
      <dgm:spPr/>
      <dgm:t>
        <a:bodyPr/>
        <a:lstStyle/>
        <a:p>
          <a:endParaRPr lang="en-GB"/>
        </a:p>
      </dgm:t>
    </dgm:pt>
    <dgm:pt modelId="{994A73A1-CE83-423A-9CC9-5885CB585079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GB" sz="1600" dirty="0" smtClean="0">
              <a:latin typeface="Comic Sans MS" panose="030F0702030302020204" pitchFamily="66" charset="0"/>
            </a:rPr>
            <a:t>Electronegativity inductive effect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02ADCB55-4167-40E2-BBF0-6A7E12720267}" type="parTrans" cxnId="{DFEC09C1-F8F7-4092-BE34-C83039FDF62D}">
      <dgm:prSet/>
      <dgm:spPr/>
      <dgm:t>
        <a:bodyPr/>
        <a:lstStyle/>
        <a:p>
          <a:endParaRPr lang="en-GB"/>
        </a:p>
      </dgm:t>
    </dgm:pt>
    <dgm:pt modelId="{A8936672-DBDC-44F9-9A85-BAE1D976209D}" type="sibTrans" cxnId="{DFEC09C1-F8F7-4092-BE34-C83039FDF62D}">
      <dgm:prSet/>
      <dgm:spPr/>
      <dgm:t>
        <a:bodyPr/>
        <a:lstStyle/>
        <a:p>
          <a:endParaRPr lang="en-GB"/>
        </a:p>
      </dgm:t>
    </dgm:pt>
    <dgm:pt modelId="{F2CA7787-4934-4AA4-838E-58CE8CE9C64D}">
      <dgm:prSet phldrT="[Text]" custT="1"/>
      <dgm:spPr/>
      <dgm:t>
        <a:bodyPr/>
        <a:lstStyle/>
        <a:p>
          <a:r>
            <a:rPr lang="en-GB" sz="1600" dirty="0" err="1" smtClean="0">
              <a:latin typeface="Comic Sans MS" panose="030F0702030302020204" pitchFamily="66" charset="0"/>
            </a:rPr>
            <a:t>Anisotrophic</a:t>
          </a:r>
          <a:r>
            <a:rPr lang="en-GB" sz="1600" dirty="0" smtClean="0">
              <a:latin typeface="Comic Sans MS" panose="030F0702030302020204" pitchFamily="66" charset="0"/>
            </a:rPr>
            <a:t> effect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3F0E8A08-5847-4B3B-89FF-08937E60D5F9}" type="parTrans" cxnId="{91B9095D-B5D9-4DAE-9602-D54C1C8CF7C2}">
      <dgm:prSet/>
      <dgm:spPr/>
      <dgm:t>
        <a:bodyPr/>
        <a:lstStyle/>
        <a:p>
          <a:endParaRPr lang="en-GB"/>
        </a:p>
      </dgm:t>
    </dgm:pt>
    <dgm:pt modelId="{C050D86A-5D31-428F-9D09-CA34CEE61A2B}" type="sibTrans" cxnId="{91B9095D-B5D9-4DAE-9602-D54C1C8CF7C2}">
      <dgm:prSet/>
      <dgm:spPr/>
      <dgm:t>
        <a:bodyPr/>
        <a:lstStyle/>
        <a:p>
          <a:endParaRPr lang="en-GB"/>
        </a:p>
      </dgm:t>
    </dgm:pt>
    <dgm:pt modelId="{F9AD01EB-FEE0-4AFC-B877-62AAE43A8E82}">
      <dgm:prSet phldrT="[Text]" custT="1"/>
      <dgm:spPr/>
      <dgm:t>
        <a:bodyPr/>
        <a:lstStyle/>
        <a:p>
          <a:r>
            <a:rPr lang="en-GB" sz="1600" dirty="0" smtClean="0">
              <a:latin typeface="Comic Sans MS" panose="030F0702030302020204" pitchFamily="66" charset="0"/>
            </a:rPr>
            <a:t>Hydrogen bonding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B6D57C48-975A-48A5-A4C3-223FF2D9ECD2}" type="parTrans" cxnId="{9ABA3567-B5E9-46A8-9534-05674ACE15B2}">
      <dgm:prSet/>
      <dgm:spPr/>
      <dgm:t>
        <a:bodyPr/>
        <a:lstStyle/>
        <a:p>
          <a:endParaRPr lang="en-GB"/>
        </a:p>
      </dgm:t>
    </dgm:pt>
    <dgm:pt modelId="{09EDFB8F-A346-4975-9321-D2FD6F57E382}" type="sibTrans" cxnId="{9ABA3567-B5E9-46A8-9534-05674ACE15B2}">
      <dgm:prSet/>
      <dgm:spPr/>
      <dgm:t>
        <a:bodyPr/>
        <a:lstStyle/>
        <a:p>
          <a:endParaRPr lang="en-GB"/>
        </a:p>
      </dgm:t>
    </dgm:pt>
    <dgm:pt modelId="{B6B6EDBA-0FFC-4786-A1BD-21F61087820C}">
      <dgm:prSet phldrT="[Text]" custT="1"/>
      <dgm:spPr/>
      <dgm:t>
        <a:bodyPr/>
        <a:lstStyle/>
        <a:p>
          <a:r>
            <a:rPr lang="en-GB" sz="1600" dirty="0" err="1" smtClean="0">
              <a:latin typeface="Comic Sans MS" panose="030F0702030302020204" pitchFamily="66" charset="0"/>
            </a:rPr>
            <a:t>Vanderwaal’s</a:t>
          </a:r>
          <a:r>
            <a:rPr lang="en-GB" sz="1600" dirty="0" smtClean="0">
              <a:latin typeface="Comic Sans MS" panose="030F0702030302020204" pitchFamily="66" charset="0"/>
            </a:rPr>
            <a:t> </a:t>
          </a:r>
          <a:r>
            <a:rPr lang="en-GB" sz="1600" dirty="0" err="1" smtClean="0">
              <a:latin typeface="Comic Sans MS" panose="030F0702030302020204" pitchFamily="66" charset="0"/>
            </a:rPr>
            <a:t>deshielding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FB1CC120-CAED-4532-A4EB-491BAC4422B3}" type="parTrans" cxnId="{5800B069-114B-4EA3-9DB1-17D665179456}">
      <dgm:prSet/>
      <dgm:spPr/>
      <dgm:t>
        <a:bodyPr/>
        <a:lstStyle/>
        <a:p>
          <a:endParaRPr lang="en-GB"/>
        </a:p>
      </dgm:t>
    </dgm:pt>
    <dgm:pt modelId="{DEC64134-FD88-4584-AA82-35DBA8B68CFE}" type="sibTrans" cxnId="{5800B069-114B-4EA3-9DB1-17D665179456}">
      <dgm:prSet/>
      <dgm:spPr/>
      <dgm:t>
        <a:bodyPr/>
        <a:lstStyle/>
        <a:p>
          <a:endParaRPr lang="en-GB"/>
        </a:p>
      </dgm:t>
    </dgm:pt>
    <dgm:pt modelId="{49C9AF48-0FD4-489E-B1AD-497043C212A6}" type="pres">
      <dgm:prSet presAssocID="{B43B7F76-03B9-4AC3-8440-EC6A59BE0C1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12CA9392-82C0-4242-8CE1-CC99BF1C1922}" type="pres">
      <dgm:prSet presAssocID="{9E50C1F1-22C7-42BA-94F3-8F6D23A195B4}" presName="root" presStyleCnt="0"/>
      <dgm:spPr/>
    </dgm:pt>
    <dgm:pt modelId="{31984574-6F39-44FF-BE4D-729FDEFE2861}" type="pres">
      <dgm:prSet presAssocID="{9E50C1F1-22C7-42BA-94F3-8F6D23A195B4}" presName="rootComposite" presStyleCnt="0"/>
      <dgm:spPr/>
    </dgm:pt>
    <dgm:pt modelId="{E6599405-BBCA-4A6C-A533-5197ABDC205A}" type="pres">
      <dgm:prSet presAssocID="{9E50C1F1-22C7-42BA-94F3-8F6D23A195B4}" presName="rootText" presStyleLbl="node1" presStyleIdx="0" presStyleCnt="1" custScaleX="220215" custLinFactNeighborY="1508"/>
      <dgm:spPr/>
      <dgm:t>
        <a:bodyPr/>
        <a:lstStyle/>
        <a:p>
          <a:endParaRPr lang="en-GB"/>
        </a:p>
      </dgm:t>
    </dgm:pt>
    <dgm:pt modelId="{CE1FA555-AA5F-400A-B7BF-4C1D01FB0E89}" type="pres">
      <dgm:prSet presAssocID="{9E50C1F1-22C7-42BA-94F3-8F6D23A195B4}" presName="rootConnector" presStyleLbl="node1" presStyleIdx="0" presStyleCnt="1"/>
      <dgm:spPr/>
      <dgm:t>
        <a:bodyPr/>
        <a:lstStyle/>
        <a:p>
          <a:endParaRPr lang="en-GB"/>
        </a:p>
      </dgm:t>
    </dgm:pt>
    <dgm:pt modelId="{839150E8-E884-41ED-A155-D837F22AEF3B}" type="pres">
      <dgm:prSet presAssocID="{9E50C1F1-22C7-42BA-94F3-8F6D23A195B4}" presName="childShape" presStyleCnt="0"/>
      <dgm:spPr/>
    </dgm:pt>
    <dgm:pt modelId="{CA8037F5-0D88-42C2-A328-9AB0D19D12A4}" type="pres">
      <dgm:prSet presAssocID="{02ADCB55-4167-40E2-BBF0-6A7E12720267}" presName="Name13" presStyleLbl="parChTrans1D2" presStyleIdx="0" presStyleCnt="4"/>
      <dgm:spPr/>
      <dgm:t>
        <a:bodyPr/>
        <a:lstStyle/>
        <a:p>
          <a:endParaRPr lang="en-GB"/>
        </a:p>
      </dgm:t>
    </dgm:pt>
    <dgm:pt modelId="{3F7B2A3E-CB92-43A5-BCBA-FD2E4C784FB3}" type="pres">
      <dgm:prSet presAssocID="{994A73A1-CE83-423A-9CC9-5885CB585079}" presName="childText" presStyleLbl="bgAcc1" presStyleIdx="0" presStyleCnt="4" custScaleX="140280" custScaleY="13856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0F98D3-3105-4CF6-AC68-42F9B40F48AB}" type="pres">
      <dgm:prSet presAssocID="{3F0E8A08-5847-4B3B-89FF-08937E60D5F9}" presName="Name13" presStyleLbl="parChTrans1D2" presStyleIdx="1" presStyleCnt="4"/>
      <dgm:spPr/>
      <dgm:t>
        <a:bodyPr/>
        <a:lstStyle/>
        <a:p>
          <a:endParaRPr lang="en-GB"/>
        </a:p>
      </dgm:t>
    </dgm:pt>
    <dgm:pt modelId="{B5B64C12-42AD-4DC4-AA2E-E9A19A23E4BA}" type="pres">
      <dgm:prSet presAssocID="{F2CA7787-4934-4AA4-838E-58CE8CE9C64D}" presName="childText" presStyleLbl="bgAcc1" presStyleIdx="1" presStyleCnt="4" custScaleX="141034" custScaleY="10324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AAA4E59-4A3D-49C8-97EF-777E93C2690B}" type="pres">
      <dgm:prSet presAssocID="{B6D57C48-975A-48A5-A4C3-223FF2D9ECD2}" presName="Name13" presStyleLbl="parChTrans1D2" presStyleIdx="2" presStyleCnt="4"/>
      <dgm:spPr/>
      <dgm:t>
        <a:bodyPr/>
        <a:lstStyle/>
        <a:p>
          <a:endParaRPr lang="en-GB"/>
        </a:p>
      </dgm:t>
    </dgm:pt>
    <dgm:pt modelId="{6EF82CEB-3AA1-4F97-83F4-DCCA431469E6}" type="pres">
      <dgm:prSet presAssocID="{F9AD01EB-FEE0-4AFC-B877-62AAE43A8E82}" presName="childText" presStyleLbl="bgAcc1" presStyleIdx="2" presStyleCnt="4" custScaleX="14103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9B401BC-40DF-4DAD-B734-F9CA8C3349DB}" type="pres">
      <dgm:prSet presAssocID="{FB1CC120-CAED-4532-A4EB-491BAC4422B3}" presName="Name13" presStyleLbl="parChTrans1D2" presStyleIdx="3" presStyleCnt="4"/>
      <dgm:spPr/>
      <dgm:t>
        <a:bodyPr/>
        <a:lstStyle/>
        <a:p>
          <a:endParaRPr lang="en-GB"/>
        </a:p>
      </dgm:t>
    </dgm:pt>
    <dgm:pt modelId="{4CE27EB3-4960-42FA-937B-7544A92EAD33}" type="pres">
      <dgm:prSet presAssocID="{B6B6EDBA-0FFC-4786-A1BD-21F61087820C}" presName="childText" presStyleLbl="bgAcc1" presStyleIdx="3" presStyleCnt="4" custScaleX="14103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DC0F52A-D114-4A03-9B30-82DB86A2A7B2}" type="presOf" srcId="{B43B7F76-03B9-4AC3-8440-EC6A59BE0C12}" destId="{49C9AF48-0FD4-489E-B1AD-497043C212A6}" srcOrd="0" destOrd="0" presId="urn:microsoft.com/office/officeart/2005/8/layout/hierarchy3"/>
    <dgm:cxn modelId="{42406151-B36A-4FD3-ADE8-784D6B24A62B}" type="presOf" srcId="{9E50C1F1-22C7-42BA-94F3-8F6D23A195B4}" destId="{E6599405-BBCA-4A6C-A533-5197ABDC205A}" srcOrd="0" destOrd="0" presId="urn:microsoft.com/office/officeart/2005/8/layout/hierarchy3"/>
    <dgm:cxn modelId="{5F7B4DD7-5181-4599-BB6A-017E1E787076}" type="presOf" srcId="{B6B6EDBA-0FFC-4786-A1BD-21F61087820C}" destId="{4CE27EB3-4960-42FA-937B-7544A92EAD33}" srcOrd="0" destOrd="0" presId="urn:microsoft.com/office/officeart/2005/8/layout/hierarchy3"/>
    <dgm:cxn modelId="{9AB8A469-42E8-435E-9561-067FA892EC1F}" type="presOf" srcId="{B6D57C48-975A-48A5-A4C3-223FF2D9ECD2}" destId="{AAAA4E59-4A3D-49C8-97EF-777E93C2690B}" srcOrd="0" destOrd="0" presId="urn:microsoft.com/office/officeart/2005/8/layout/hierarchy3"/>
    <dgm:cxn modelId="{59369143-9377-426D-AB4A-E9A02768B209}" type="presOf" srcId="{F2CA7787-4934-4AA4-838E-58CE8CE9C64D}" destId="{B5B64C12-42AD-4DC4-AA2E-E9A19A23E4BA}" srcOrd="0" destOrd="0" presId="urn:microsoft.com/office/officeart/2005/8/layout/hierarchy3"/>
    <dgm:cxn modelId="{9311703A-6770-4F44-BB42-9752F9BF1F71}" srcId="{B43B7F76-03B9-4AC3-8440-EC6A59BE0C12}" destId="{9E50C1F1-22C7-42BA-94F3-8F6D23A195B4}" srcOrd="0" destOrd="0" parTransId="{6775D915-3E13-4C76-B76A-69F8FBDF898D}" sibTransId="{9C9484C0-54F0-4A25-8156-6FA4C3DAC7D8}"/>
    <dgm:cxn modelId="{1E3AC44E-4973-463C-832E-7842E86927DF}" type="presOf" srcId="{9E50C1F1-22C7-42BA-94F3-8F6D23A195B4}" destId="{CE1FA555-AA5F-400A-B7BF-4C1D01FB0E89}" srcOrd="1" destOrd="0" presId="urn:microsoft.com/office/officeart/2005/8/layout/hierarchy3"/>
    <dgm:cxn modelId="{DFEC09C1-F8F7-4092-BE34-C83039FDF62D}" srcId="{9E50C1F1-22C7-42BA-94F3-8F6D23A195B4}" destId="{994A73A1-CE83-423A-9CC9-5885CB585079}" srcOrd="0" destOrd="0" parTransId="{02ADCB55-4167-40E2-BBF0-6A7E12720267}" sibTransId="{A8936672-DBDC-44F9-9A85-BAE1D976209D}"/>
    <dgm:cxn modelId="{9CC62756-B001-4170-BB28-0C03E67B5E34}" type="presOf" srcId="{02ADCB55-4167-40E2-BBF0-6A7E12720267}" destId="{CA8037F5-0D88-42C2-A328-9AB0D19D12A4}" srcOrd="0" destOrd="0" presId="urn:microsoft.com/office/officeart/2005/8/layout/hierarchy3"/>
    <dgm:cxn modelId="{9ABA3567-B5E9-46A8-9534-05674ACE15B2}" srcId="{9E50C1F1-22C7-42BA-94F3-8F6D23A195B4}" destId="{F9AD01EB-FEE0-4AFC-B877-62AAE43A8E82}" srcOrd="2" destOrd="0" parTransId="{B6D57C48-975A-48A5-A4C3-223FF2D9ECD2}" sibTransId="{09EDFB8F-A346-4975-9321-D2FD6F57E382}"/>
    <dgm:cxn modelId="{F108BF6F-0D22-4463-9CDB-C497893CD9E2}" type="presOf" srcId="{FB1CC120-CAED-4532-A4EB-491BAC4422B3}" destId="{99B401BC-40DF-4DAD-B734-F9CA8C3349DB}" srcOrd="0" destOrd="0" presId="urn:microsoft.com/office/officeart/2005/8/layout/hierarchy3"/>
    <dgm:cxn modelId="{F7A19E29-0F53-4464-89A1-153EBB3EBE15}" type="presOf" srcId="{F9AD01EB-FEE0-4AFC-B877-62AAE43A8E82}" destId="{6EF82CEB-3AA1-4F97-83F4-DCCA431469E6}" srcOrd="0" destOrd="0" presId="urn:microsoft.com/office/officeart/2005/8/layout/hierarchy3"/>
    <dgm:cxn modelId="{B4D0F993-3910-428D-B125-F5AC844CB14B}" type="presOf" srcId="{994A73A1-CE83-423A-9CC9-5885CB585079}" destId="{3F7B2A3E-CB92-43A5-BCBA-FD2E4C784FB3}" srcOrd="0" destOrd="0" presId="urn:microsoft.com/office/officeart/2005/8/layout/hierarchy3"/>
    <dgm:cxn modelId="{9FFBEB2D-F11C-4347-A7FB-0DE45217DB0C}" type="presOf" srcId="{3F0E8A08-5847-4B3B-89FF-08937E60D5F9}" destId="{A90F98D3-3105-4CF6-AC68-42F9B40F48AB}" srcOrd="0" destOrd="0" presId="urn:microsoft.com/office/officeart/2005/8/layout/hierarchy3"/>
    <dgm:cxn modelId="{5800B069-114B-4EA3-9DB1-17D665179456}" srcId="{9E50C1F1-22C7-42BA-94F3-8F6D23A195B4}" destId="{B6B6EDBA-0FFC-4786-A1BD-21F61087820C}" srcOrd="3" destOrd="0" parTransId="{FB1CC120-CAED-4532-A4EB-491BAC4422B3}" sibTransId="{DEC64134-FD88-4584-AA82-35DBA8B68CFE}"/>
    <dgm:cxn modelId="{91B9095D-B5D9-4DAE-9602-D54C1C8CF7C2}" srcId="{9E50C1F1-22C7-42BA-94F3-8F6D23A195B4}" destId="{F2CA7787-4934-4AA4-838E-58CE8CE9C64D}" srcOrd="1" destOrd="0" parTransId="{3F0E8A08-5847-4B3B-89FF-08937E60D5F9}" sibTransId="{C050D86A-5D31-428F-9D09-CA34CEE61A2B}"/>
    <dgm:cxn modelId="{0B5465BC-9288-4D79-8B19-5C7D50A953DB}" type="presParOf" srcId="{49C9AF48-0FD4-489E-B1AD-497043C212A6}" destId="{12CA9392-82C0-4242-8CE1-CC99BF1C1922}" srcOrd="0" destOrd="0" presId="urn:microsoft.com/office/officeart/2005/8/layout/hierarchy3"/>
    <dgm:cxn modelId="{273D4CF1-7A5E-4197-997A-6479AC36B5A3}" type="presParOf" srcId="{12CA9392-82C0-4242-8CE1-CC99BF1C1922}" destId="{31984574-6F39-44FF-BE4D-729FDEFE2861}" srcOrd="0" destOrd="0" presId="urn:microsoft.com/office/officeart/2005/8/layout/hierarchy3"/>
    <dgm:cxn modelId="{0C552B6F-48DE-4087-A912-3FA66501D1E9}" type="presParOf" srcId="{31984574-6F39-44FF-BE4D-729FDEFE2861}" destId="{E6599405-BBCA-4A6C-A533-5197ABDC205A}" srcOrd="0" destOrd="0" presId="urn:microsoft.com/office/officeart/2005/8/layout/hierarchy3"/>
    <dgm:cxn modelId="{11F8C425-5248-4ED4-AFB6-6A6013945653}" type="presParOf" srcId="{31984574-6F39-44FF-BE4D-729FDEFE2861}" destId="{CE1FA555-AA5F-400A-B7BF-4C1D01FB0E89}" srcOrd="1" destOrd="0" presId="urn:microsoft.com/office/officeart/2005/8/layout/hierarchy3"/>
    <dgm:cxn modelId="{A8CD6F84-D6D7-4E1D-9F68-76F6E593F422}" type="presParOf" srcId="{12CA9392-82C0-4242-8CE1-CC99BF1C1922}" destId="{839150E8-E884-41ED-A155-D837F22AEF3B}" srcOrd="1" destOrd="0" presId="urn:microsoft.com/office/officeart/2005/8/layout/hierarchy3"/>
    <dgm:cxn modelId="{15F1F870-673E-461D-AA1D-5E9556A342F7}" type="presParOf" srcId="{839150E8-E884-41ED-A155-D837F22AEF3B}" destId="{CA8037F5-0D88-42C2-A328-9AB0D19D12A4}" srcOrd="0" destOrd="0" presId="urn:microsoft.com/office/officeart/2005/8/layout/hierarchy3"/>
    <dgm:cxn modelId="{764CB8BC-85CB-41BD-B5FD-FCAD4705E069}" type="presParOf" srcId="{839150E8-E884-41ED-A155-D837F22AEF3B}" destId="{3F7B2A3E-CB92-43A5-BCBA-FD2E4C784FB3}" srcOrd="1" destOrd="0" presId="urn:microsoft.com/office/officeart/2005/8/layout/hierarchy3"/>
    <dgm:cxn modelId="{5A401B97-93AB-4910-8EFC-C2910F4073DE}" type="presParOf" srcId="{839150E8-E884-41ED-A155-D837F22AEF3B}" destId="{A90F98D3-3105-4CF6-AC68-42F9B40F48AB}" srcOrd="2" destOrd="0" presId="urn:microsoft.com/office/officeart/2005/8/layout/hierarchy3"/>
    <dgm:cxn modelId="{EF68AE78-ACC4-4867-A8FB-C4A03700F98E}" type="presParOf" srcId="{839150E8-E884-41ED-A155-D837F22AEF3B}" destId="{B5B64C12-42AD-4DC4-AA2E-E9A19A23E4BA}" srcOrd="3" destOrd="0" presId="urn:microsoft.com/office/officeart/2005/8/layout/hierarchy3"/>
    <dgm:cxn modelId="{3C2AD0F7-9739-45D2-B9BD-CC4B185E7D79}" type="presParOf" srcId="{839150E8-E884-41ED-A155-D837F22AEF3B}" destId="{AAAA4E59-4A3D-49C8-97EF-777E93C2690B}" srcOrd="4" destOrd="0" presId="urn:microsoft.com/office/officeart/2005/8/layout/hierarchy3"/>
    <dgm:cxn modelId="{32EF3191-FFFB-467E-B092-3FF2002B22B7}" type="presParOf" srcId="{839150E8-E884-41ED-A155-D837F22AEF3B}" destId="{6EF82CEB-3AA1-4F97-83F4-DCCA431469E6}" srcOrd="5" destOrd="0" presId="urn:microsoft.com/office/officeart/2005/8/layout/hierarchy3"/>
    <dgm:cxn modelId="{B05C1149-3C4F-41D4-A13B-16C00CB1EE7B}" type="presParOf" srcId="{839150E8-E884-41ED-A155-D837F22AEF3B}" destId="{99B401BC-40DF-4DAD-B734-F9CA8C3349DB}" srcOrd="6" destOrd="0" presId="urn:microsoft.com/office/officeart/2005/8/layout/hierarchy3"/>
    <dgm:cxn modelId="{A5A9B203-0EEA-45D5-B5CF-F8DAA9FA8287}" type="presParOf" srcId="{839150E8-E884-41ED-A155-D837F22AEF3B}" destId="{4CE27EB3-4960-42FA-937B-7544A92EAD33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3B7F76-03B9-4AC3-8440-EC6A59BE0C12}" type="doc">
      <dgm:prSet loTypeId="urn:microsoft.com/office/officeart/2005/8/layout/hierarchy3" loCatId="hierarchy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9E50C1F1-22C7-42BA-94F3-8F6D23A195B4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800" dirty="0" smtClean="0">
              <a:latin typeface="Comic Sans MS" panose="030F0702030302020204" pitchFamily="66" charset="0"/>
            </a:rPr>
            <a:t>Factors affecting chemical shift</a:t>
          </a:r>
          <a:endParaRPr lang="en-GB" sz="1800" dirty="0"/>
        </a:p>
      </dgm:t>
    </dgm:pt>
    <dgm:pt modelId="{6775D915-3E13-4C76-B76A-69F8FBDF898D}" type="parTrans" cxnId="{9311703A-6770-4F44-BB42-9752F9BF1F71}">
      <dgm:prSet/>
      <dgm:spPr/>
      <dgm:t>
        <a:bodyPr/>
        <a:lstStyle/>
        <a:p>
          <a:endParaRPr lang="en-GB"/>
        </a:p>
      </dgm:t>
    </dgm:pt>
    <dgm:pt modelId="{9C9484C0-54F0-4A25-8156-6FA4C3DAC7D8}" type="sibTrans" cxnId="{9311703A-6770-4F44-BB42-9752F9BF1F71}">
      <dgm:prSet/>
      <dgm:spPr/>
      <dgm:t>
        <a:bodyPr/>
        <a:lstStyle/>
        <a:p>
          <a:endParaRPr lang="en-GB"/>
        </a:p>
      </dgm:t>
    </dgm:pt>
    <dgm:pt modelId="{994A73A1-CE83-423A-9CC9-5885CB585079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GB" sz="1600" dirty="0" smtClean="0">
              <a:latin typeface="Comic Sans MS" panose="030F0702030302020204" pitchFamily="66" charset="0"/>
            </a:rPr>
            <a:t>Electronegativity inductive effect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02ADCB55-4167-40E2-BBF0-6A7E12720267}" type="parTrans" cxnId="{DFEC09C1-F8F7-4092-BE34-C83039FDF62D}">
      <dgm:prSet/>
      <dgm:spPr/>
      <dgm:t>
        <a:bodyPr/>
        <a:lstStyle/>
        <a:p>
          <a:endParaRPr lang="en-GB"/>
        </a:p>
      </dgm:t>
    </dgm:pt>
    <dgm:pt modelId="{A8936672-DBDC-44F9-9A85-BAE1D976209D}" type="sibTrans" cxnId="{DFEC09C1-F8F7-4092-BE34-C83039FDF62D}">
      <dgm:prSet/>
      <dgm:spPr/>
      <dgm:t>
        <a:bodyPr/>
        <a:lstStyle/>
        <a:p>
          <a:endParaRPr lang="en-GB"/>
        </a:p>
      </dgm:t>
    </dgm:pt>
    <dgm:pt modelId="{F2CA7787-4934-4AA4-838E-58CE8CE9C64D}">
      <dgm:prSet phldrT="[Text]" custT="1"/>
      <dgm:spPr/>
      <dgm:t>
        <a:bodyPr/>
        <a:lstStyle/>
        <a:p>
          <a:r>
            <a:rPr lang="en-GB" sz="1600" dirty="0" err="1" smtClean="0">
              <a:latin typeface="Comic Sans MS" panose="030F0702030302020204" pitchFamily="66" charset="0"/>
            </a:rPr>
            <a:t>Anisotrophic</a:t>
          </a:r>
          <a:r>
            <a:rPr lang="en-GB" sz="1600" dirty="0" smtClean="0">
              <a:latin typeface="Comic Sans MS" panose="030F0702030302020204" pitchFamily="66" charset="0"/>
            </a:rPr>
            <a:t> effect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3F0E8A08-5847-4B3B-89FF-08937E60D5F9}" type="parTrans" cxnId="{91B9095D-B5D9-4DAE-9602-D54C1C8CF7C2}">
      <dgm:prSet/>
      <dgm:spPr/>
      <dgm:t>
        <a:bodyPr/>
        <a:lstStyle/>
        <a:p>
          <a:endParaRPr lang="en-GB"/>
        </a:p>
      </dgm:t>
    </dgm:pt>
    <dgm:pt modelId="{C050D86A-5D31-428F-9D09-CA34CEE61A2B}" type="sibTrans" cxnId="{91B9095D-B5D9-4DAE-9602-D54C1C8CF7C2}">
      <dgm:prSet/>
      <dgm:spPr/>
      <dgm:t>
        <a:bodyPr/>
        <a:lstStyle/>
        <a:p>
          <a:endParaRPr lang="en-GB"/>
        </a:p>
      </dgm:t>
    </dgm:pt>
    <dgm:pt modelId="{F9AD01EB-FEE0-4AFC-B877-62AAE43A8E82}">
      <dgm:prSet phldrT="[Text]" custT="1"/>
      <dgm:spPr/>
      <dgm:t>
        <a:bodyPr/>
        <a:lstStyle/>
        <a:p>
          <a:r>
            <a:rPr lang="en-GB" sz="1600" dirty="0" smtClean="0">
              <a:latin typeface="Comic Sans MS" panose="030F0702030302020204" pitchFamily="66" charset="0"/>
            </a:rPr>
            <a:t>Hydrogen bonding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B6D57C48-975A-48A5-A4C3-223FF2D9ECD2}" type="parTrans" cxnId="{9ABA3567-B5E9-46A8-9534-05674ACE15B2}">
      <dgm:prSet/>
      <dgm:spPr/>
      <dgm:t>
        <a:bodyPr/>
        <a:lstStyle/>
        <a:p>
          <a:endParaRPr lang="en-GB"/>
        </a:p>
      </dgm:t>
    </dgm:pt>
    <dgm:pt modelId="{09EDFB8F-A346-4975-9321-D2FD6F57E382}" type="sibTrans" cxnId="{9ABA3567-B5E9-46A8-9534-05674ACE15B2}">
      <dgm:prSet/>
      <dgm:spPr/>
      <dgm:t>
        <a:bodyPr/>
        <a:lstStyle/>
        <a:p>
          <a:endParaRPr lang="en-GB"/>
        </a:p>
      </dgm:t>
    </dgm:pt>
    <dgm:pt modelId="{B6B6EDBA-0FFC-4786-A1BD-21F61087820C}">
      <dgm:prSet phldrT="[Text]" custT="1"/>
      <dgm:spPr/>
      <dgm:t>
        <a:bodyPr/>
        <a:lstStyle/>
        <a:p>
          <a:r>
            <a:rPr lang="en-GB" sz="1600" dirty="0" err="1" smtClean="0">
              <a:latin typeface="Comic Sans MS" panose="030F0702030302020204" pitchFamily="66" charset="0"/>
            </a:rPr>
            <a:t>Vanderwaal’s</a:t>
          </a:r>
          <a:r>
            <a:rPr lang="en-GB" sz="1600" dirty="0" smtClean="0">
              <a:latin typeface="Comic Sans MS" panose="030F0702030302020204" pitchFamily="66" charset="0"/>
            </a:rPr>
            <a:t> </a:t>
          </a:r>
          <a:r>
            <a:rPr lang="en-GB" sz="1600" dirty="0" err="1" smtClean="0">
              <a:latin typeface="Comic Sans MS" panose="030F0702030302020204" pitchFamily="66" charset="0"/>
            </a:rPr>
            <a:t>deshielding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FB1CC120-CAED-4532-A4EB-491BAC4422B3}" type="parTrans" cxnId="{5800B069-114B-4EA3-9DB1-17D665179456}">
      <dgm:prSet/>
      <dgm:spPr/>
      <dgm:t>
        <a:bodyPr/>
        <a:lstStyle/>
        <a:p>
          <a:endParaRPr lang="en-GB"/>
        </a:p>
      </dgm:t>
    </dgm:pt>
    <dgm:pt modelId="{DEC64134-FD88-4584-AA82-35DBA8B68CFE}" type="sibTrans" cxnId="{5800B069-114B-4EA3-9DB1-17D665179456}">
      <dgm:prSet/>
      <dgm:spPr/>
      <dgm:t>
        <a:bodyPr/>
        <a:lstStyle/>
        <a:p>
          <a:endParaRPr lang="en-GB"/>
        </a:p>
      </dgm:t>
    </dgm:pt>
    <dgm:pt modelId="{49C9AF48-0FD4-489E-B1AD-497043C212A6}" type="pres">
      <dgm:prSet presAssocID="{B43B7F76-03B9-4AC3-8440-EC6A59BE0C1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12CA9392-82C0-4242-8CE1-CC99BF1C1922}" type="pres">
      <dgm:prSet presAssocID="{9E50C1F1-22C7-42BA-94F3-8F6D23A195B4}" presName="root" presStyleCnt="0"/>
      <dgm:spPr/>
    </dgm:pt>
    <dgm:pt modelId="{31984574-6F39-44FF-BE4D-729FDEFE2861}" type="pres">
      <dgm:prSet presAssocID="{9E50C1F1-22C7-42BA-94F3-8F6D23A195B4}" presName="rootComposite" presStyleCnt="0"/>
      <dgm:spPr/>
    </dgm:pt>
    <dgm:pt modelId="{E6599405-BBCA-4A6C-A533-5197ABDC205A}" type="pres">
      <dgm:prSet presAssocID="{9E50C1F1-22C7-42BA-94F3-8F6D23A195B4}" presName="rootText" presStyleLbl="node1" presStyleIdx="0" presStyleCnt="1" custScaleX="220215" custLinFactNeighborY="1508"/>
      <dgm:spPr/>
      <dgm:t>
        <a:bodyPr/>
        <a:lstStyle/>
        <a:p>
          <a:endParaRPr lang="en-GB"/>
        </a:p>
      </dgm:t>
    </dgm:pt>
    <dgm:pt modelId="{CE1FA555-AA5F-400A-B7BF-4C1D01FB0E89}" type="pres">
      <dgm:prSet presAssocID="{9E50C1F1-22C7-42BA-94F3-8F6D23A195B4}" presName="rootConnector" presStyleLbl="node1" presStyleIdx="0" presStyleCnt="1"/>
      <dgm:spPr/>
      <dgm:t>
        <a:bodyPr/>
        <a:lstStyle/>
        <a:p>
          <a:endParaRPr lang="en-GB"/>
        </a:p>
      </dgm:t>
    </dgm:pt>
    <dgm:pt modelId="{839150E8-E884-41ED-A155-D837F22AEF3B}" type="pres">
      <dgm:prSet presAssocID="{9E50C1F1-22C7-42BA-94F3-8F6D23A195B4}" presName="childShape" presStyleCnt="0"/>
      <dgm:spPr/>
    </dgm:pt>
    <dgm:pt modelId="{CA8037F5-0D88-42C2-A328-9AB0D19D12A4}" type="pres">
      <dgm:prSet presAssocID="{02ADCB55-4167-40E2-BBF0-6A7E12720267}" presName="Name13" presStyleLbl="parChTrans1D2" presStyleIdx="0" presStyleCnt="4"/>
      <dgm:spPr/>
      <dgm:t>
        <a:bodyPr/>
        <a:lstStyle/>
        <a:p>
          <a:endParaRPr lang="en-GB"/>
        </a:p>
      </dgm:t>
    </dgm:pt>
    <dgm:pt modelId="{3F7B2A3E-CB92-43A5-BCBA-FD2E4C784FB3}" type="pres">
      <dgm:prSet presAssocID="{994A73A1-CE83-423A-9CC9-5885CB585079}" presName="childText" presStyleLbl="bgAcc1" presStyleIdx="0" presStyleCnt="4" custScaleX="140280" custScaleY="13856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0F98D3-3105-4CF6-AC68-42F9B40F48AB}" type="pres">
      <dgm:prSet presAssocID="{3F0E8A08-5847-4B3B-89FF-08937E60D5F9}" presName="Name13" presStyleLbl="parChTrans1D2" presStyleIdx="1" presStyleCnt="4"/>
      <dgm:spPr/>
      <dgm:t>
        <a:bodyPr/>
        <a:lstStyle/>
        <a:p>
          <a:endParaRPr lang="en-GB"/>
        </a:p>
      </dgm:t>
    </dgm:pt>
    <dgm:pt modelId="{B5B64C12-42AD-4DC4-AA2E-E9A19A23E4BA}" type="pres">
      <dgm:prSet presAssocID="{F2CA7787-4934-4AA4-838E-58CE8CE9C64D}" presName="childText" presStyleLbl="bgAcc1" presStyleIdx="1" presStyleCnt="4" custScaleX="141034" custScaleY="10324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AAA4E59-4A3D-49C8-97EF-777E93C2690B}" type="pres">
      <dgm:prSet presAssocID="{B6D57C48-975A-48A5-A4C3-223FF2D9ECD2}" presName="Name13" presStyleLbl="parChTrans1D2" presStyleIdx="2" presStyleCnt="4"/>
      <dgm:spPr/>
      <dgm:t>
        <a:bodyPr/>
        <a:lstStyle/>
        <a:p>
          <a:endParaRPr lang="en-GB"/>
        </a:p>
      </dgm:t>
    </dgm:pt>
    <dgm:pt modelId="{6EF82CEB-3AA1-4F97-83F4-DCCA431469E6}" type="pres">
      <dgm:prSet presAssocID="{F9AD01EB-FEE0-4AFC-B877-62AAE43A8E82}" presName="childText" presStyleLbl="bgAcc1" presStyleIdx="2" presStyleCnt="4" custScaleX="14103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9B401BC-40DF-4DAD-B734-F9CA8C3349DB}" type="pres">
      <dgm:prSet presAssocID="{FB1CC120-CAED-4532-A4EB-491BAC4422B3}" presName="Name13" presStyleLbl="parChTrans1D2" presStyleIdx="3" presStyleCnt="4"/>
      <dgm:spPr/>
      <dgm:t>
        <a:bodyPr/>
        <a:lstStyle/>
        <a:p>
          <a:endParaRPr lang="en-GB"/>
        </a:p>
      </dgm:t>
    </dgm:pt>
    <dgm:pt modelId="{4CE27EB3-4960-42FA-937B-7544A92EAD33}" type="pres">
      <dgm:prSet presAssocID="{B6B6EDBA-0FFC-4786-A1BD-21F61087820C}" presName="childText" presStyleLbl="bgAcc1" presStyleIdx="3" presStyleCnt="4" custScaleX="14103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C2C5D33-C769-46C7-97F9-F1AAFC1E8C9C}" type="presOf" srcId="{F2CA7787-4934-4AA4-838E-58CE8CE9C64D}" destId="{B5B64C12-42AD-4DC4-AA2E-E9A19A23E4BA}" srcOrd="0" destOrd="0" presId="urn:microsoft.com/office/officeart/2005/8/layout/hierarchy3"/>
    <dgm:cxn modelId="{8D6A8BA7-0D3F-4170-B700-D26242A1AD21}" type="presOf" srcId="{B43B7F76-03B9-4AC3-8440-EC6A59BE0C12}" destId="{49C9AF48-0FD4-489E-B1AD-497043C212A6}" srcOrd="0" destOrd="0" presId="urn:microsoft.com/office/officeart/2005/8/layout/hierarchy3"/>
    <dgm:cxn modelId="{DF138504-2172-40E5-83BD-89A03DAFFC60}" type="presOf" srcId="{9E50C1F1-22C7-42BA-94F3-8F6D23A195B4}" destId="{E6599405-BBCA-4A6C-A533-5197ABDC205A}" srcOrd="0" destOrd="0" presId="urn:microsoft.com/office/officeart/2005/8/layout/hierarchy3"/>
    <dgm:cxn modelId="{015F7D3E-5512-4559-A69E-A27018FFC4FD}" type="presOf" srcId="{994A73A1-CE83-423A-9CC9-5885CB585079}" destId="{3F7B2A3E-CB92-43A5-BCBA-FD2E4C784FB3}" srcOrd="0" destOrd="0" presId="urn:microsoft.com/office/officeart/2005/8/layout/hierarchy3"/>
    <dgm:cxn modelId="{9311703A-6770-4F44-BB42-9752F9BF1F71}" srcId="{B43B7F76-03B9-4AC3-8440-EC6A59BE0C12}" destId="{9E50C1F1-22C7-42BA-94F3-8F6D23A195B4}" srcOrd="0" destOrd="0" parTransId="{6775D915-3E13-4C76-B76A-69F8FBDF898D}" sibTransId="{9C9484C0-54F0-4A25-8156-6FA4C3DAC7D8}"/>
    <dgm:cxn modelId="{6DB5315A-4070-419F-9C1C-1C777F3E868D}" type="presOf" srcId="{02ADCB55-4167-40E2-BBF0-6A7E12720267}" destId="{CA8037F5-0D88-42C2-A328-9AB0D19D12A4}" srcOrd="0" destOrd="0" presId="urn:microsoft.com/office/officeart/2005/8/layout/hierarchy3"/>
    <dgm:cxn modelId="{E2205D53-50A2-4591-B94B-B32F7B5CD284}" type="presOf" srcId="{B6D57C48-975A-48A5-A4C3-223FF2D9ECD2}" destId="{AAAA4E59-4A3D-49C8-97EF-777E93C2690B}" srcOrd="0" destOrd="0" presId="urn:microsoft.com/office/officeart/2005/8/layout/hierarchy3"/>
    <dgm:cxn modelId="{DFEC09C1-F8F7-4092-BE34-C83039FDF62D}" srcId="{9E50C1F1-22C7-42BA-94F3-8F6D23A195B4}" destId="{994A73A1-CE83-423A-9CC9-5885CB585079}" srcOrd="0" destOrd="0" parTransId="{02ADCB55-4167-40E2-BBF0-6A7E12720267}" sibTransId="{A8936672-DBDC-44F9-9A85-BAE1D976209D}"/>
    <dgm:cxn modelId="{9ABA3567-B5E9-46A8-9534-05674ACE15B2}" srcId="{9E50C1F1-22C7-42BA-94F3-8F6D23A195B4}" destId="{F9AD01EB-FEE0-4AFC-B877-62AAE43A8E82}" srcOrd="2" destOrd="0" parTransId="{B6D57C48-975A-48A5-A4C3-223FF2D9ECD2}" sibTransId="{09EDFB8F-A346-4975-9321-D2FD6F57E382}"/>
    <dgm:cxn modelId="{5616D7C6-3927-4750-80FA-7DE3C0995F42}" type="presOf" srcId="{FB1CC120-CAED-4532-A4EB-491BAC4422B3}" destId="{99B401BC-40DF-4DAD-B734-F9CA8C3349DB}" srcOrd="0" destOrd="0" presId="urn:microsoft.com/office/officeart/2005/8/layout/hierarchy3"/>
    <dgm:cxn modelId="{D9EE9F8E-4EC9-40A8-B6DF-5E5C3E7EE0A0}" type="presOf" srcId="{F9AD01EB-FEE0-4AFC-B877-62AAE43A8E82}" destId="{6EF82CEB-3AA1-4F97-83F4-DCCA431469E6}" srcOrd="0" destOrd="0" presId="urn:microsoft.com/office/officeart/2005/8/layout/hierarchy3"/>
    <dgm:cxn modelId="{865DB6C6-918A-4125-A4AE-924E77F0FF19}" type="presOf" srcId="{B6B6EDBA-0FFC-4786-A1BD-21F61087820C}" destId="{4CE27EB3-4960-42FA-937B-7544A92EAD33}" srcOrd="0" destOrd="0" presId="urn:microsoft.com/office/officeart/2005/8/layout/hierarchy3"/>
    <dgm:cxn modelId="{5800B069-114B-4EA3-9DB1-17D665179456}" srcId="{9E50C1F1-22C7-42BA-94F3-8F6D23A195B4}" destId="{B6B6EDBA-0FFC-4786-A1BD-21F61087820C}" srcOrd="3" destOrd="0" parTransId="{FB1CC120-CAED-4532-A4EB-491BAC4422B3}" sibTransId="{DEC64134-FD88-4584-AA82-35DBA8B68CFE}"/>
    <dgm:cxn modelId="{277D8C2E-22F9-407D-B543-765A99F44290}" type="presOf" srcId="{3F0E8A08-5847-4B3B-89FF-08937E60D5F9}" destId="{A90F98D3-3105-4CF6-AC68-42F9B40F48AB}" srcOrd="0" destOrd="0" presId="urn:microsoft.com/office/officeart/2005/8/layout/hierarchy3"/>
    <dgm:cxn modelId="{B75FFF81-8237-44DE-9F89-923B6C38D72F}" type="presOf" srcId="{9E50C1F1-22C7-42BA-94F3-8F6D23A195B4}" destId="{CE1FA555-AA5F-400A-B7BF-4C1D01FB0E89}" srcOrd="1" destOrd="0" presId="urn:microsoft.com/office/officeart/2005/8/layout/hierarchy3"/>
    <dgm:cxn modelId="{91B9095D-B5D9-4DAE-9602-D54C1C8CF7C2}" srcId="{9E50C1F1-22C7-42BA-94F3-8F6D23A195B4}" destId="{F2CA7787-4934-4AA4-838E-58CE8CE9C64D}" srcOrd="1" destOrd="0" parTransId="{3F0E8A08-5847-4B3B-89FF-08937E60D5F9}" sibTransId="{C050D86A-5D31-428F-9D09-CA34CEE61A2B}"/>
    <dgm:cxn modelId="{17C94998-2463-418E-932F-CDF1EF60B244}" type="presParOf" srcId="{49C9AF48-0FD4-489E-B1AD-497043C212A6}" destId="{12CA9392-82C0-4242-8CE1-CC99BF1C1922}" srcOrd="0" destOrd="0" presId="urn:microsoft.com/office/officeart/2005/8/layout/hierarchy3"/>
    <dgm:cxn modelId="{00CFA154-1E68-461F-B68F-00707796CE98}" type="presParOf" srcId="{12CA9392-82C0-4242-8CE1-CC99BF1C1922}" destId="{31984574-6F39-44FF-BE4D-729FDEFE2861}" srcOrd="0" destOrd="0" presId="urn:microsoft.com/office/officeart/2005/8/layout/hierarchy3"/>
    <dgm:cxn modelId="{D2F087B5-51C4-4249-884E-A19595F0DD82}" type="presParOf" srcId="{31984574-6F39-44FF-BE4D-729FDEFE2861}" destId="{E6599405-BBCA-4A6C-A533-5197ABDC205A}" srcOrd="0" destOrd="0" presId="urn:microsoft.com/office/officeart/2005/8/layout/hierarchy3"/>
    <dgm:cxn modelId="{6873EFF5-7138-4354-AB90-0E748A9D2907}" type="presParOf" srcId="{31984574-6F39-44FF-BE4D-729FDEFE2861}" destId="{CE1FA555-AA5F-400A-B7BF-4C1D01FB0E89}" srcOrd="1" destOrd="0" presId="urn:microsoft.com/office/officeart/2005/8/layout/hierarchy3"/>
    <dgm:cxn modelId="{80B43A21-E4E5-43A6-869C-AC8062B90868}" type="presParOf" srcId="{12CA9392-82C0-4242-8CE1-CC99BF1C1922}" destId="{839150E8-E884-41ED-A155-D837F22AEF3B}" srcOrd="1" destOrd="0" presId="urn:microsoft.com/office/officeart/2005/8/layout/hierarchy3"/>
    <dgm:cxn modelId="{73751A2C-F4C2-4FF2-AF8F-15C6C5A1B97E}" type="presParOf" srcId="{839150E8-E884-41ED-A155-D837F22AEF3B}" destId="{CA8037F5-0D88-42C2-A328-9AB0D19D12A4}" srcOrd="0" destOrd="0" presId="urn:microsoft.com/office/officeart/2005/8/layout/hierarchy3"/>
    <dgm:cxn modelId="{78E3E0E3-D49E-4ACF-8016-3C05FE86E443}" type="presParOf" srcId="{839150E8-E884-41ED-A155-D837F22AEF3B}" destId="{3F7B2A3E-CB92-43A5-BCBA-FD2E4C784FB3}" srcOrd="1" destOrd="0" presId="urn:microsoft.com/office/officeart/2005/8/layout/hierarchy3"/>
    <dgm:cxn modelId="{D4317D3E-B817-4B5E-B059-98A88CCA7863}" type="presParOf" srcId="{839150E8-E884-41ED-A155-D837F22AEF3B}" destId="{A90F98D3-3105-4CF6-AC68-42F9B40F48AB}" srcOrd="2" destOrd="0" presId="urn:microsoft.com/office/officeart/2005/8/layout/hierarchy3"/>
    <dgm:cxn modelId="{FD2FD163-1D77-4407-BB53-052D7DF23C20}" type="presParOf" srcId="{839150E8-E884-41ED-A155-D837F22AEF3B}" destId="{B5B64C12-42AD-4DC4-AA2E-E9A19A23E4BA}" srcOrd="3" destOrd="0" presId="urn:microsoft.com/office/officeart/2005/8/layout/hierarchy3"/>
    <dgm:cxn modelId="{218477A2-1758-4EBE-A485-CE1ED4C708A2}" type="presParOf" srcId="{839150E8-E884-41ED-A155-D837F22AEF3B}" destId="{AAAA4E59-4A3D-49C8-97EF-777E93C2690B}" srcOrd="4" destOrd="0" presId="urn:microsoft.com/office/officeart/2005/8/layout/hierarchy3"/>
    <dgm:cxn modelId="{46EE63F9-FE48-4AA0-8418-6EE244F2C4E6}" type="presParOf" srcId="{839150E8-E884-41ED-A155-D837F22AEF3B}" destId="{6EF82CEB-3AA1-4F97-83F4-DCCA431469E6}" srcOrd="5" destOrd="0" presId="urn:microsoft.com/office/officeart/2005/8/layout/hierarchy3"/>
    <dgm:cxn modelId="{6698435A-965C-449A-B6DC-5A526DAB2EF1}" type="presParOf" srcId="{839150E8-E884-41ED-A155-D837F22AEF3B}" destId="{99B401BC-40DF-4DAD-B734-F9CA8C3349DB}" srcOrd="6" destOrd="0" presId="urn:microsoft.com/office/officeart/2005/8/layout/hierarchy3"/>
    <dgm:cxn modelId="{47EB06F8-97C0-4B3B-A6B1-05C41EE839CC}" type="presParOf" srcId="{839150E8-E884-41ED-A155-D837F22AEF3B}" destId="{4CE27EB3-4960-42FA-937B-7544A92EAD33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3B7F76-03B9-4AC3-8440-EC6A59BE0C12}" type="doc">
      <dgm:prSet loTypeId="urn:microsoft.com/office/officeart/2005/8/layout/hierarchy3" loCatId="hierarchy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9E50C1F1-22C7-42BA-94F3-8F6D23A195B4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800" dirty="0" smtClean="0">
              <a:latin typeface="Comic Sans MS" panose="030F0702030302020204" pitchFamily="66" charset="0"/>
            </a:rPr>
            <a:t>Factors affecting chemical shift</a:t>
          </a:r>
          <a:endParaRPr lang="en-GB" sz="1800" dirty="0"/>
        </a:p>
      </dgm:t>
    </dgm:pt>
    <dgm:pt modelId="{6775D915-3E13-4C76-B76A-69F8FBDF898D}" type="parTrans" cxnId="{9311703A-6770-4F44-BB42-9752F9BF1F71}">
      <dgm:prSet/>
      <dgm:spPr/>
      <dgm:t>
        <a:bodyPr/>
        <a:lstStyle/>
        <a:p>
          <a:endParaRPr lang="en-GB"/>
        </a:p>
      </dgm:t>
    </dgm:pt>
    <dgm:pt modelId="{9C9484C0-54F0-4A25-8156-6FA4C3DAC7D8}" type="sibTrans" cxnId="{9311703A-6770-4F44-BB42-9752F9BF1F71}">
      <dgm:prSet/>
      <dgm:spPr/>
      <dgm:t>
        <a:bodyPr/>
        <a:lstStyle/>
        <a:p>
          <a:endParaRPr lang="en-GB"/>
        </a:p>
      </dgm:t>
    </dgm:pt>
    <dgm:pt modelId="{994A73A1-CE83-423A-9CC9-5885CB585079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GB" sz="1600" dirty="0" smtClean="0">
              <a:latin typeface="Comic Sans MS" panose="030F0702030302020204" pitchFamily="66" charset="0"/>
            </a:rPr>
            <a:t>Electronegativity inductive effect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02ADCB55-4167-40E2-BBF0-6A7E12720267}" type="parTrans" cxnId="{DFEC09C1-F8F7-4092-BE34-C83039FDF62D}">
      <dgm:prSet/>
      <dgm:spPr/>
      <dgm:t>
        <a:bodyPr/>
        <a:lstStyle/>
        <a:p>
          <a:endParaRPr lang="en-GB"/>
        </a:p>
      </dgm:t>
    </dgm:pt>
    <dgm:pt modelId="{A8936672-DBDC-44F9-9A85-BAE1D976209D}" type="sibTrans" cxnId="{DFEC09C1-F8F7-4092-BE34-C83039FDF62D}">
      <dgm:prSet/>
      <dgm:spPr/>
      <dgm:t>
        <a:bodyPr/>
        <a:lstStyle/>
        <a:p>
          <a:endParaRPr lang="en-GB"/>
        </a:p>
      </dgm:t>
    </dgm:pt>
    <dgm:pt modelId="{F2CA7787-4934-4AA4-838E-58CE8CE9C64D}">
      <dgm:prSet phldrT="[Text]" custT="1"/>
      <dgm:spPr/>
      <dgm:t>
        <a:bodyPr/>
        <a:lstStyle/>
        <a:p>
          <a:r>
            <a:rPr lang="en-GB" sz="1600" dirty="0" err="1" smtClean="0">
              <a:latin typeface="Comic Sans MS" panose="030F0702030302020204" pitchFamily="66" charset="0"/>
            </a:rPr>
            <a:t>Anisotrophic</a:t>
          </a:r>
          <a:r>
            <a:rPr lang="en-GB" sz="1600" dirty="0" smtClean="0">
              <a:latin typeface="Comic Sans MS" panose="030F0702030302020204" pitchFamily="66" charset="0"/>
            </a:rPr>
            <a:t> effect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3F0E8A08-5847-4B3B-89FF-08937E60D5F9}" type="parTrans" cxnId="{91B9095D-B5D9-4DAE-9602-D54C1C8CF7C2}">
      <dgm:prSet/>
      <dgm:spPr/>
      <dgm:t>
        <a:bodyPr/>
        <a:lstStyle/>
        <a:p>
          <a:endParaRPr lang="en-GB"/>
        </a:p>
      </dgm:t>
    </dgm:pt>
    <dgm:pt modelId="{C050D86A-5D31-428F-9D09-CA34CEE61A2B}" type="sibTrans" cxnId="{91B9095D-B5D9-4DAE-9602-D54C1C8CF7C2}">
      <dgm:prSet/>
      <dgm:spPr/>
      <dgm:t>
        <a:bodyPr/>
        <a:lstStyle/>
        <a:p>
          <a:endParaRPr lang="en-GB"/>
        </a:p>
      </dgm:t>
    </dgm:pt>
    <dgm:pt modelId="{F9AD01EB-FEE0-4AFC-B877-62AAE43A8E82}">
      <dgm:prSet phldrT="[Text]" custT="1"/>
      <dgm:spPr/>
      <dgm:t>
        <a:bodyPr/>
        <a:lstStyle/>
        <a:p>
          <a:r>
            <a:rPr lang="en-GB" sz="1600" dirty="0" smtClean="0">
              <a:latin typeface="Comic Sans MS" panose="030F0702030302020204" pitchFamily="66" charset="0"/>
            </a:rPr>
            <a:t>Hydrogen bonding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B6D57C48-975A-48A5-A4C3-223FF2D9ECD2}" type="parTrans" cxnId="{9ABA3567-B5E9-46A8-9534-05674ACE15B2}">
      <dgm:prSet/>
      <dgm:spPr/>
      <dgm:t>
        <a:bodyPr/>
        <a:lstStyle/>
        <a:p>
          <a:endParaRPr lang="en-GB"/>
        </a:p>
      </dgm:t>
    </dgm:pt>
    <dgm:pt modelId="{09EDFB8F-A346-4975-9321-D2FD6F57E382}" type="sibTrans" cxnId="{9ABA3567-B5E9-46A8-9534-05674ACE15B2}">
      <dgm:prSet/>
      <dgm:spPr/>
      <dgm:t>
        <a:bodyPr/>
        <a:lstStyle/>
        <a:p>
          <a:endParaRPr lang="en-GB"/>
        </a:p>
      </dgm:t>
    </dgm:pt>
    <dgm:pt modelId="{B6B6EDBA-0FFC-4786-A1BD-21F61087820C}">
      <dgm:prSet phldrT="[Text]" custT="1"/>
      <dgm:spPr/>
      <dgm:t>
        <a:bodyPr/>
        <a:lstStyle/>
        <a:p>
          <a:r>
            <a:rPr lang="en-GB" sz="1600" dirty="0" err="1" smtClean="0">
              <a:latin typeface="Comic Sans MS" panose="030F0702030302020204" pitchFamily="66" charset="0"/>
            </a:rPr>
            <a:t>Vanderwaal’s</a:t>
          </a:r>
          <a:r>
            <a:rPr lang="en-GB" sz="1600" dirty="0" smtClean="0">
              <a:latin typeface="Comic Sans MS" panose="030F0702030302020204" pitchFamily="66" charset="0"/>
            </a:rPr>
            <a:t> </a:t>
          </a:r>
          <a:r>
            <a:rPr lang="en-GB" sz="1600" dirty="0" err="1" smtClean="0">
              <a:latin typeface="Comic Sans MS" panose="030F0702030302020204" pitchFamily="66" charset="0"/>
            </a:rPr>
            <a:t>deshielding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FB1CC120-CAED-4532-A4EB-491BAC4422B3}" type="parTrans" cxnId="{5800B069-114B-4EA3-9DB1-17D665179456}">
      <dgm:prSet/>
      <dgm:spPr/>
      <dgm:t>
        <a:bodyPr/>
        <a:lstStyle/>
        <a:p>
          <a:endParaRPr lang="en-GB"/>
        </a:p>
      </dgm:t>
    </dgm:pt>
    <dgm:pt modelId="{DEC64134-FD88-4584-AA82-35DBA8B68CFE}" type="sibTrans" cxnId="{5800B069-114B-4EA3-9DB1-17D665179456}">
      <dgm:prSet/>
      <dgm:spPr/>
      <dgm:t>
        <a:bodyPr/>
        <a:lstStyle/>
        <a:p>
          <a:endParaRPr lang="en-GB"/>
        </a:p>
      </dgm:t>
    </dgm:pt>
    <dgm:pt modelId="{49C9AF48-0FD4-489E-B1AD-497043C212A6}" type="pres">
      <dgm:prSet presAssocID="{B43B7F76-03B9-4AC3-8440-EC6A59BE0C1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12CA9392-82C0-4242-8CE1-CC99BF1C1922}" type="pres">
      <dgm:prSet presAssocID="{9E50C1F1-22C7-42BA-94F3-8F6D23A195B4}" presName="root" presStyleCnt="0"/>
      <dgm:spPr/>
    </dgm:pt>
    <dgm:pt modelId="{31984574-6F39-44FF-BE4D-729FDEFE2861}" type="pres">
      <dgm:prSet presAssocID="{9E50C1F1-22C7-42BA-94F3-8F6D23A195B4}" presName="rootComposite" presStyleCnt="0"/>
      <dgm:spPr/>
    </dgm:pt>
    <dgm:pt modelId="{E6599405-BBCA-4A6C-A533-5197ABDC205A}" type="pres">
      <dgm:prSet presAssocID="{9E50C1F1-22C7-42BA-94F3-8F6D23A195B4}" presName="rootText" presStyleLbl="node1" presStyleIdx="0" presStyleCnt="1" custScaleX="220215" custLinFactNeighborY="1508"/>
      <dgm:spPr/>
      <dgm:t>
        <a:bodyPr/>
        <a:lstStyle/>
        <a:p>
          <a:endParaRPr lang="en-GB"/>
        </a:p>
      </dgm:t>
    </dgm:pt>
    <dgm:pt modelId="{CE1FA555-AA5F-400A-B7BF-4C1D01FB0E89}" type="pres">
      <dgm:prSet presAssocID="{9E50C1F1-22C7-42BA-94F3-8F6D23A195B4}" presName="rootConnector" presStyleLbl="node1" presStyleIdx="0" presStyleCnt="1"/>
      <dgm:spPr/>
      <dgm:t>
        <a:bodyPr/>
        <a:lstStyle/>
        <a:p>
          <a:endParaRPr lang="en-GB"/>
        </a:p>
      </dgm:t>
    </dgm:pt>
    <dgm:pt modelId="{839150E8-E884-41ED-A155-D837F22AEF3B}" type="pres">
      <dgm:prSet presAssocID="{9E50C1F1-22C7-42BA-94F3-8F6D23A195B4}" presName="childShape" presStyleCnt="0"/>
      <dgm:spPr/>
    </dgm:pt>
    <dgm:pt modelId="{CA8037F5-0D88-42C2-A328-9AB0D19D12A4}" type="pres">
      <dgm:prSet presAssocID="{02ADCB55-4167-40E2-BBF0-6A7E12720267}" presName="Name13" presStyleLbl="parChTrans1D2" presStyleIdx="0" presStyleCnt="4"/>
      <dgm:spPr/>
      <dgm:t>
        <a:bodyPr/>
        <a:lstStyle/>
        <a:p>
          <a:endParaRPr lang="en-GB"/>
        </a:p>
      </dgm:t>
    </dgm:pt>
    <dgm:pt modelId="{3F7B2A3E-CB92-43A5-BCBA-FD2E4C784FB3}" type="pres">
      <dgm:prSet presAssocID="{994A73A1-CE83-423A-9CC9-5885CB585079}" presName="childText" presStyleLbl="bgAcc1" presStyleIdx="0" presStyleCnt="4" custScaleX="140280" custScaleY="13856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0F98D3-3105-4CF6-AC68-42F9B40F48AB}" type="pres">
      <dgm:prSet presAssocID="{3F0E8A08-5847-4B3B-89FF-08937E60D5F9}" presName="Name13" presStyleLbl="parChTrans1D2" presStyleIdx="1" presStyleCnt="4"/>
      <dgm:spPr/>
      <dgm:t>
        <a:bodyPr/>
        <a:lstStyle/>
        <a:p>
          <a:endParaRPr lang="en-GB"/>
        </a:p>
      </dgm:t>
    </dgm:pt>
    <dgm:pt modelId="{B5B64C12-42AD-4DC4-AA2E-E9A19A23E4BA}" type="pres">
      <dgm:prSet presAssocID="{F2CA7787-4934-4AA4-838E-58CE8CE9C64D}" presName="childText" presStyleLbl="bgAcc1" presStyleIdx="1" presStyleCnt="4" custScaleX="141034" custScaleY="10324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AAA4E59-4A3D-49C8-97EF-777E93C2690B}" type="pres">
      <dgm:prSet presAssocID="{B6D57C48-975A-48A5-A4C3-223FF2D9ECD2}" presName="Name13" presStyleLbl="parChTrans1D2" presStyleIdx="2" presStyleCnt="4"/>
      <dgm:spPr/>
      <dgm:t>
        <a:bodyPr/>
        <a:lstStyle/>
        <a:p>
          <a:endParaRPr lang="en-GB"/>
        </a:p>
      </dgm:t>
    </dgm:pt>
    <dgm:pt modelId="{6EF82CEB-3AA1-4F97-83F4-DCCA431469E6}" type="pres">
      <dgm:prSet presAssocID="{F9AD01EB-FEE0-4AFC-B877-62AAE43A8E82}" presName="childText" presStyleLbl="bgAcc1" presStyleIdx="2" presStyleCnt="4" custScaleX="14103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9B401BC-40DF-4DAD-B734-F9CA8C3349DB}" type="pres">
      <dgm:prSet presAssocID="{FB1CC120-CAED-4532-A4EB-491BAC4422B3}" presName="Name13" presStyleLbl="parChTrans1D2" presStyleIdx="3" presStyleCnt="4"/>
      <dgm:spPr/>
      <dgm:t>
        <a:bodyPr/>
        <a:lstStyle/>
        <a:p>
          <a:endParaRPr lang="en-GB"/>
        </a:p>
      </dgm:t>
    </dgm:pt>
    <dgm:pt modelId="{4CE27EB3-4960-42FA-937B-7544A92EAD33}" type="pres">
      <dgm:prSet presAssocID="{B6B6EDBA-0FFC-4786-A1BD-21F61087820C}" presName="childText" presStyleLbl="bgAcc1" presStyleIdx="3" presStyleCnt="4" custScaleX="14103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D2B1356-133B-46F8-A74F-74A112076BAA}" type="presOf" srcId="{B6B6EDBA-0FFC-4786-A1BD-21F61087820C}" destId="{4CE27EB3-4960-42FA-937B-7544A92EAD33}" srcOrd="0" destOrd="0" presId="urn:microsoft.com/office/officeart/2005/8/layout/hierarchy3"/>
    <dgm:cxn modelId="{3A9C4F5E-EBF6-40BC-A80A-61D568DC4C1D}" type="presOf" srcId="{994A73A1-CE83-423A-9CC9-5885CB585079}" destId="{3F7B2A3E-CB92-43A5-BCBA-FD2E4C784FB3}" srcOrd="0" destOrd="0" presId="urn:microsoft.com/office/officeart/2005/8/layout/hierarchy3"/>
    <dgm:cxn modelId="{BB0539E0-DDC2-4603-A236-52D77E521980}" type="presOf" srcId="{02ADCB55-4167-40E2-BBF0-6A7E12720267}" destId="{CA8037F5-0D88-42C2-A328-9AB0D19D12A4}" srcOrd="0" destOrd="0" presId="urn:microsoft.com/office/officeart/2005/8/layout/hierarchy3"/>
    <dgm:cxn modelId="{0F76B441-D94F-40D1-B792-87C53F1380E6}" type="presOf" srcId="{9E50C1F1-22C7-42BA-94F3-8F6D23A195B4}" destId="{CE1FA555-AA5F-400A-B7BF-4C1D01FB0E89}" srcOrd="1" destOrd="0" presId="urn:microsoft.com/office/officeart/2005/8/layout/hierarchy3"/>
    <dgm:cxn modelId="{9311703A-6770-4F44-BB42-9752F9BF1F71}" srcId="{B43B7F76-03B9-4AC3-8440-EC6A59BE0C12}" destId="{9E50C1F1-22C7-42BA-94F3-8F6D23A195B4}" srcOrd="0" destOrd="0" parTransId="{6775D915-3E13-4C76-B76A-69F8FBDF898D}" sibTransId="{9C9484C0-54F0-4A25-8156-6FA4C3DAC7D8}"/>
    <dgm:cxn modelId="{E9A80B71-2E4C-4012-805C-785CD7F6EA67}" type="presOf" srcId="{B43B7F76-03B9-4AC3-8440-EC6A59BE0C12}" destId="{49C9AF48-0FD4-489E-B1AD-497043C212A6}" srcOrd="0" destOrd="0" presId="urn:microsoft.com/office/officeart/2005/8/layout/hierarchy3"/>
    <dgm:cxn modelId="{DFEC09C1-F8F7-4092-BE34-C83039FDF62D}" srcId="{9E50C1F1-22C7-42BA-94F3-8F6D23A195B4}" destId="{994A73A1-CE83-423A-9CC9-5885CB585079}" srcOrd="0" destOrd="0" parTransId="{02ADCB55-4167-40E2-BBF0-6A7E12720267}" sibTransId="{A8936672-DBDC-44F9-9A85-BAE1D976209D}"/>
    <dgm:cxn modelId="{9ABA3567-B5E9-46A8-9534-05674ACE15B2}" srcId="{9E50C1F1-22C7-42BA-94F3-8F6D23A195B4}" destId="{F9AD01EB-FEE0-4AFC-B877-62AAE43A8E82}" srcOrd="2" destOrd="0" parTransId="{B6D57C48-975A-48A5-A4C3-223FF2D9ECD2}" sibTransId="{09EDFB8F-A346-4975-9321-D2FD6F57E382}"/>
    <dgm:cxn modelId="{AFA1D0FC-C5C9-4F52-A285-CFFF3C8486A6}" type="presOf" srcId="{FB1CC120-CAED-4532-A4EB-491BAC4422B3}" destId="{99B401BC-40DF-4DAD-B734-F9CA8C3349DB}" srcOrd="0" destOrd="0" presId="urn:microsoft.com/office/officeart/2005/8/layout/hierarchy3"/>
    <dgm:cxn modelId="{B65C8C96-33EF-402D-B15D-2FDB1902DF31}" type="presOf" srcId="{B6D57C48-975A-48A5-A4C3-223FF2D9ECD2}" destId="{AAAA4E59-4A3D-49C8-97EF-777E93C2690B}" srcOrd="0" destOrd="0" presId="urn:microsoft.com/office/officeart/2005/8/layout/hierarchy3"/>
    <dgm:cxn modelId="{7CF0A053-C2BF-4B4B-8F64-DBC30E0C61DB}" type="presOf" srcId="{3F0E8A08-5847-4B3B-89FF-08937E60D5F9}" destId="{A90F98D3-3105-4CF6-AC68-42F9B40F48AB}" srcOrd="0" destOrd="0" presId="urn:microsoft.com/office/officeart/2005/8/layout/hierarchy3"/>
    <dgm:cxn modelId="{8FB56F49-E96F-46AE-A55F-F3FCE473C372}" type="presOf" srcId="{F2CA7787-4934-4AA4-838E-58CE8CE9C64D}" destId="{B5B64C12-42AD-4DC4-AA2E-E9A19A23E4BA}" srcOrd="0" destOrd="0" presId="urn:microsoft.com/office/officeart/2005/8/layout/hierarchy3"/>
    <dgm:cxn modelId="{5800B069-114B-4EA3-9DB1-17D665179456}" srcId="{9E50C1F1-22C7-42BA-94F3-8F6D23A195B4}" destId="{B6B6EDBA-0FFC-4786-A1BD-21F61087820C}" srcOrd="3" destOrd="0" parTransId="{FB1CC120-CAED-4532-A4EB-491BAC4422B3}" sibTransId="{DEC64134-FD88-4584-AA82-35DBA8B68CFE}"/>
    <dgm:cxn modelId="{9CC315CE-4A36-4A9F-AED9-B5BDA11A8BA5}" type="presOf" srcId="{9E50C1F1-22C7-42BA-94F3-8F6D23A195B4}" destId="{E6599405-BBCA-4A6C-A533-5197ABDC205A}" srcOrd="0" destOrd="0" presId="urn:microsoft.com/office/officeart/2005/8/layout/hierarchy3"/>
    <dgm:cxn modelId="{6629C104-A597-4697-A521-75E4EA7778B9}" type="presOf" srcId="{F9AD01EB-FEE0-4AFC-B877-62AAE43A8E82}" destId="{6EF82CEB-3AA1-4F97-83F4-DCCA431469E6}" srcOrd="0" destOrd="0" presId="urn:microsoft.com/office/officeart/2005/8/layout/hierarchy3"/>
    <dgm:cxn modelId="{91B9095D-B5D9-4DAE-9602-D54C1C8CF7C2}" srcId="{9E50C1F1-22C7-42BA-94F3-8F6D23A195B4}" destId="{F2CA7787-4934-4AA4-838E-58CE8CE9C64D}" srcOrd="1" destOrd="0" parTransId="{3F0E8A08-5847-4B3B-89FF-08937E60D5F9}" sibTransId="{C050D86A-5D31-428F-9D09-CA34CEE61A2B}"/>
    <dgm:cxn modelId="{566C0E8A-AD2D-4AE1-BD39-9998ABB07E8D}" type="presParOf" srcId="{49C9AF48-0FD4-489E-B1AD-497043C212A6}" destId="{12CA9392-82C0-4242-8CE1-CC99BF1C1922}" srcOrd="0" destOrd="0" presId="urn:microsoft.com/office/officeart/2005/8/layout/hierarchy3"/>
    <dgm:cxn modelId="{11BBC7E2-4B2B-49EC-9BF5-DDC008CC7946}" type="presParOf" srcId="{12CA9392-82C0-4242-8CE1-CC99BF1C1922}" destId="{31984574-6F39-44FF-BE4D-729FDEFE2861}" srcOrd="0" destOrd="0" presId="urn:microsoft.com/office/officeart/2005/8/layout/hierarchy3"/>
    <dgm:cxn modelId="{FA5B0BCB-ADEA-4ED3-9F64-ECFB5B03BED7}" type="presParOf" srcId="{31984574-6F39-44FF-BE4D-729FDEFE2861}" destId="{E6599405-BBCA-4A6C-A533-5197ABDC205A}" srcOrd="0" destOrd="0" presId="urn:microsoft.com/office/officeart/2005/8/layout/hierarchy3"/>
    <dgm:cxn modelId="{AFFD6D94-2E50-4B2E-9168-F94A426437BB}" type="presParOf" srcId="{31984574-6F39-44FF-BE4D-729FDEFE2861}" destId="{CE1FA555-AA5F-400A-B7BF-4C1D01FB0E89}" srcOrd="1" destOrd="0" presId="urn:microsoft.com/office/officeart/2005/8/layout/hierarchy3"/>
    <dgm:cxn modelId="{1C219022-C4D2-4F60-BCC1-2EA2269EEBB0}" type="presParOf" srcId="{12CA9392-82C0-4242-8CE1-CC99BF1C1922}" destId="{839150E8-E884-41ED-A155-D837F22AEF3B}" srcOrd="1" destOrd="0" presId="urn:microsoft.com/office/officeart/2005/8/layout/hierarchy3"/>
    <dgm:cxn modelId="{43242EAA-6CA7-4C64-ACF9-91F0810DC2B3}" type="presParOf" srcId="{839150E8-E884-41ED-A155-D837F22AEF3B}" destId="{CA8037F5-0D88-42C2-A328-9AB0D19D12A4}" srcOrd="0" destOrd="0" presId="urn:microsoft.com/office/officeart/2005/8/layout/hierarchy3"/>
    <dgm:cxn modelId="{EE03CC84-2B66-476C-AC95-A28260DECE31}" type="presParOf" srcId="{839150E8-E884-41ED-A155-D837F22AEF3B}" destId="{3F7B2A3E-CB92-43A5-BCBA-FD2E4C784FB3}" srcOrd="1" destOrd="0" presId="urn:microsoft.com/office/officeart/2005/8/layout/hierarchy3"/>
    <dgm:cxn modelId="{88F04B8F-3169-4081-8154-5BDF32A2B8B7}" type="presParOf" srcId="{839150E8-E884-41ED-A155-D837F22AEF3B}" destId="{A90F98D3-3105-4CF6-AC68-42F9B40F48AB}" srcOrd="2" destOrd="0" presId="urn:microsoft.com/office/officeart/2005/8/layout/hierarchy3"/>
    <dgm:cxn modelId="{AD754473-D01F-4D35-8819-0D56DF117BA3}" type="presParOf" srcId="{839150E8-E884-41ED-A155-D837F22AEF3B}" destId="{B5B64C12-42AD-4DC4-AA2E-E9A19A23E4BA}" srcOrd="3" destOrd="0" presId="urn:microsoft.com/office/officeart/2005/8/layout/hierarchy3"/>
    <dgm:cxn modelId="{D29067AD-1305-4184-904D-5F9DB256C4F3}" type="presParOf" srcId="{839150E8-E884-41ED-A155-D837F22AEF3B}" destId="{AAAA4E59-4A3D-49C8-97EF-777E93C2690B}" srcOrd="4" destOrd="0" presId="urn:microsoft.com/office/officeart/2005/8/layout/hierarchy3"/>
    <dgm:cxn modelId="{73FC30FB-7F28-4FAA-9DCC-6EA02C98DAAE}" type="presParOf" srcId="{839150E8-E884-41ED-A155-D837F22AEF3B}" destId="{6EF82CEB-3AA1-4F97-83F4-DCCA431469E6}" srcOrd="5" destOrd="0" presId="urn:microsoft.com/office/officeart/2005/8/layout/hierarchy3"/>
    <dgm:cxn modelId="{09827113-5196-4BFB-B154-D96537A90814}" type="presParOf" srcId="{839150E8-E884-41ED-A155-D837F22AEF3B}" destId="{99B401BC-40DF-4DAD-B734-F9CA8C3349DB}" srcOrd="6" destOrd="0" presId="urn:microsoft.com/office/officeart/2005/8/layout/hierarchy3"/>
    <dgm:cxn modelId="{1ED44ABA-7A6B-4588-BCC1-DFFE18F4C57E}" type="presParOf" srcId="{839150E8-E884-41ED-A155-D837F22AEF3B}" destId="{4CE27EB3-4960-42FA-937B-7544A92EAD33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43B7F76-03B9-4AC3-8440-EC6A59BE0C12}" type="doc">
      <dgm:prSet loTypeId="urn:microsoft.com/office/officeart/2005/8/layout/hierarchy3" loCatId="hierarchy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9E50C1F1-22C7-42BA-94F3-8F6D23A195B4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800" dirty="0" smtClean="0">
              <a:latin typeface="Comic Sans MS" panose="030F0702030302020204" pitchFamily="66" charset="0"/>
            </a:rPr>
            <a:t>Factors affecting chemical shift</a:t>
          </a:r>
          <a:endParaRPr lang="en-GB" sz="1800" dirty="0"/>
        </a:p>
      </dgm:t>
    </dgm:pt>
    <dgm:pt modelId="{6775D915-3E13-4C76-B76A-69F8FBDF898D}" type="parTrans" cxnId="{9311703A-6770-4F44-BB42-9752F9BF1F71}">
      <dgm:prSet/>
      <dgm:spPr/>
      <dgm:t>
        <a:bodyPr/>
        <a:lstStyle/>
        <a:p>
          <a:endParaRPr lang="en-GB"/>
        </a:p>
      </dgm:t>
    </dgm:pt>
    <dgm:pt modelId="{9C9484C0-54F0-4A25-8156-6FA4C3DAC7D8}" type="sibTrans" cxnId="{9311703A-6770-4F44-BB42-9752F9BF1F71}">
      <dgm:prSet/>
      <dgm:spPr/>
      <dgm:t>
        <a:bodyPr/>
        <a:lstStyle/>
        <a:p>
          <a:endParaRPr lang="en-GB"/>
        </a:p>
      </dgm:t>
    </dgm:pt>
    <dgm:pt modelId="{994A73A1-CE83-423A-9CC9-5885CB585079}">
      <dgm:prSet phldrT="[Text]" custT="1"/>
      <dgm:spPr>
        <a:solidFill>
          <a:schemeClr val="tx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GB" sz="1600" dirty="0" smtClean="0">
              <a:latin typeface="Comic Sans MS" panose="030F0702030302020204" pitchFamily="66" charset="0"/>
            </a:rPr>
            <a:t>Electronegativity inductive effect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02ADCB55-4167-40E2-BBF0-6A7E12720267}" type="parTrans" cxnId="{DFEC09C1-F8F7-4092-BE34-C83039FDF62D}">
      <dgm:prSet/>
      <dgm:spPr/>
      <dgm:t>
        <a:bodyPr/>
        <a:lstStyle/>
        <a:p>
          <a:endParaRPr lang="en-GB"/>
        </a:p>
      </dgm:t>
    </dgm:pt>
    <dgm:pt modelId="{A8936672-DBDC-44F9-9A85-BAE1D976209D}" type="sibTrans" cxnId="{DFEC09C1-F8F7-4092-BE34-C83039FDF62D}">
      <dgm:prSet/>
      <dgm:spPr/>
      <dgm:t>
        <a:bodyPr/>
        <a:lstStyle/>
        <a:p>
          <a:endParaRPr lang="en-GB"/>
        </a:p>
      </dgm:t>
    </dgm:pt>
    <dgm:pt modelId="{F2CA7787-4934-4AA4-838E-58CE8CE9C64D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GB" sz="1600" dirty="0" err="1" smtClean="0">
              <a:latin typeface="Comic Sans MS" panose="030F0702030302020204" pitchFamily="66" charset="0"/>
            </a:rPr>
            <a:t>Anisotrophic</a:t>
          </a:r>
          <a:r>
            <a:rPr lang="en-GB" sz="1600" dirty="0" smtClean="0">
              <a:latin typeface="Comic Sans MS" panose="030F0702030302020204" pitchFamily="66" charset="0"/>
            </a:rPr>
            <a:t> effect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3F0E8A08-5847-4B3B-89FF-08937E60D5F9}" type="parTrans" cxnId="{91B9095D-B5D9-4DAE-9602-D54C1C8CF7C2}">
      <dgm:prSet/>
      <dgm:spPr/>
      <dgm:t>
        <a:bodyPr/>
        <a:lstStyle/>
        <a:p>
          <a:endParaRPr lang="en-GB"/>
        </a:p>
      </dgm:t>
    </dgm:pt>
    <dgm:pt modelId="{C050D86A-5D31-428F-9D09-CA34CEE61A2B}" type="sibTrans" cxnId="{91B9095D-B5D9-4DAE-9602-D54C1C8CF7C2}">
      <dgm:prSet/>
      <dgm:spPr/>
      <dgm:t>
        <a:bodyPr/>
        <a:lstStyle/>
        <a:p>
          <a:endParaRPr lang="en-GB"/>
        </a:p>
      </dgm:t>
    </dgm:pt>
    <dgm:pt modelId="{F9AD01EB-FEE0-4AFC-B877-62AAE43A8E82}">
      <dgm:prSet phldrT="[Text]" custT="1"/>
      <dgm:spPr/>
      <dgm:t>
        <a:bodyPr/>
        <a:lstStyle/>
        <a:p>
          <a:r>
            <a:rPr lang="en-GB" sz="1600" dirty="0" smtClean="0">
              <a:latin typeface="Comic Sans MS" panose="030F0702030302020204" pitchFamily="66" charset="0"/>
            </a:rPr>
            <a:t>Hydrogen bonding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B6D57C48-975A-48A5-A4C3-223FF2D9ECD2}" type="parTrans" cxnId="{9ABA3567-B5E9-46A8-9534-05674ACE15B2}">
      <dgm:prSet/>
      <dgm:spPr/>
      <dgm:t>
        <a:bodyPr/>
        <a:lstStyle/>
        <a:p>
          <a:endParaRPr lang="en-GB"/>
        </a:p>
      </dgm:t>
    </dgm:pt>
    <dgm:pt modelId="{09EDFB8F-A346-4975-9321-D2FD6F57E382}" type="sibTrans" cxnId="{9ABA3567-B5E9-46A8-9534-05674ACE15B2}">
      <dgm:prSet/>
      <dgm:spPr/>
      <dgm:t>
        <a:bodyPr/>
        <a:lstStyle/>
        <a:p>
          <a:endParaRPr lang="en-GB"/>
        </a:p>
      </dgm:t>
    </dgm:pt>
    <dgm:pt modelId="{B6B6EDBA-0FFC-4786-A1BD-21F61087820C}">
      <dgm:prSet phldrT="[Text]" custT="1"/>
      <dgm:spPr/>
      <dgm:t>
        <a:bodyPr/>
        <a:lstStyle/>
        <a:p>
          <a:r>
            <a:rPr lang="en-GB" sz="1600" dirty="0" err="1" smtClean="0">
              <a:latin typeface="Comic Sans MS" panose="030F0702030302020204" pitchFamily="66" charset="0"/>
            </a:rPr>
            <a:t>Vanderwaal’s</a:t>
          </a:r>
          <a:r>
            <a:rPr lang="en-GB" sz="1600" dirty="0" smtClean="0">
              <a:latin typeface="Comic Sans MS" panose="030F0702030302020204" pitchFamily="66" charset="0"/>
            </a:rPr>
            <a:t> </a:t>
          </a:r>
          <a:r>
            <a:rPr lang="en-GB" sz="1600" dirty="0" err="1" smtClean="0">
              <a:latin typeface="Comic Sans MS" panose="030F0702030302020204" pitchFamily="66" charset="0"/>
            </a:rPr>
            <a:t>deshielding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FB1CC120-CAED-4532-A4EB-491BAC4422B3}" type="parTrans" cxnId="{5800B069-114B-4EA3-9DB1-17D665179456}">
      <dgm:prSet/>
      <dgm:spPr/>
      <dgm:t>
        <a:bodyPr/>
        <a:lstStyle/>
        <a:p>
          <a:endParaRPr lang="en-GB"/>
        </a:p>
      </dgm:t>
    </dgm:pt>
    <dgm:pt modelId="{DEC64134-FD88-4584-AA82-35DBA8B68CFE}" type="sibTrans" cxnId="{5800B069-114B-4EA3-9DB1-17D665179456}">
      <dgm:prSet/>
      <dgm:spPr/>
      <dgm:t>
        <a:bodyPr/>
        <a:lstStyle/>
        <a:p>
          <a:endParaRPr lang="en-GB"/>
        </a:p>
      </dgm:t>
    </dgm:pt>
    <dgm:pt modelId="{49C9AF48-0FD4-489E-B1AD-497043C212A6}" type="pres">
      <dgm:prSet presAssocID="{B43B7F76-03B9-4AC3-8440-EC6A59BE0C1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12CA9392-82C0-4242-8CE1-CC99BF1C1922}" type="pres">
      <dgm:prSet presAssocID="{9E50C1F1-22C7-42BA-94F3-8F6D23A195B4}" presName="root" presStyleCnt="0"/>
      <dgm:spPr/>
    </dgm:pt>
    <dgm:pt modelId="{31984574-6F39-44FF-BE4D-729FDEFE2861}" type="pres">
      <dgm:prSet presAssocID="{9E50C1F1-22C7-42BA-94F3-8F6D23A195B4}" presName="rootComposite" presStyleCnt="0"/>
      <dgm:spPr/>
    </dgm:pt>
    <dgm:pt modelId="{E6599405-BBCA-4A6C-A533-5197ABDC205A}" type="pres">
      <dgm:prSet presAssocID="{9E50C1F1-22C7-42BA-94F3-8F6D23A195B4}" presName="rootText" presStyleLbl="node1" presStyleIdx="0" presStyleCnt="1" custScaleX="220215" custLinFactNeighborY="1508"/>
      <dgm:spPr/>
      <dgm:t>
        <a:bodyPr/>
        <a:lstStyle/>
        <a:p>
          <a:endParaRPr lang="en-GB"/>
        </a:p>
      </dgm:t>
    </dgm:pt>
    <dgm:pt modelId="{CE1FA555-AA5F-400A-B7BF-4C1D01FB0E89}" type="pres">
      <dgm:prSet presAssocID="{9E50C1F1-22C7-42BA-94F3-8F6D23A195B4}" presName="rootConnector" presStyleLbl="node1" presStyleIdx="0" presStyleCnt="1"/>
      <dgm:spPr/>
      <dgm:t>
        <a:bodyPr/>
        <a:lstStyle/>
        <a:p>
          <a:endParaRPr lang="en-GB"/>
        </a:p>
      </dgm:t>
    </dgm:pt>
    <dgm:pt modelId="{839150E8-E884-41ED-A155-D837F22AEF3B}" type="pres">
      <dgm:prSet presAssocID="{9E50C1F1-22C7-42BA-94F3-8F6D23A195B4}" presName="childShape" presStyleCnt="0"/>
      <dgm:spPr/>
    </dgm:pt>
    <dgm:pt modelId="{CA8037F5-0D88-42C2-A328-9AB0D19D12A4}" type="pres">
      <dgm:prSet presAssocID="{02ADCB55-4167-40E2-BBF0-6A7E12720267}" presName="Name13" presStyleLbl="parChTrans1D2" presStyleIdx="0" presStyleCnt="4"/>
      <dgm:spPr/>
      <dgm:t>
        <a:bodyPr/>
        <a:lstStyle/>
        <a:p>
          <a:endParaRPr lang="en-GB"/>
        </a:p>
      </dgm:t>
    </dgm:pt>
    <dgm:pt modelId="{3F7B2A3E-CB92-43A5-BCBA-FD2E4C784FB3}" type="pres">
      <dgm:prSet presAssocID="{994A73A1-CE83-423A-9CC9-5885CB585079}" presName="childText" presStyleLbl="bgAcc1" presStyleIdx="0" presStyleCnt="4" custScaleX="140280" custScaleY="13856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0F98D3-3105-4CF6-AC68-42F9B40F48AB}" type="pres">
      <dgm:prSet presAssocID="{3F0E8A08-5847-4B3B-89FF-08937E60D5F9}" presName="Name13" presStyleLbl="parChTrans1D2" presStyleIdx="1" presStyleCnt="4"/>
      <dgm:spPr/>
      <dgm:t>
        <a:bodyPr/>
        <a:lstStyle/>
        <a:p>
          <a:endParaRPr lang="en-GB"/>
        </a:p>
      </dgm:t>
    </dgm:pt>
    <dgm:pt modelId="{B5B64C12-42AD-4DC4-AA2E-E9A19A23E4BA}" type="pres">
      <dgm:prSet presAssocID="{F2CA7787-4934-4AA4-838E-58CE8CE9C64D}" presName="childText" presStyleLbl="bgAcc1" presStyleIdx="1" presStyleCnt="4" custScaleX="141034" custScaleY="10324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AAA4E59-4A3D-49C8-97EF-777E93C2690B}" type="pres">
      <dgm:prSet presAssocID="{B6D57C48-975A-48A5-A4C3-223FF2D9ECD2}" presName="Name13" presStyleLbl="parChTrans1D2" presStyleIdx="2" presStyleCnt="4"/>
      <dgm:spPr/>
      <dgm:t>
        <a:bodyPr/>
        <a:lstStyle/>
        <a:p>
          <a:endParaRPr lang="en-GB"/>
        </a:p>
      </dgm:t>
    </dgm:pt>
    <dgm:pt modelId="{6EF82CEB-3AA1-4F97-83F4-DCCA431469E6}" type="pres">
      <dgm:prSet presAssocID="{F9AD01EB-FEE0-4AFC-B877-62AAE43A8E82}" presName="childText" presStyleLbl="bgAcc1" presStyleIdx="2" presStyleCnt="4" custScaleX="14103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9B401BC-40DF-4DAD-B734-F9CA8C3349DB}" type="pres">
      <dgm:prSet presAssocID="{FB1CC120-CAED-4532-A4EB-491BAC4422B3}" presName="Name13" presStyleLbl="parChTrans1D2" presStyleIdx="3" presStyleCnt="4"/>
      <dgm:spPr/>
      <dgm:t>
        <a:bodyPr/>
        <a:lstStyle/>
        <a:p>
          <a:endParaRPr lang="en-GB"/>
        </a:p>
      </dgm:t>
    </dgm:pt>
    <dgm:pt modelId="{4CE27EB3-4960-42FA-937B-7544A92EAD33}" type="pres">
      <dgm:prSet presAssocID="{B6B6EDBA-0FFC-4786-A1BD-21F61087820C}" presName="childText" presStyleLbl="bgAcc1" presStyleIdx="3" presStyleCnt="4" custScaleX="14103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076A18D-4BA1-4A69-AD83-8D2A89814C4B}" type="presOf" srcId="{B6D57C48-975A-48A5-A4C3-223FF2D9ECD2}" destId="{AAAA4E59-4A3D-49C8-97EF-777E93C2690B}" srcOrd="0" destOrd="0" presId="urn:microsoft.com/office/officeart/2005/8/layout/hierarchy3"/>
    <dgm:cxn modelId="{059707BF-DAE5-4C5D-ACCB-2F7312F77BA0}" type="presOf" srcId="{3F0E8A08-5847-4B3B-89FF-08937E60D5F9}" destId="{A90F98D3-3105-4CF6-AC68-42F9B40F48AB}" srcOrd="0" destOrd="0" presId="urn:microsoft.com/office/officeart/2005/8/layout/hierarchy3"/>
    <dgm:cxn modelId="{6608518C-7374-4C79-93C8-BE0C22534802}" type="presOf" srcId="{F2CA7787-4934-4AA4-838E-58CE8CE9C64D}" destId="{B5B64C12-42AD-4DC4-AA2E-E9A19A23E4BA}" srcOrd="0" destOrd="0" presId="urn:microsoft.com/office/officeart/2005/8/layout/hierarchy3"/>
    <dgm:cxn modelId="{AEF4EA79-3FA9-41E3-8AE7-3B93C18F9741}" type="presOf" srcId="{B6B6EDBA-0FFC-4786-A1BD-21F61087820C}" destId="{4CE27EB3-4960-42FA-937B-7544A92EAD33}" srcOrd="0" destOrd="0" presId="urn:microsoft.com/office/officeart/2005/8/layout/hierarchy3"/>
    <dgm:cxn modelId="{EC32CB00-E6D2-4A68-A2BA-16D0C8F95085}" type="presOf" srcId="{9E50C1F1-22C7-42BA-94F3-8F6D23A195B4}" destId="{E6599405-BBCA-4A6C-A533-5197ABDC205A}" srcOrd="0" destOrd="0" presId="urn:microsoft.com/office/officeart/2005/8/layout/hierarchy3"/>
    <dgm:cxn modelId="{63E83C81-4374-4197-BE8E-37AC780832E3}" type="presOf" srcId="{F9AD01EB-FEE0-4AFC-B877-62AAE43A8E82}" destId="{6EF82CEB-3AA1-4F97-83F4-DCCA431469E6}" srcOrd="0" destOrd="0" presId="urn:microsoft.com/office/officeart/2005/8/layout/hierarchy3"/>
    <dgm:cxn modelId="{9311703A-6770-4F44-BB42-9752F9BF1F71}" srcId="{B43B7F76-03B9-4AC3-8440-EC6A59BE0C12}" destId="{9E50C1F1-22C7-42BA-94F3-8F6D23A195B4}" srcOrd="0" destOrd="0" parTransId="{6775D915-3E13-4C76-B76A-69F8FBDF898D}" sibTransId="{9C9484C0-54F0-4A25-8156-6FA4C3DAC7D8}"/>
    <dgm:cxn modelId="{52948F9C-2275-4447-A22E-8297A073845E}" type="presOf" srcId="{B43B7F76-03B9-4AC3-8440-EC6A59BE0C12}" destId="{49C9AF48-0FD4-489E-B1AD-497043C212A6}" srcOrd="0" destOrd="0" presId="urn:microsoft.com/office/officeart/2005/8/layout/hierarchy3"/>
    <dgm:cxn modelId="{DFEC09C1-F8F7-4092-BE34-C83039FDF62D}" srcId="{9E50C1F1-22C7-42BA-94F3-8F6D23A195B4}" destId="{994A73A1-CE83-423A-9CC9-5885CB585079}" srcOrd="0" destOrd="0" parTransId="{02ADCB55-4167-40E2-BBF0-6A7E12720267}" sibTransId="{A8936672-DBDC-44F9-9A85-BAE1D976209D}"/>
    <dgm:cxn modelId="{9ABA3567-B5E9-46A8-9534-05674ACE15B2}" srcId="{9E50C1F1-22C7-42BA-94F3-8F6D23A195B4}" destId="{F9AD01EB-FEE0-4AFC-B877-62AAE43A8E82}" srcOrd="2" destOrd="0" parTransId="{B6D57C48-975A-48A5-A4C3-223FF2D9ECD2}" sibTransId="{09EDFB8F-A346-4975-9321-D2FD6F57E382}"/>
    <dgm:cxn modelId="{3901C236-5BDA-4B9A-AC87-5503F1CDFD65}" type="presOf" srcId="{02ADCB55-4167-40E2-BBF0-6A7E12720267}" destId="{CA8037F5-0D88-42C2-A328-9AB0D19D12A4}" srcOrd="0" destOrd="0" presId="urn:microsoft.com/office/officeart/2005/8/layout/hierarchy3"/>
    <dgm:cxn modelId="{9FC511FA-0639-4790-8BD4-E45A48E891EC}" type="presOf" srcId="{994A73A1-CE83-423A-9CC9-5885CB585079}" destId="{3F7B2A3E-CB92-43A5-BCBA-FD2E4C784FB3}" srcOrd="0" destOrd="0" presId="urn:microsoft.com/office/officeart/2005/8/layout/hierarchy3"/>
    <dgm:cxn modelId="{B636AA97-9EB3-4D3C-A8C6-B75B6304A54A}" type="presOf" srcId="{9E50C1F1-22C7-42BA-94F3-8F6D23A195B4}" destId="{CE1FA555-AA5F-400A-B7BF-4C1D01FB0E89}" srcOrd="1" destOrd="0" presId="urn:microsoft.com/office/officeart/2005/8/layout/hierarchy3"/>
    <dgm:cxn modelId="{5800B069-114B-4EA3-9DB1-17D665179456}" srcId="{9E50C1F1-22C7-42BA-94F3-8F6D23A195B4}" destId="{B6B6EDBA-0FFC-4786-A1BD-21F61087820C}" srcOrd="3" destOrd="0" parTransId="{FB1CC120-CAED-4532-A4EB-491BAC4422B3}" sibTransId="{DEC64134-FD88-4584-AA82-35DBA8B68CFE}"/>
    <dgm:cxn modelId="{91B9095D-B5D9-4DAE-9602-D54C1C8CF7C2}" srcId="{9E50C1F1-22C7-42BA-94F3-8F6D23A195B4}" destId="{F2CA7787-4934-4AA4-838E-58CE8CE9C64D}" srcOrd="1" destOrd="0" parTransId="{3F0E8A08-5847-4B3B-89FF-08937E60D5F9}" sibTransId="{C050D86A-5D31-428F-9D09-CA34CEE61A2B}"/>
    <dgm:cxn modelId="{48AE1838-568E-4931-A852-00D95C4BE03B}" type="presOf" srcId="{FB1CC120-CAED-4532-A4EB-491BAC4422B3}" destId="{99B401BC-40DF-4DAD-B734-F9CA8C3349DB}" srcOrd="0" destOrd="0" presId="urn:microsoft.com/office/officeart/2005/8/layout/hierarchy3"/>
    <dgm:cxn modelId="{EC17B651-C240-43F2-9951-A95B28637D12}" type="presParOf" srcId="{49C9AF48-0FD4-489E-B1AD-497043C212A6}" destId="{12CA9392-82C0-4242-8CE1-CC99BF1C1922}" srcOrd="0" destOrd="0" presId="urn:microsoft.com/office/officeart/2005/8/layout/hierarchy3"/>
    <dgm:cxn modelId="{ADBCCD56-10B5-4694-A8E2-67A57A46C30C}" type="presParOf" srcId="{12CA9392-82C0-4242-8CE1-CC99BF1C1922}" destId="{31984574-6F39-44FF-BE4D-729FDEFE2861}" srcOrd="0" destOrd="0" presId="urn:microsoft.com/office/officeart/2005/8/layout/hierarchy3"/>
    <dgm:cxn modelId="{0EA06FAF-F0C6-40BC-AA3E-D2E6A9081E1D}" type="presParOf" srcId="{31984574-6F39-44FF-BE4D-729FDEFE2861}" destId="{E6599405-BBCA-4A6C-A533-5197ABDC205A}" srcOrd="0" destOrd="0" presId="urn:microsoft.com/office/officeart/2005/8/layout/hierarchy3"/>
    <dgm:cxn modelId="{DC71EA52-2FA7-4016-AA7D-68C6D47FE28E}" type="presParOf" srcId="{31984574-6F39-44FF-BE4D-729FDEFE2861}" destId="{CE1FA555-AA5F-400A-B7BF-4C1D01FB0E89}" srcOrd="1" destOrd="0" presId="urn:microsoft.com/office/officeart/2005/8/layout/hierarchy3"/>
    <dgm:cxn modelId="{118572D6-FF15-40D8-A50A-6218C4DBAFFF}" type="presParOf" srcId="{12CA9392-82C0-4242-8CE1-CC99BF1C1922}" destId="{839150E8-E884-41ED-A155-D837F22AEF3B}" srcOrd="1" destOrd="0" presId="urn:microsoft.com/office/officeart/2005/8/layout/hierarchy3"/>
    <dgm:cxn modelId="{8B346EE6-7943-484D-B880-47BCE59B9965}" type="presParOf" srcId="{839150E8-E884-41ED-A155-D837F22AEF3B}" destId="{CA8037F5-0D88-42C2-A328-9AB0D19D12A4}" srcOrd="0" destOrd="0" presId="urn:microsoft.com/office/officeart/2005/8/layout/hierarchy3"/>
    <dgm:cxn modelId="{D9BE554F-6848-4A0B-948A-94D4FE86AAC9}" type="presParOf" srcId="{839150E8-E884-41ED-A155-D837F22AEF3B}" destId="{3F7B2A3E-CB92-43A5-BCBA-FD2E4C784FB3}" srcOrd="1" destOrd="0" presId="urn:microsoft.com/office/officeart/2005/8/layout/hierarchy3"/>
    <dgm:cxn modelId="{E3FDCA65-AFDA-4E9F-BE80-A3646215CAB6}" type="presParOf" srcId="{839150E8-E884-41ED-A155-D837F22AEF3B}" destId="{A90F98D3-3105-4CF6-AC68-42F9B40F48AB}" srcOrd="2" destOrd="0" presId="urn:microsoft.com/office/officeart/2005/8/layout/hierarchy3"/>
    <dgm:cxn modelId="{8F2911CD-1BCF-40D7-BABC-455698512406}" type="presParOf" srcId="{839150E8-E884-41ED-A155-D837F22AEF3B}" destId="{B5B64C12-42AD-4DC4-AA2E-E9A19A23E4BA}" srcOrd="3" destOrd="0" presId="urn:microsoft.com/office/officeart/2005/8/layout/hierarchy3"/>
    <dgm:cxn modelId="{112458BA-8A2C-4F58-9191-6B680E3A18EE}" type="presParOf" srcId="{839150E8-E884-41ED-A155-D837F22AEF3B}" destId="{AAAA4E59-4A3D-49C8-97EF-777E93C2690B}" srcOrd="4" destOrd="0" presId="urn:microsoft.com/office/officeart/2005/8/layout/hierarchy3"/>
    <dgm:cxn modelId="{B91A4D97-3ABA-4961-B7DF-9D6FF3FFC057}" type="presParOf" srcId="{839150E8-E884-41ED-A155-D837F22AEF3B}" destId="{6EF82CEB-3AA1-4F97-83F4-DCCA431469E6}" srcOrd="5" destOrd="0" presId="urn:microsoft.com/office/officeart/2005/8/layout/hierarchy3"/>
    <dgm:cxn modelId="{02B061DF-EA10-42DC-843C-F3053769F8F8}" type="presParOf" srcId="{839150E8-E884-41ED-A155-D837F22AEF3B}" destId="{99B401BC-40DF-4DAD-B734-F9CA8C3349DB}" srcOrd="6" destOrd="0" presId="urn:microsoft.com/office/officeart/2005/8/layout/hierarchy3"/>
    <dgm:cxn modelId="{3408AE1C-3B16-48BA-A9BE-0D900032C628}" type="presParOf" srcId="{839150E8-E884-41ED-A155-D837F22AEF3B}" destId="{4CE27EB3-4960-42FA-937B-7544A92EAD33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43B7F76-03B9-4AC3-8440-EC6A59BE0C12}" type="doc">
      <dgm:prSet loTypeId="urn:microsoft.com/office/officeart/2005/8/layout/hierarchy3" loCatId="hierarchy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9E50C1F1-22C7-42BA-94F3-8F6D23A195B4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800" dirty="0" smtClean="0">
              <a:latin typeface="Comic Sans MS" panose="030F0702030302020204" pitchFamily="66" charset="0"/>
            </a:rPr>
            <a:t>Factors affecting chemical shift</a:t>
          </a:r>
          <a:endParaRPr lang="en-GB" sz="1800" dirty="0"/>
        </a:p>
      </dgm:t>
    </dgm:pt>
    <dgm:pt modelId="{6775D915-3E13-4C76-B76A-69F8FBDF898D}" type="parTrans" cxnId="{9311703A-6770-4F44-BB42-9752F9BF1F71}">
      <dgm:prSet/>
      <dgm:spPr/>
      <dgm:t>
        <a:bodyPr/>
        <a:lstStyle/>
        <a:p>
          <a:endParaRPr lang="en-GB"/>
        </a:p>
      </dgm:t>
    </dgm:pt>
    <dgm:pt modelId="{9C9484C0-54F0-4A25-8156-6FA4C3DAC7D8}" type="sibTrans" cxnId="{9311703A-6770-4F44-BB42-9752F9BF1F71}">
      <dgm:prSet/>
      <dgm:spPr/>
      <dgm:t>
        <a:bodyPr/>
        <a:lstStyle/>
        <a:p>
          <a:endParaRPr lang="en-GB"/>
        </a:p>
      </dgm:t>
    </dgm:pt>
    <dgm:pt modelId="{994A73A1-CE83-423A-9CC9-5885CB585079}">
      <dgm:prSet phldrT="[Text]" custT="1"/>
      <dgm:spPr>
        <a:solidFill>
          <a:schemeClr val="tx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GB" sz="1600" dirty="0" smtClean="0">
              <a:latin typeface="Comic Sans MS" panose="030F0702030302020204" pitchFamily="66" charset="0"/>
            </a:rPr>
            <a:t>Electronegativity inductive effect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02ADCB55-4167-40E2-BBF0-6A7E12720267}" type="parTrans" cxnId="{DFEC09C1-F8F7-4092-BE34-C83039FDF62D}">
      <dgm:prSet/>
      <dgm:spPr/>
      <dgm:t>
        <a:bodyPr/>
        <a:lstStyle/>
        <a:p>
          <a:endParaRPr lang="en-GB"/>
        </a:p>
      </dgm:t>
    </dgm:pt>
    <dgm:pt modelId="{A8936672-DBDC-44F9-9A85-BAE1D976209D}" type="sibTrans" cxnId="{DFEC09C1-F8F7-4092-BE34-C83039FDF62D}">
      <dgm:prSet/>
      <dgm:spPr/>
      <dgm:t>
        <a:bodyPr/>
        <a:lstStyle/>
        <a:p>
          <a:endParaRPr lang="en-GB"/>
        </a:p>
      </dgm:t>
    </dgm:pt>
    <dgm:pt modelId="{F2CA7787-4934-4AA4-838E-58CE8CE9C64D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GB" sz="1600" dirty="0" err="1" smtClean="0">
              <a:latin typeface="Comic Sans MS" panose="030F0702030302020204" pitchFamily="66" charset="0"/>
            </a:rPr>
            <a:t>Anisotrophic</a:t>
          </a:r>
          <a:r>
            <a:rPr lang="en-GB" sz="1600" dirty="0" smtClean="0">
              <a:latin typeface="Comic Sans MS" panose="030F0702030302020204" pitchFamily="66" charset="0"/>
            </a:rPr>
            <a:t> effect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3F0E8A08-5847-4B3B-89FF-08937E60D5F9}" type="parTrans" cxnId="{91B9095D-B5D9-4DAE-9602-D54C1C8CF7C2}">
      <dgm:prSet/>
      <dgm:spPr/>
      <dgm:t>
        <a:bodyPr/>
        <a:lstStyle/>
        <a:p>
          <a:endParaRPr lang="en-GB"/>
        </a:p>
      </dgm:t>
    </dgm:pt>
    <dgm:pt modelId="{C050D86A-5D31-428F-9D09-CA34CEE61A2B}" type="sibTrans" cxnId="{91B9095D-B5D9-4DAE-9602-D54C1C8CF7C2}">
      <dgm:prSet/>
      <dgm:spPr/>
      <dgm:t>
        <a:bodyPr/>
        <a:lstStyle/>
        <a:p>
          <a:endParaRPr lang="en-GB"/>
        </a:p>
      </dgm:t>
    </dgm:pt>
    <dgm:pt modelId="{F9AD01EB-FEE0-4AFC-B877-62AAE43A8E82}">
      <dgm:prSet phldrT="[Text]" custT="1"/>
      <dgm:spPr/>
      <dgm:t>
        <a:bodyPr/>
        <a:lstStyle/>
        <a:p>
          <a:r>
            <a:rPr lang="en-GB" sz="1600" dirty="0" smtClean="0">
              <a:latin typeface="Comic Sans MS" panose="030F0702030302020204" pitchFamily="66" charset="0"/>
            </a:rPr>
            <a:t>Hydrogen bonding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B6D57C48-975A-48A5-A4C3-223FF2D9ECD2}" type="parTrans" cxnId="{9ABA3567-B5E9-46A8-9534-05674ACE15B2}">
      <dgm:prSet/>
      <dgm:spPr/>
      <dgm:t>
        <a:bodyPr/>
        <a:lstStyle/>
        <a:p>
          <a:endParaRPr lang="en-GB"/>
        </a:p>
      </dgm:t>
    </dgm:pt>
    <dgm:pt modelId="{09EDFB8F-A346-4975-9321-D2FD6F57E382}" type="sibTrans" cxnId="{9ABA3567-B5E9-46A8-9534-05674ACE15B2}">
      <dgm:prSet/>
      <dgm:spPr/>
      <dgm:t>
        <a:bodyPr/>
        <a:lstStyle/>
        <a:p>
          <a:endParaRPr lang="en-GB"/>
        </a:p>
      </dgm:t>
    </dgm:pt>
    <dgm:pt modelId="{B6B6EDBA-0FFC-4786-A1BD-21F61087820C}">
      <dgm:prSet phldrT="[Text]" custT="1"/>
      <dgm:spPr/>
      <dgm:t>
        <a:bodyPr/>
        <a:lstStyle/>
        <a:p>
          <a:r>
            <a:rPr lang="en-GB" sz="1600" dirty="0" err="1" smtClean="0">
              <a:latin typeface="Comic Sans MS" panose="030F0702030302020204" pitchFamily="66" charset="0"/>
            </a:rPr>
            <a:t>Vanderwaal’s</a:t>
          </a:r>
          <a:r>
            <a:rPr lang="en-GB" sz="1600" dirty="0" smtClean="0">
              <a:latin typeface="Comic Sans MS" panose="030F0702030302020204" pitchFamily="66" charset="0"/>
            </a:rPr>
            <a:t> </a:t>
          </a:r>
          <a:r>
            <a:rPr lang="en-GB" sz="1600" dirty="0" err="1" smtClean="0">
              <a:latin typeface="Comic Sans MS" panose="030F0702030302020204" pitchFamily="66" charset="0"/>
            </a:rPr>
            <a:t>deshielding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FB1CC120-CAED-4532-A4EB-491BAC4422B3}" type="parTrans" cxnId="{5800B069-114B-4EA3-9DB1-17D665179456}">
      <dgm:prSet/>
      <dgm:spPr/>
      <dgm:t>
        <a:bodyPr/>
        <a:lstStyle/>
        <a:p>
          <a:endParaRPr lang="en-GB"/>
        </a:p>
      </dgm:t>
    </dgm:pt>
    <dgm:pt modelId="{DEC64134-FD88-4584-AA82-35DBA8B68CFE}" type="sibTrans" cxnId="{5800B069-114B-4EA3-9DB1-17D665179456}">
      <dgm:prSet/>
      <dgm:spPr/>
      <dgm:t>
        <a:bodyPr/>
        <a:lstStyle/>
        <a:p>
          <a:endParaRPr lang="en-GB"/>
        </a:p>
      </dgm:t>
    </dgm:pt>
    <dgm:pt modelId="{49C9AF48-0FD4-489E-B1AD-497043C212A6}" type="pres">
      <dgm:prSet presAssocID="{B43B7F76-03B9-4AC3-8440-EC6A59BE0C1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12CA9392-82C0-4242-8CE1-CC99BF1C1922}" type="pres">
      <dgm:prSet presAssocID="{9E50C1F1-22C7-42BA-94F3-8F6D23A195B4}" presName="root" presStyleCnt="0"/>
      <dgm:spPr/>
    </dgm:pt>
    <dgm:pt modelId="{31984574-6F39-44FF-BE4D-729FDEFE2861}" type="pres">
      <dgm:prSet presAssocID="{9E50C1F1-22C7-42BA-94F3-8F6D23A195B4}" presName="rootComposite" presStyleCnt="0"/>
      <dgm:spPr/>
    </dgm:pt>
    <dgm:pt modelId="{E6599405-BBCA-4A6C-A533-5197ABDC205A}" type="pres">
      <dgm:prSet presAssocID="{9E50C1F1-22C7-42BA-94F3-8F6D23A195B4}" presName="rootText" presStyleLbl="node1" presStyleIdx="0" presStyleCnt="1" custScaleX="220215" custLinFactNeighborY="1508"/>
      <dgm:spPr/>
      <dgm:t>
        <a:bodyPr/>
        <a:lstStyle/>
        <a:p>
          <a:endParaRPr lang="en-GB"/>
        </a:p>
      </dgm:t>
    </dgm:pt>
    <dgm:pt modelId="{CE1FA555-AA5F-400A-B7BF-4C1D01FB0E89}" type="pres">
      <dgm:prSet presAssocID="{9E50C1F1-22C7-42BA-94F3-8F6D23A195B4}" presName="rootConnector" presStyleLbl="node1" presStyleIdx="0" presStyleCnt="1"/>
      <dgm:spPr/>
      <dgm:t>
        <a:bodyPr/>
        <a:lstStyle/>
        <a:p>
          <a:endParaRPr lang="en-GB"/>
        </a:p>
      </dgm:t>
    </dgm:pt>
    <dgm:pt modelId="{839150E8-E884-41ED-A155-D837F22AEF3B}" type="pres">
      <dgm:prSet presAssocID="{9E50C1F1-22C7-42BA-94F3-8F6D23A195B4}" presName="childShape" presStyleCnt="0"/>
      <dgm:spPr/>
    </dgm:pt>
    <dgm:pt modelId="{CA8037F5-0D88-42C2-A328-9AB0D19D12A4}" type="pres">
      <dgm:prSet presAssocID="{02ADCB55-4167-40E2-BBF0-6A7E12720267}" presName="Name13" presStyleLbl="parChTrans1D2" presStyleIdx="0" presStyleCnt="4"/>
      <dgm:spPr/>
      <dgm:t>
        <a:bodyPr/>
        <a:lstStyle/>
        <a:p>
          <a:endParaRPr lang="en-GB"/>
        </a:p>
      </dgm:t>
    </dgm:pt>
    <dgm:pt modelId="{3F7B2A3E-CB92-43A5-BCBA-FD2E4C784FB3}" type="pres">
      <dgm:prSet presAssocID="{994A73A1-CE83-423A-9CC9-5885CB585079}" presName="childText" presStyleLbl="bgAcc1" presStyleIdx="0" presStyleCnt="4" custScaleX="140280" custScaleY="13856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0F98D3-3105-4CF6-AC68-42F9B40F48AB}" type="pres">
      <dgm:prSet presAssocID="{3F0E8A08-5847-4B3B-89FF-08937E60D5F9}" presName="Name13" presStyleLbl="parChTrans1D2" presStyleIdx="1" presStyleCnt="4"/>
      <dgm:spPr/>
      <dgm:t>
        <a:bodyPr/>
        <a:lstStyle/>
        <a:p>
          <a:endParaRPr lang="en-GB"/>
        </a:p>
      </dgm:t>
    </dgm:pt>
    <dgm:pt modelId="{B5B64C12-42AD-4DC4-AA2E-E9A19A23E4BA}" type="pres">
      <dgm:prSet presAssocID="{F2CA7787-4934-4AA4-838E-58CE8CE9C64D}" presName="childText" presStyleLbl="bgAcc1" presStyleIdx="1" presStyleCnt="4" custScaleX="141034" custScaleY="10324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AAA4E59-4A3D-49C8-97EF-777E93C2690B}" type="pres">
      <dgm:prSet presAssocID="{B6D57C48-975A-48A5-A4C3-223FF2D9ECD2}" presName="Name13" presStyleLbl="parChTrans1D2" presStyleIdx="2" presStyleCnt="4"/>
      <dgm:spPr/>
      <dgm:t>
        <a:bodyPr/>
        <a:lstStyle/>
        <a:p>
          <a:endParaRPr lang="en-GB"/>
        </a:p>
      </dgm:t>
    </dgm:pt>
    <dgm:pt modelId="{6EF82CEB-3AA1-4F97-83F4-DCCA431469E6}" type="pres">
      <dgm:prSet presAssocID="{F9AD01EB-FEE0-4AFC-B877-62AAE43A8E82}" presName="childText" presStyleLbl="bgAcc1" presStyleIdx="2" presStyleCnt="4" custScaleX="14103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9B401BC-40DF-4DAD-B734-F9CA8C3349DB}" type="pres">
      <dgm:prSet presAssocID="{FB1CC120-CAED-4532-A4EB-491BAC4422B3}" presName="Name13" presStyleLbl="parChTrans1D2" presStyleIdx="3" presStyleCnt="4"/>
      <dgm:spPr/>
      <dgm:t>
        <a:bodyPr/>
        <a:lstStyle/>
        <a:p>
          <a:endParaRPr lang="en-GB"/>
        </a:p>
      </dgm:t>
    </dgm:pt>
    <dgm:pt modelId="{4CE27EB3-4960-42FA-937B-7544A92EAD33}" type="pres">
      <dgm:prSet presAssocID="{B6B6EDBA-0FFC-4786-A1BD-21F61087820C}" presName="childText" presStyleLbl="bgAcc1" presStyleIdx="3" presStyleCnt="4" custScaleX="14103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9648137-B32F-442A-A4AE-3A07616272E9}" type="presOf" srcId="{3F0E8A08-5847-4B3B-89FF-08937E60D5F9}" destId="{A90F98D3-3105-4CF6-AC68-42F9B40F48AB}" srcOrd="0" destOrd="0" presId="urn:microsoft.com/office/officeart/2005/8/layout/hierarchy3"/>
    <dgm:cxn modelId="{8639EBF6-E37E-4083-8F39-64137C81832B}" type="presOf" srcId="{9E50C1F1-22C7-42BA-94F3-8F6D23A195B4}" destId="{E6599405-BBCA-4A6C-A533-5197ABDC205A}" srcOrd="0" destOrd="0" presId="urn:microsoft.com/office/officeart/2005/8/layout/hierarchy3"/>
    <dgm:cxn modelId="{36A8464F-305B-41AC-81A1-E0EF86DDDA13}" type="presOf" srcId="{9E50C1F1-22C7-42BA-94F3-8F6D23A195B4}" destId="{CE1FA555-AA5F-400A-B7BF-4C1D01FB0E89}" srcOrd="1" destOrd="0" presId="urn:microsoft.com/office/officeart/2005/8/layout/hierarchy3"/>
    <dgm:cxn modelId="{0B979E43-FB3E-47D3-AB1D-04CE5484B767}" type="presOf" srcId="{B6B6EDBA-0FFC-4786-A1BD-21F61087820C}" destId="{4CE27EB3-4960-42FA-937B-7544A92EAD33}" srcOrd="0" destOrd="0" presId="urn:microsoft.com/office/officeart/2005/8/layout/hierarchy3"/>
    <dgm:cxn modelId="{7EE536AC-EA38-4224-83F3-36AAA28B1298}" type="presOf" srcId="{994A73A1-CE83-423A-9CC9-5885CB585079}" destId="{3F7B2A3E-CB92-43A5-BCBA-FD2E4C784FB3}" srcOrd="0" destOrd="0" presId="urn:microsoft.com/office/officeart/2005/8/layout/hierarchy3"/>
    <dgm:cxn modelId="{9311703A-6770-4F44-BB42-9752F9BF1F71}" srcId="{B43B7F76-03B9-4AC3-8440-EC6A59BE0C12}" destId="{9E50C1F1-22C7-42BA-94F3-8F6D23A195B4}" srcOrd="0" destOrd="0" parTransId="{6775D915-3E13-4C76-B76A-69F8FBDF898D}" sibTransId="{9C9484C0-54F0-4A25-8156-6FA4C3DAC7D8}"/>
    <dgm:cxn modelId="{913BB0AF-9030-4FAE-87A7-9FD6BE1F8A97}" type="presOf" srcId="{02ADCB55-4167-40E2-BBF0-6A7E12720267}" destId="{CA8037F5-0D88-42C2-A328-9AB0D19D12A4}" srcOrd="0" destOrd="0" presId="urn:microsoft.com/office/officeart/2005/8/layout/hierarchy3"/>
    <dgm:cxn modelId="{87A4183C-177E-4C59-A821-3868160A5D37}" type="presOf" srcId="{B43B7F76-03B9-4AC3-8440-EC6A59BE0C12}" destId="{49C9AF48-0FD4-489E-B1AD-497043C212A6}" srcOrd="0" destOrd="0" presId="urn:microsoft.com/office/officeart/2005/8/layout/hierarchy3"/>
    <dgm:cxn modelId="{DFEC09C1-F8F7-4092-BE34-C83039FDF62D}" srcId="{9E50C1F1-22C7-42BA-94F3-8F6D23A195B4}" destId="{994A73A1-CE83-423A-9CC9-5885CB585079}" srcOrd="0" destOrd="0" parTransId="{02ADCB55-4167-40E2-BBF0-6A7E12720267}" sibTransId="{A8936672-DBDC-44F9-9A85-BAE1D976209D}"/>
    <dgm:cxn modelId="{31541981-6BCA-4997-9737-8ABCE03DDA24}" type="presOf" srcId="{B6D57C48-975A-48A5-A4C3-223FF2D9ECD2}" destId="{AAAA4E59-4A3D-49C8-97EF-777E93C2690B}" srcOrd="0" destOrd="0" presId="urn:microsoft.com/office/officeart/2005/8/layout/hierarchy3"/>
    <dgm:cxn modelId="{9ABA3567-B5E9-46A8-9534-05674ACE15B2}" srcId="{9E50C1F1-22C7-42BA-94F3-8F6D23A195B4}" destId="{F9AD01EB-FEE0-4AFC-B877-62AAE43A8E82}" srcOrd="2" destOrd="0" parTransId="{B6D57C48-975A-48A5-A4C3-223FF2D9ECD2}" sibTransId="{09EDFB8F-A346-4975-9321-D2FD6F57E382}"/>
    <dgm:cxn modelId="{F2DB489D-4F9B-4AE8-B002-D9478C31B357}" type="presOf" srcId="{F2CA7787-4934-4AA4-838E-58CE8CE9C64D}" destId="{B5B64C12-42AD-4DC4-AA2E-E9A19A23E4BA}" srcOrd="0" destOrd="0" presId="urn:microsoft.com/office/officeart/2005/8/layout/hierarchy3"/>
    <dgm:cxn modelId="{43D4D30D-E181-4F79-8DC1-5E8E17D82F56}" type="presOf" srcId="{F9AD01EB-FEE0-4AFC-B877-62AAE43A8E82}" destId="{6EF82CEB-3AA1-4F97-83F4-DCCA431469E6}" srcOrd="0" destOrd="0" presId="urn:microsoft.com/office/officeart/2005/8/layout/hierarchy3"/>
    <dgm:cxn modelId="{5800B069-114B-4EA3-9DB1-17D665179456}" srcId="{9E50C1F1-22C7-42BA-94F3-8F6D23A195B4}" destId="{B6B6EDBA-0FFC-4786-A1BD-21F61087820C}" srcOrd="3" destOrd="0" parTransId="{FB1CC120-CAED-4532-A4EB-491BAC4422B3}" sibTransId="{DEC64134-FD88-4584-AA82-35DBA8B68CFE}"/>
    <dgm:cxn modelId="{F5B0B71B-9817-4D1A-91E7-144EB17DDCFA}" type="presOf" srcId="{FB1CC120-CAED-4532-A4EB-491BAC4422B3}" destId="{99B401BC-40DF-4DAD-B734-F9CA8C3349DB}" srcOrd="0" destOrd="0" presId="urn:microsoft.com/office/officeart/2005/8/layout/hierarchy3"/>
    <dgm:cxn modelId="{91B9095D-B5D9-4DAE-9602-D54C1C8CF7C2}" srcId="{9E50C1F1-22C7-42BA-94F3-8F6D23A195B4}" destId="{F2CA7787-4934-4AA4-838E-58CE8CE9C64D}" srcOrd="1" destOrd="0" parTransId="{3F0E8A08-5847-4B3B-89FF-08937E60D5F9}" sibTransId="{C050D86A-5D31-428F-9D09-CA34CEE61A2B}"/>
    <dgm:cxn modelId="{6DCF7458-FBBB-4FA5-8D5A-9F2F8F31A58E}" type="presParOf" srcId="{49C9AF48-0FD4-489E-B1AD-497043C212A6}" destId="{12CA9392-82C0-4242-8CE1-CC99BF1C1922}" srcOrd="0" destOrd="0" presId="urn:microsoft.com/office/officeart/2005/8/layout/hierarchy3"/>
    <dgm:cxn modelId="{E12337F9-6D3D-4065-8759-B7066E746C63}" type="presParOf" srcId="{12CA9392-82C0-4242-8CE1-CC99BF1C1922}" destId="{31984574-6F39-44FF-BE4D-729FDEFE2861}" srcOrd="0" destOrd="0" presId="urn:microsoft.com/office/officeart/2005/8/layout/hierarchy3"/>
    <dgm:cxn modelId="{C4F4FF7D-D264-4505-898B-82A799E50994}" type="presParOf" srcId="{31984574-6F39-44FF-BE4D-729FDEFE2861}" destId="{E6599405-BBCA-4A6C-A533-5197ABDC205A}" srcOrd="0" destOrd="0" presId="urn:microsoft.com/office/officeart/2005/8/layout/hierarchy3"/>
    <dgm:cxn modelId="{DF7104C8-BFD8-4559-A975-F442F4AB6E64}" type="presParOf" srcId="{31984574-6F39-44FF-BE4D-729FDEFE2861}" destId="{CE1FA555-AA5F-400A-B7BF-4C1D01FB0E89}" srcOrd="1" destOrd="0" presId="urn:microsoft.com/office/officeart/2005/8/layout/hierarchy3"/>
    <dgm:cxn modelId="{469026CF-AC4E-4ACB-9A01-C4AC398A0979}" type="presParOf" srcId="{12CA9392-82C0-4242-8CE1-CC99BF1C1922}" destId="{839150E8-E884-41ED-A155-D837F22AEF3B}" srcOrd="1" destOrd="0" presId="urn:microsoft.com/office/officeart/2005/8/layout/hierarchy3"/>
    <dgm:cxn modelId="{787FEDAD-1393-4765-ADB8-757571BF682A}" type="presParOf" srcId="{839150E8-E884-41ED-A155-D837F22AEF3B}" destId="{CA8037F5-0D88-42C2-A328-9AB0D19D12A4}" srcOrd="0" destOrd="0" presId="urn:microsoft.com/office/officeart/2005/8/layout/hierarchy3"/>
    <dgm:cxn modelId="{03CB75E2-8346-47C3-996D-839A8ABF3E53}" type="presParOf" srcId="{839150E8-E884-41ED-A155-D837F22AEF3B}" destId="{3F7B2A3E-CB92-43A5-BCBA-FD2E4C784FB3}" srcOrd="1" destOrd="0" presId="urn:microsoft.com/office/officeart/2005/8/layout/hierarchy3"/>
    <dgm:cxn modelId="{EA9DF1A1-AD87-46F1-80C0-F5A417938895}" type="presParOf" srcId="{839150E8-E884-41ED-A155-D837F22AEF3B}" destId="{A90F98D3-3105-4CF6-AC68-42F9B40F48AB}" srcOrd="2" destOrd="0" presId="urn:microsoft.com/office/officeart/2005/8/layout/hierarchy3"/>
    <dgm:cxn modelId="{80C60B82-23C9-4A13-BEEE-C9F377E792F8}" type="presParOf" srcId="{839150E8-E884-41ED-A155-D837F22AEF3B}" destId="{B5B64C12-42AD-4DC4-AA2E-E9A19A23E4BA}" srcOrd="3" destOrd="0" presId="urn:microsoft.com/office/officeart/2005/8/layout/hierarchy3"/>
    <dgm:cxn modelId="{A87A5E08-35CF-4C8D-B4AD-3774A234F112}" type="presParOf" srcId="{839150E8-E884-41ED-A155-D837F22AEF3B}" destId="{AAAA4E59-4A3D-49C8-97EF-777E93C2690B}" srcOrd="4" destOrd="0" presId="urn:microsoft.com/office/officeart/2005/8/layout/hierarchy3"/>
    <dgm:cxn modelId="{BD04AECC-11C9-44F6-9049-DE6C6D94EF09}" type="presParOf" srcId="{839150E8-E884-41ED-A155-D837F22AEF3B}" destId="{6EF82CEB-3AA1-4F97-83F4-DCCA431469E6}" srcOrd="5" destOrd="0" presId="urn:microsoft.com/office/officeart/2005/8/layout/hierarchy3"/>
    <dgm:cxn modelId="{10503978-C83C-4975-9562-55DFE7FD321D}" type="presParOf" srcId="{839150E8-E884-41ED-A155-D837F22AEF3B}" destId="{99B401BC-40DF-4DAD-B734-F9CA8C3349DB}" srcOrd="6" destOrd="0" presId="urn:microsoft.com/office/officeart/2005/8/layout/hierarchy3"/>
    <dgm:cxn modelId="{9A689769-DE66-4C34-8191-A889201B0291}" type="presParOf" srcId="{839150E8-E884-41ED-A155-D837F22AEF3B}" destId="{4CE27EB3-4960-42FA-937B-7544A92EAD33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43B7F76-03B9-4AC3-8440-EC6A59BE0C12}" type="doc">
      <dgm:prSet loTypeId="urn:microsoft.com/office/officeart/2005/8/layout/hierarchy3" loCatId="hierarchy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9E50C1F1-22C7-42BA-94F3-8F6D23A195B4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800" dirty="0" smtClean="0">
              <a:latin typeface="Comic Sans MS" panose="030F0702030302020204" pitchFamily="66" charset="0"/>
            </a:rPr>
            <a:t>Factors affecting chemical shift</a:t>
          </a:r>
          <a:endParaRPr lang="en-GB" sz="1800" dirty="0"/>
        </a:p>
      </dgm:t>
    </dgm:pt>
    <dgm:pt modelId="{6775D915-3E13-4C76-B76A-69F8FBDF898D}" type="parTrans" cxnId="{9311703A-6770-4F44-BB42-9752F9BF1F71}">
      <dgm:prSet/>
      <dgm:spPr/>
      <dgm:t>
        <a:bodyPr/>
        <a:lstStyle/>
        <a:p>
          <a:endParaRPr lang="en-GB"/>
        </a:p>
      </dgm:t>
    </dgm:pt>
    <dgm:pt modelId="{9C9484C0-54F0-4A25-8156-6FA4C3DAC7D8}" type="sibTrans" cxnId="{9311703A-6770-4F44-BB42-9752F9BF1F71}">
      <dgm:prSet/>
      <dgm:spPr/>
      <dgm:t>
        <a:bodyPr/>
        <a:lstStyle/>
        <a:p>
          <a:endParaRPr lang="en-GB"/>
        </a:p>
      </dgm:t>
    </dgm:pt>
    <dgm:pt modelId="{994A73A1-CE83-423A-9CC9-5885CB585079}">
      <dgm:prSet phldrT="[Text]" custT="1"/>
      <dgm:spPr>
        <a:solidFill>
          <a:schemeClr val="tx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GB" sz="1600" dirty="0" smtClean="0">
              <a:latin typeface="Comic Sans MS" panose="030F0702030302020204" pitchFamily="66" charset="0"/>
            </a:rPr>
            <a:t>Electronegativity inductive effect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02ADCB55-4167-40E2-BBF0-6A7E12720267}" type="parTrans" cxnId="{DFEC09C1-F8F7-4092-BE34-C83039FDF62D}">
      <dgm:prSet/>
      <dgm:spPr/>
      <dgm:t>
        <a:bodyPr/>
        <a:lstStyle/>
        <a:p>
          <a:endParaRPr lang="en-GB"/>
        </a:p>
      </dgm:t>
    </dgm:pt>
    <dgm:pt modelId="{A8936672-DBDC-44F9-9A85-BAE1D976209D}" type="sibTrans" cxnId="{DFEC09C1-F8F7-4092-BE34-C83039FDF62D}">
      <dgm:prSet/>
      <dgm:spPr/>
      <dgm:t>
        <a:bodyPr/>
        <a:lstStyle/>
        <a:p>
          <a:endParaRPr lang="en-GB"/>
        </a:p>
      </dgm:t>
    </dgm:pt>
    <dgm:pt modelId="{F2CA7787-4934-4AA4-838E-58CE8CE9C64D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GB" sz="1600" dirty="0" err="1" smtClean="0">
              <a:latin typeface="Comic Sans MS" panose="030F0702030302020204" pitchFamily="66" charset="0"/>
            </a:rPr>
            <a:t>Anisotrophic</a:t>
          </a:r>
          <a:r>
            <a:rPr lang="en-GB" sz="1600" dirty="0" smtClean="0">
              <a:latin typeface="Comic Sans MS" panose="030F0702030302020204" pitchFamily="66" charset="0"/>
            </a:rPr>
            <a:t> effect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3F0E8A08-5847-4B3B-89FF-08937E60D5F9}" type="parTrans" cxnId="{91B9095D-B5D9-4DAE-9602-D54C1C8CF7C2}">
      <dgm:prSet/>
      <dgm:spPr/>
      <dgm:t>
        <a:bodyPr/>
        <a:lstStyle/>
        <a:p>
          <a:endParaRPr lang="en-GB"/>
        </a:p>
      </dgm:t>
    </dgm:pt>
    <dgm:pt modelId="{C050D86A-5D31-428F-9D09-CA34CEE61A2B}" type="sibTrans" cxnId="{91B9095D-B5D9-4DAE-9602-D54C1C8CF7C2}">
      <dgm:prSet/>
      <dgm:spPr/>
      <dgm:t>
        <a:bodyPr/>
        <a:lstStyle/>
        <a:p>
          <a:endParaRPr lang="en-GB"/>
        </a:p>
      </dgm:t>
    </dgm:pt>
    <dgm:pt modelId="{F9AD01EB-FEE0-4AFC-B877-62AAE43A8E82}">
      <dgm:prSet phldrT="[Text]" custT="1"/>
      <dgm:spPr/>
      <dgm:t>
        <a:bodyPr/>
        <a:lstStyle/>
        <a:p>
          <a:r>
            <a:rPr lang="en-GB" sz="1600" dirty="0" smtClean="0">
              <a:latin typeface="Comic Sans MS" panose="030F0702030302020204" pitchFamily="66" charset="0"/>
            </a:rPr>
            <a:t>Hydrogen bonding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B6D57C48-975A-48A5-A4C3-223FF2D9ECD2}" type="parTrans" cxnId="{9ABA3567-B5E9-46A8-9534-05674ACE15B2}">
      <dgm:prSet/>
      <dgm:spPr/>
      <dgm:t>
        <a:bodyPr/>
        <a:lstStyle/>
        <a:p>
          <a:endParaRPr lang="en-GB"/>
        </a:p>
      </dgm:t>
    </dgm:pt>
    <dgm:pt modelId="{09EDFB8F-A346-4975-9321-D2FD6F57E382}" type="sibTrans" cxnId="{9ABA3567-B5E9-46A8-9534-05674ACE15B2}">
      <dgm:prSet/>
      <dgm:spPr/>
      <dgm:t>
        <a:bodyPr/>
        <a:lstStyle/>
        <a:p>
          <a:endParaRPr lang="en-GB"/>
        </a:p>
      </dgm:t>
    </dgm:pt>
    <dgm:pt modelId="{B6B6EDBA-0FFC-4786-A1BD-21F61087820C}">
      <dgm:prSet phldrT="[Text]" custT="1"/>
      <dgm:spPr/>
      <dgm:t>
        <a:bodyPr/>
        <a:lstStyle/>
        <a:p>
          <a:r>
            <a:rPr lang="en-GB" sz="1600" dirty="0" err="1" smtClean="0">
              <a:latin typeface="Comic Sans MS" panose="030F0702030302020204" pitchFamily="66" charset="0"/>
            </a:rPr>
            <a:t>Vanderwaal’s</a:t>
          </a:r>
          <a:r>
            <a:rPr lang="en-GB" sz="1600" dirty="0" smtClean="0">
              <a:latin typeface="Comic Sans MS" panose="030F0702030302020204" pitchFamily="66" charset="0"/>
            </a:rPr>
            <a:t> </a:t>
          </a:r>
          <a:r>
            <a:rPr lang="en-GB" sz="1600" dirty="0" err="1" smtClean="0">
              <a:latin typeface="Comic Sans MS" panose="030F0702030302020204" pitchFamily="66" charset="0"/>
            </a:rPr>
            <a:t>deshielding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FB1CC120-CAED-4532-A4EB-491BAC4422B3}" type="parTrans" cxnId="{5800B069-114B-4EA3-9DB1-17D665179456}">
      <dgm:prSet/>
      <dgm:spPr/>
      <dgm:t>
        <a:bodyPr/>
        <a:lstStyle/>
        <a:p>
          <a:endParaRPr lang="en-GB"/>
        </a:p>
      </dgm:t>
    </dgm:pt>
    <dgm:pt modelId="{DEC64134-FD88-4584-AA82-35DBA8B68CFE}" type="sibTrans" cxnId="{5800B069-114B-4EA3-9DB1-17D665179456}">
      <dgm:prSet/>
      <dgm:spPr/>
      <dgm:t>
        <a:bodyPr/>
        <a:lstStyle/>
        <a:p>
          <a:endParaRPr lang="en-GB"/>
        </a:p>
      </dgm:t>
    </dgm:pt>
    <dgm:pt modelId="{49C9AF48-0FD4-489E-B1AD-497043C212A6}" type="pres">
      <dgm:prSet presAssocID="{B43B7F76-03B9-4AC3-8440-EC6A59BE0C1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12CA9392-82C0-4242-8CE1-CC99BF1C1922}" type="pres">
      <dgm:prSet presAssocID="{9E50C1F1-22C7-42BA-94F3-8F6D23A195B4}" presName="root" presStyleCnt="0"/>
      <dgm:spPr/>
    </dgm:pt>
    <dgm:pt modelId="{31984574-6F39-44FF-BE4D-729FDEFE2861}" type="pres">
      <dgm:prSet presAssocID="{9E50C1F1-22C7-42BA-94F3-8F6D23A195B4}" presName="rootComposite" presStyleCnt="0"/>
      <dgm:spPr/>
    </dgm:pt>
    <dgm:pt modelId="{E6599405-BBCA-4A6C-A533-5197ABDC205A}" type="pres">
      <dgm:prSet presAssocID="{9E50C1F1-22C7-42BA-94F3-8F6D23A195B4}" presName="rootText" presStyleLbl="node1" presStyleIdx="0" presStyleCnt="1" custScaleX="220215" custLinFactNeighborY="1508"/>
      <dgm:spPr/>
      <dgm:t>
        <a:bodyPr/>
        <a:lstStyle/>
        <a:p>
          <a:endParaRPr lang="en-GB"/>
        </a:p>
      </dgm:t>
    </dgm:pt>
    <dgm:pt modelId="{CE1FA555-AA5F-400A-B7BF-4C1D01FB0E89}" type="pres">
      <dgm:prSet presAssocID="{9E50C1F1-22C7-42BA-94F3-8F6D23A195B4}" presName="rootConnector" presStyleLbl="node1" presStyleIdx="0" presStyleCnt="1"/>
      <dgm:spPr/>
      <dgm:t>
        <a:bodyPr/>
        <a:lstStyle/>
        <a:p>
          <a:endParaRPr lang="en-GB"/>
        </a:p>
      </dgm:t>
    </dgm:pt>
    <dgm:pt modelId="{839150E8-E884-41ED-A155-D837F22AEF3B}" type="pres">
      <dgm:prSet presAssocID="{9E50C1F1-22C7-42BA-94F3-8F6D23A195B4}" presName="childShape" presStyleCnt="0"/>
      <dgm:spPr/>
    </dgm:pt>
    <dgm:pt modelId="{CA8037F5-0D88-42C2-A328-9AB0D19D12A4}" type="pres">
      <dgm:prSet presAssocID="{02ADCB55-4167-40E2-BBF0-6A7E12720267}" presName="Name13" presStyleLbl="parChTrans1D2" presStyleIdx="0" presStyleCnt="4"/>
      <dgm:spPr/>
      <dgm:t>
        <a:bodyPr/>
        <a:lstStyle/>
        <a:p>
          <a:endParaRPr lang="en-GB"/>
        </a:p>
      </dgm:t>
    </dgm:pt>
    <dgm:pt modelId="{3F7B2A3E-CB92-43A5-BCBA-FD2E4C784FB3}" type="pres">
      <dgm:prSet presAssocID="{994A73A1-CE83-423A-9CC9-5885CB585079}" presName="childText" presStyleLbl="bgAcc1" presStyleIdx="0" presStyleCnt="4" custScaleX="140280" custScaleY="13856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0F98D3-3105-4CF6-AC68-42F9B40F48AB}" type="pres">
      <dgm:prSet presAssocID="{3F0E8A08-5847-4B3B-89FF-08937E60D5F9}" presName="Name13" presStyleLbl="parChTrans1D2" presStyleIdx="1" presStyleCnt="4"/>
      <dgm:spPr/>
      <dgm:t>
        <a:bodyPr/>
        <a:lstStyle/>
        <a:p>
          <a:endParaRPr lang="en-GB"/>
        </a:p>
      </dgm:t>
    </dgm:pt>
    <dgm:pt modelId="{B5B64C12-42AD-4DC4-AA2E-E9A19A23E4BA}" type="pres">
      <dgm:prSet presAssocID="{F2CA7787-4934-4AA4-838E-58CE8CE9C64D}" presName="childText" presStyleLbl="bgAcc1" presStyleIdx="1" presStyleCnt="4" custScaleX="141034" custScaleY="10324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AAA4E59-4A3D-49C8-97EF-777E93C2690B}" type="pres">
      <dgm:prSet presAssocID="{B6D57C48-975A-48A5-A4C3-223FF2D9ECD2}" presName="Name13" presStyleLbl="parChTrans1D2" presStyleIdx="2" presStyleCnt="4"/>
      <dgm:spPr/>
      <dgm:t>
        <a:bodyPr/>
        <a:lstStyle/>
        <a:p>
          <a:endParaRPr lang="en-GB"/>
        </a:p>
      </dgm:t>
    </dgm:pt>
    <dgm:pt modelId="{6EF82CEB-3AA1-4F97-83F4-DCCA431469E6}" type="pres">
      <dgm:prSet presAssocID="{F9AD01EB-FEE0-4AFC-B877-62AAE43A8E82}" presName="childText" presStyleLbl="bgAcc1" presStyleIdx="2" presStyleCnt="4" custScaleX="14103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9B401BC-40DF-4DAD-B734-F9CA8C3349DB}" type="pres">
      <dgm:prSet presAssocID="{FB1CC120-CAED-4532-A4EB-491BAC4422B3}" presName="Name13" presStyleLbl="parChTrans1D2" presStyleIdx="3" presStyleCnt="4"/>
      <dgm:spPr/>
      <dgm:t>
        <a:bodyPr/>
        <a:lstStyle/>
        <a:p>
          <a:endParaRPr lang="en-GB"/>
        </a:p>
      </dgm:t>
    </dgm:pt>
    <dgm:pt modelId="{4CE27EB3-4960-42FA-937B-7544A92EAD33}" type="pres">
      <dgm:prSet presAssocID="{B6B6EDBA-0FFC-4786-A1BD-21F61087820C}" presName="childText" presStyleLbl="bgAcc1" presStyleIdx="3" presStyleCnt="4" custScaleX="14103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311703A-6770-4F44-BB42-9752F9BF1F71}" srcId="{B43B7F76-03B9-4AC3-8440-EC6A59BE0C12}" destId="{9E50C1F1-22C7-42BA-94F3-8F6D23A195B4}" srcOrd="0" destOrd="0" parTransId="{6775D915-3E13-4C76-B76A-69F8FBDF898D}" sibTransId="{9C9484C0-54F0-4A25-8156-6FA4C3DAC7D8}"/>
    <dgm:cxn modelId="{F713AA48-8B90-4C29-BEED-83CB64D0BEC6}" type="presOf" srcId="{994A73A1-CE83-423A-9CC9-5885CB585079}" destId="{3F7B2A3E-CB92-43A5-BCBA-FD2E4C784FB3}" srcOrd="0" destOrd="0" presId="urn:microsoft.com/office/officeart/2005/8/layout/hierarchy3"/>
    <dgm:cxn modelId="{3C82949B-54F9-436C-A71E-9EE74CB0E199}" type="presOf" srcId="{9E50C1F1-22C7-42BA-94F3-8F6D23A195B4}" destId="{CE1FA555-AA5F-400A-B7BF-4C1D01FB0E89}" srcOrd="1" destOrd="0" presId="urn:microsoft.com/office/officeart/2005/8/layout/hierarchy3"/>
    <dgm:cxn modelId="{4684F9BD-DC23-48E3-A77F-136D118BADF2}" type="presOf" srcId="{9E50C1F1-22C7-42BA-94F3-8F6D23A195B4}" destId="{E6599405-BBCA-4A6C-A533-5197ABDC205A}" srcOrd="0" destOrd="0" presId="urn:microsoft.com/office/officeart/2005/8/layout/hierarchy3"/>
    <dgm:cxn modelId="{A45B97C0-DD0D-467B-A1BD-DE3090D2CC1D}" type="presOf" srcId="{FB1CC120-CAED-4532-A4EB-491BAC4422B3}" destId="{99B401BC-40DF-4DAD-B734-F9CA8C3349DB}" srcOrd="0" destOrd="0" presId="urn:microsoft.com/office/officeart/2005/8/layout/hierarchy3"/>
    <dgm:cxn modelId="{C1094D7A-B02A-47F5-A34E-5BEE875702F5}" type="presOf" srcId="{3F0E8A08-5847-4B3B-89FF-08937E60D5F9}" destId="{A90F98D3-3105-4CF6-AC68-42F9B40F48AB}" srcOrd="0" destOrd="0" presId="urn:microsoft.com/office/officeart/2005/8/layout/hierarchy3"/>
    <dgm:cxn modelId="{C729F837-105C-4F47-882B-5F86149E577F}" type="presOf" srcId="{02ADCB55-4167-40E2-BBF0-6A7E12720267}" destId="{CA8037F5-0D88-42C2-A328-9AB0D19D12A4}" srcOrd="0" destOrd="0" presId="urn:microsoft.com/office/officeart/2005/8/layout/hierarchy3"/>
    <dgm:cxn modelId="{DFEC09C1-F8F7-4092-BE34-C83039FDF62D}" srcId="{9E50C1F1-22C7-42BA-94F3-8F6D23A195B4}" destId="{994A73A1-CE83-423A-9CC9-5885CB585079}" srcOrd="0" destOrd="0" parTransId="{02ADCB55-4167-40E2-BBF0-6A7E12720267}" sibTransId="{A8936672-DBDC-44F9-9A85-BAE1D976209D}"/>
    <dgm:cxn modelId="{A955413F-BF84-4F8B-9CF1-C7AAFBA58502}" type="presOf" srcId="{B6D57C48-975A-48A5-A4C3-223FF2D9ECD2}" destId="{AAAA4E59-4A3D-49C8-97EF-777E93C2690B}" srcOrd="0" destOrd="0" presId="urn:microsoft.com/office/officeart/2005/8/layout/hierarchy3"/>
    <dgm:cxn modelId="{6351A833-8343-4E8E-BB2C-E9E0ADFCE327}" type="presOf" srcId="{B43B7F76-03B9-4AC3-8440-EC6A59BE0C12}" destId="{49C9AF48-0FD4-489E-B1AD-497043C212A6}" srcOrd="0" destOrd="0" presId="urn:microsoft.com/office/officeart/2005/8/layout/hierarchy3"/>
    <dgm:cxn modelId="{91B9095D-B5D9-4DAE-9602-D54C1C8CF7C2}" srcId="{9E50C1F1-22C7-42BA-94F3-8F6D23A195B4}" destId="{F2CA7787-4934-4AA4-838E-58CE8CE9C64D}" srcOrd="1" destOrd="0" parTransId="{3F0E8A08-5847-4B3B-89FF-08937E60D5F9}" sibTransId="{C050D86A-5D31-428F-9D09-CA34CEE61A2B}"/>
    <dgm:cxn modelId="{D7BD63FD-282E-445B-9169-F0D3A7AA670E}" type="presOf" srcId="{F2CA7787-4934-4AA4-838E-58CE8CE9C64D}" destId="{B5B64C12-42AD-4DC4-AA2E-E9A19A23E4BA}" srcOrd="0" destOrd="0" presId="urn:microsoft.com/office/officeart/2005/8/layout/hierarchy3"/>
    <dgm:cxn modelId="{1016ED7E-578B-4A89-B6AF-841B6378FC78}" type="presOf" srcId="{F9AD01EB-FEE0-4AFC-B877-62AAE43A8E82}" destId="{6EF82CEB-3AA1-4F97-83F4-DCCA431469E6}" srcOrd="0" destOrd="0" presId="urn:microsoft.com/office/officeart/2005/8/layout/hierarchy3"/>
    <dgm:cxn modelId="{5800B069-114B-4EA3-9DB1-17D665179456}" srcId="{9E50C1F1-22C7-42BA-94F3-8F6D23A195B4}" destId="{B6B6EDBA-0FFC-4786-A1BD-21F61087820C}" srcOrd="3" destOrd="0" parTransId="{FB1CC120-CAED-4532-A4EB-491BAC4422B3}" sibTransId="{DEC64134-FD88-4584-AA82-35DBA8B68CFE}"/>
    <dgm:cxn modelId="{50DC6FFB-F40D-42FD-B4DA-E05E6A2977FA}" type="presOf" srcId="{B6B6EDBA-0FFC-4786-A1BD-21F61087820C}" destId="{4CE27EB3-4960-42FA-937B-7544A92EAD33}" srcOrd="0" destOrd="0" presId="urn:microsoft.com/office/officeart/2005/8/layout/hierarchy3"/>
    <dgm:cxn modelId="{9ABA3567-B5E9-46A8-9534-05674ACE15B2}" srcId="{9E50C1F1-22C7-42BA-94F3-8F6D23A195B4}" destId="{F9AD01EB-FEE0-4AFC-B877-62AAE43A8E82}" srcOrd="2" destOrd="0" parTransId="{B6D57C48-975A-48A5-A4C3-223FF2D9ECD2}" sibTransId="{09EDFB8F-A346-4975-9321-D2FD6F57E382}"/>
    <dgm:cxn modelId="{12D19C7E-BB38-4199-AD8B-ED5009F9747D}" type="presParOf" srcId="{49C9AF48-0FD4-489E-B1AD-497043C212A6}" destId="{12CA9392-82C0-4242-8CE1-CC99BF1C1922}" srcOrd="0" destOrd="0" presId="urn:microsoft.com/office/officeart/2005/8/layout/hierarchy3"/>
    <dgm:cxn modelId="{F3E2257D-A81C-40EA-84EF-176C6636ACC0}" type="presParOf" srcId="{12CA9392-82C0-4242-8CE1-CC99BF1C1922}" destId="{31984574-6F39-44FF-BE4D-729FDEFE2861}" srcOrd="0" destOrd="0" presId="urn:microsoft.com/office/officeart/2005/8/layout/hierarchy3"/>
    <dgm:cxn modelId="{4F7CF2D0-4416-4339-8D8C-65471CDD393B}" type="presParOf" srcId="{31984574-6F39-44FF-BE4D-729FDEFE2861}" destId="{E6599405-BBCA-4A6C-A533-5197ABDC205A}" srcOrd="0" destOrd="0" presId="urn:microsoft.com/office/officeart/2005/8/layout/hierarchy3"/>
    <dgm:cxn modelId="{F82FAB39-DED1-4C6C-A4EC-2CF67258A65D}" type="presParOf" srcId="{31984574-6F39-44FF-BE4D-729FDEFE2861}" destId="{CE1FA555-AA5F-400A-B7BF-4C1D01FB0E89}" srcOrd="1" destOrd="0" presId="urn:microsoft.com/office/officeart/2005/8/layout/hierarchy3"/>
    <dgm:cxn modelId="{F584384C-DB11-403F-A374-45AC54CED97B}" type="presParOf" srcId="{12CA9392-82C0-4242-8CE1-CC99BF1C1922}" destId="{839150E8-E884-41ED-A155-D837F22AEF3B}" srcOrd="1" destOrd="0" presId="urn:microsoft.com/office/officeart/2005/8/layout/hierarchy3"/>
    <dgm:cxn modelId="{1A6CDF40-5DA0-4491-85E9-2A26C223441E}" type="presParOf" srcId="{839150E8-E884-41ED-A155-D837F22AEF3B}" destId="{CA8037F5-0D88-42C2-A328-9AB0D19D12A4}" srcOrd="0" destOrd="0" presId="urn:microsoft.com/office/officeart/2005/8/layout/hierarchy3"/>
    <dgm:cxn modelId="{BC253A06-D1C7-450F-93D0-DEEAC1E5229C}" type="presParOf" srcId="{839150E8-E884-41ED-A155-D837F22AEF3B}" destId="{3F7B2A3E-CB92-43A5-BCBA-FD2E4C784FB3}" srcOrd="1" destOrd="0" presId="urn:microsoft.com/office/officeart/2005/8/layout/hierarchy3"/>
    <dgm:cxn modelId="{D3E52F93-5E1A-41FD-8AF8-C9DEE5707247}" type="presParOf" srcId="{839150E8-E884-41ED-A155-D837F22AEF3B}" destId="{A90F98D3-3105-4CF6-AC68-42F9B40F48AB}" srcOrd="2" destOrd="0" presId="urn:microsoft.com/office/officeart/2005/8/layout/hierarchy3"/>
    <dgm:cxn modelId="{BB09C769-05FB-42D7-9EF9-5C353D56D311}" type="presParOf" srcId="{839150E8-E884-41ED-A155-D837F22AEF3B}" destId="{B5B64C12-42AD-4DC4-AA2E-E9A19A23E4BA}" srcOrd="3" destOrd="0" presId="urn:microsoft.com/office/officeart/2005/8/layout/hierarchy3"/>
    <dgm:cxn modelId="{9868D704-4650-4931-9C77-F631CFCFF2DE}" type="presParOf" srcId="{839150E8-E884-41ED-A155-D837F22AEF3B}" destId="{AAAA4E59-4A3D-49C8-97EF-777E93C2690B}" srcOrd="4" destOrd="0" presId="urn:microsoft.com/office/officeart/2005/8/layout/hierarchy3"/>
    <dgm:cxn modelId="{892258A9-EB58-451E-AC73-060EB424598F}" type="presParOf" srcId="{839150E8-E884-41ED-A155-D837F22AEF3B}" destId="{6EF82CEB-3AA1-4F97-83F4-DCCA431469E6}" srcOrd="5" destOrd="0" presId="urn:microsoft.com/office/officeart/2005/8/layout/hierarchy3"/>
    <dgm:cxn modelId="{43066795-AD44-4E1B-95BF-D1663E071E2B}" type="presParOf" srcId="{839150E8-E884-41ED-A155-D837F22AEF3B}" destId="{99B401BC-40DF-4DAD-B734-F9CA8C3349DB}" srcOrd="6" destOrd="0" presId="urn:microsoft.com/office/officeart/2005/8/layout/hierarchy3"/>
    <dgm:cxn modelId="{AABF24EC-D92C-4448-85E7-ACEFE9E4D07B}" type="presParOf" srcId="{839150E8-E884-41ED-A155-D837F22AEF3B}" destId="{4CE27EB3-4960-42FA-937B-7544A92EAD33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43B7F76-03B9-4AC3-8440-EC6A59BE0C12}" type="doc">
      <dgm:prSet loTypeId="urn:microsoft.com/office/officeart/2005/8/layout/hierarchy3" loCatId="hierarchy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9E50C1F1-22C7-42BA-94F3-8F6D23A195B4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800" dirty="0" smtClean="0">
              <a:latin typeface="Comic Sans MS" panose="030F0702030302020204" pitchFamily="66" charset="0"/>
            </a:rPr>
            <a:t>Factors affecting chemical shift</a:t>
          </a:r>
          <a:endParaRPr lang="en-GB" sz="1800" dirty="0"/>
        </a:p>
      </dgm:t>
    </dgm:pt>
    <dgm:pt modelId="{6775D915-3E13-4C76-B76A-69F8FBDF898D}" type="parTrans" cxnId="{9311703A-6770-4F44-BB42-9752F9BF1F71}">
      <dgm:prSet/>
      <dgm:spPr/>
      <dgm:t>
        <a:bodyPr/>
        <a:lstStyle/>
        <a:p>
          <a:endParaRPr lang="en-GB"/>
        </a:p>
      </dgm:t>
    </dgm:pt>
    <dgm:pt modelId="{9C9484C0-54F0-4A25-8156-6FA4C3DAC7D8}" type="sibTrans" cxnId="{9311703A-6770-4F44-BB42-9752F9BF1F71}">
      <dgm:prSet/>
      <dgm:spPr/>
      <dgm:t>
        <a:bodyPr/>
        <a:lstStyle/>
        <a:p>
          <a:endParaRPr lang="en-GB"/>
        </a:p>
      </dgm:t>
    </dgm:pt>
    <dgm:pt modelId="{994A73A1-CE83-423A-9CC9-5885CB585079}">
      <dgm:prSet phldrT="[Text]" custT="1"/>
      <dgm:spPr>
        <a:solidFill>
          <a:schemeClr val="tx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GB" sz="1600" dirty="0" smtClean="0">
              <a:latin typeface="Comic Sans MS" panose="030F0702030302020204" pitchFamily="66" charset="0"/>
            </a:rPr>
            <a:t>Electronegativity inductive effect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02ADCB55-4167-40E2-BBF0-6A7E12720267}" type="parTrans" cxnId="{DFEC09C1-F8F7-4092-BE34-C83039FDF62D}">
      <dgm:prSet/>
      <dgm:spPr/>
      <dgm:t>
        <a:bodyPr/>
        <a:lstStyle/>
        <a:p>
          <a:endParaRPr lang="en-GB"/>
        </a:p>
      </dgm:t>
    </dgm:pt>
    <dgm:pt modelId="{A8936672-DBDC-44F9-9A85-BAE1D976209D}" type="sibTrans" cxnId="{DFEC09C1-F8F7-4092-BE34-C83039FDF62D}">
      <dgm:prSet/>
      <dgm:spPr/>
      <dgm:t>
        <a:bodyPr/>
        <a:lstStyle/>
        <a:p>
          <a:endParaRPr lang="en-GB"/>
        </a:p>
      </dgm:t>
    </dgm:pt>
    <dgm:pt modelId="{F2CA7787-4934-4AA4-838E-58CE8CE9C64D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GB" sz="1600" dirty="0" err="1" smtClean="0">
              <a:latin typeface="Comic Sans MS" panose="030F0702030302020204" pitchFamily="66" charset="0"/>
            </a:rPr>
            <a:t>Anisotrophic</a:t>
          </a:r>
          <a:r>
            <a:rPr lang="en-GB" sz="1600" dirty="0" smtClean="0">
              <a:latin typeface="Comic Sans MS" panose="030F0702030302020204" pitchFamily="66" charset="0"/>
            </a:rPr>
            <a:t> effect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3F0E8A08-5847-4B3B-89FF-08937E60D5F9}" type="parTrans" cxnId="{91B9095D-B5D9-4DAE-9602-D54C1C8CF7C2}">
      <dgm:prSet/>
      <dgm:spPr/>
      <dgm:t>
        <a:bodyPr/>
        <a:lstStyle/>
        <a:p>
          <a:endParaRPr lang="en-GB"/>
        </a:p>
      </dgm:t>
    </dgm:pt>
    <dgm:pt modelId="{C050D86A-5D31-428F-9D09-CA34CEE61A2B}" type="sibTrans" cxnId="{91B9095D-B5D9-4DAE-9602-D54C1C8CF7C2}">
      <dgm:prSet/>
      <dgm:spPr/>
      <dgm:t>
        <a:bodyPr/>
        <a:lstStyle/>
        <a:p>
          <a:endParaRPr lang="en-GB"/>
        </a:p>
      </dgm:t>
    </dgm:pt>
    <dgm:pt modelId="{F9AD01EB-FEE0-4AFC-B877-62AAE43A8E82}">
      <dgm:prSet phldrT="[Text]" custT="1"/>
      <dgm:spPr/>
      <dgm:t>
        <a:bodyPr/>
        <a:lstStyle/>
        <a:p>
          <a:r>
            <a:rPr lang="en-GB" sz="1600" dirty="0" smtClean="0">
              <a:latin typeface="Comic Sans MS" panose="030F0702030302020204" pitchFamily="66" charset="0"/>
            </a:rPr>
            <a:t>Hydrogen bonding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B6D57C48-975A-48A5-A4C3-223FF2D9ECD2}" type="parTrans" cxnId="{9ABA3567-B5E9-46A8-9534-05674ACE15B2}">
      <dgm:prSet/>
      <dgm:spPr/>
      <dgm:t>
        <a:bodyPr/>
        <a:lstStyle/>
        <a:p>
          <a:endParaRPr lang="en-GB"/>
        </a:p>
      </dgm:t>
    </dgm:pt>
    <dgm:pt modelId="{09EDFB8F-A346-4975-9321-D2FD6F57E382}" type="sibTrans" cxnId="{9ABA3567-B5E9-46A8-9534-05674ACE15B2}">
      <dgm:prSet/>
      <dgm:spPr/>
      <dgm:t>
        <a:bodyPr/>
        <a:lstStyle/>
        <a:p>
          <a:endParaRPr lang="en-GB"/>
        </a:p>
      </dgm:t>
    </dgm:pt>
    <dgm:pt modelId="{B6B6EDBA-0FFC-4786-A1BD-21F61087820C}">
      <dgm:prSet phldrT="[Text]" custT="1"/>
      <dgm:spPr/>
      <dgm:t>
        <a:bodyPr/>
        <a:lstStyle/>
        <a:p>
          <a:r>
            <a:rPr lang="en-GB" sz="1600" dirty="0" err="1" smtClean="0">
              <a:latin typeface="Comic Sans MS" panose="030F0702030302020204" pitchFamily="66" charset="0"/>
            </a:rPr>
            <a:t>Vanderwaal’s</a:t>
          </a:r>
          <a:r>
            <a:rPr lang="en-GB" sz="1600" dirty="0" smtClean="0">
              <a:latin typeface="Comic Sans MS" panose="030F0702030302020204" pitchFamily="66" charset="0"/>
            </a:rPr>
            <a:t> </a:t>
          </a:r>
          <a:r>
            <a:rPr lang="en-GB" sz="1600" dirty="0" err="1" smtClean="0">
              <a:latin typeface="Comic Sans MS" panose="030F0702030302020204" pitchFamily="66" charset="0"/>
            </a:rPr>
            <a:t>deshielding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FB1CC120-CAED-4532-A4EB-491BAC4422B3}" type="parTrans" cxnId="{5800B069-114B-4EA3-9DB1-17D665179456}">
      <dgm:prSet/>
      <dgm:spPr/>
      <dgm:t>
        <a:bodyPr/>
        <a:lstStyle/>
        <a:p>
          <a:endParaRPr lang="en-GB"/>
        </a:p>
      </dgm:t>
    </dgm:pt>
    <dgm:pt modelId="{DEC64134-FD88-4584-AA82-35DBA8B68CFE}" type="sibTrans" cxnId="{5800B069-114B-4EA3-9DB1-17D665179456}">
      <dgm:prSet/>
      <dgm:spPr/>
      <dgm:t>
        <a:bodyPr/>
        <a:lstStyle/>
        <a:p>
          <a:endParaRPr lang="en-GB"/>
        </a:p>
      </dgm:t>
    </dgm:pt>
    <dgm:pt modelId="{49C9AF48-0FD4-489E-B1AD-497043C212A6}" type="pres">
      <dgm:prSet presAssocID="{B43B7F76-03B9-4AC3-8440-EC6A59BE0C1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12CA9392-82C0-4242-8CE1-CC99BF1C1922}" type="pres">
      <dgm:prSet presAssocID="{9E50C1F1-22C7-42BA-94F3-8F6D23A195B4}" presName="root" presStyleCnt="0"/>
      <dgm:spPr/>
    </dgm:pt>
    <dgm:pt modelId="{31984574-6F39-44FF-BE4D-729FDEFE2861}" type="pres">
      <dgm:prSet presAssocID="{9E50C1F1-22C7-42BA-94F3-8F6D23A195B4}" presName="rootComposite" presStyleCnt="0"/>
      <dgm:spPr/>
    </dgm:pt>
    <dgm:pt modelId="{E6599405-BBCA-4A6C-A533-5197ABDC205A}" type="pres">
      <dgm:prSet presAssocID="{9E50C1F1-22C7-42BA-94F3-8F6D23A195B4}" presName="rootText" presStyleLbl="node1" presStyleIdx="0" presStyleCnt="1" custScaleX="220215" custLinFactNeighborY="1508"/>
      <dgm:spPr/>
      <dgm:t>
        <a:bodyPr/>
        <a:lstStyle/>
        <a:p>
          <a:endParaRPr lang="en-GB"/>
        </a:p>
      </dgm:t>
    </dgm:pt>
    <dgm:pt modelId="{CE1FA555-AA5F-400A-B7BF-4C1D01FB0E89}" type="pres">
      <dgm:prSet presAssocID="{9E50C1F1-22C7-42BA-94F3-8F6D23A195B4}" presName="rootConnector" presStyleLbl="node1" presStyleIdx="0" presStyleCnt="1"/>
      <dgm:spPr/>
      <dgm:t>
        <a:bodyPr/>
        <a:lstStyle/>
        <a:p>
          <a:endParaRPr lang="en-GB"/>
        </a:p>
      </dgm:t>
    </dgm:pt>
    <dgm:pt modelId="{839150E8-E884-41ED-A155-D837F22AEF3B}" type="pres">
      <dgm:prSet presAssocID="{9E50C1F1-22C7-42BA-94F3-8F6D23A195B4}" presName="childShape" presStyleCnt="0"/>
      <dgm:spPr/>
    </dgm:pt>
    <dgm:pt modelId="{CA8037F5-0D88-42C2-A328-9AB0D19D12A4}" type="pres">
      <dgm:prSet presAssocID="{02ADCB55-4167-40E2-BBF0-6A7E12720267}" presName="Name13" presStyleLbl="parChTrans1D2" presStyleIdx="0" presStyleCnt="4"/>
      <dgm:spPr/>
      <dgm:t>
        <a:bodyPr/>
        <a:lstStyle/>
        <a:p>
          <a:endParaRPr lang="en-GB"/>
        </a:p>
      </dgm:t>
    </dgm:pt>
    <dgm:pt modelId="{3F7B2A3E-CB92-43A5-BCBA-FD2E4C784FB3}" type="pres">
      <dgm:prSet presAssocID="{994A73A1-CE83-423A-9CC9-5885CB585079}" presName="childText" presStyleLbl="bgAcc1" presStyleIdx="0" presStyleCnt="4" custScaleX="140280" custScaleY="13856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0F98D3-3105-4CF6-AC68-42F9B40F48AB}" type="pres">
      <dgm:prSet presAssocID="{3F0E8A08-5847-4B3B-89FF-08937E60D5F9}" presName="Name13" presStyleLbl="parChTrans1D2" presStyleIdx="1" presStyleCnt="4"/>
      <dgm:spPr/>
      <dgm:t>
        <a:bodyPr/>
        <a:lstStyle/>
        <a:p>
          <a:endParaRPr lang="en-GB"/>
        </a:p>
      </dgm:t>
    </dgm:pt>
    <dgm:pt modelId="{B5B64C12-42AD-4DC4-AA2E-E9A19A23E4BA}" type="pres">
      <dgm:prSet presAssocID="{F2CA7787-4934-4AA4-838E-58CE8CE9C64D}" presName="childText" presStyleLbl="bgAcc1" presStyleIdx="1" presStyleCnt="4" custScaleX="141034" custScaleY="10324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AAA4E59-4A3D-49C8-97EF-777E93C2690B}" type="pres">
      <dgm:prSet presAssocID="{B6D57C48-975A-48A5-A4C3-223FF2D9ECD2}" presName="Name13" presStyleLbl="parChTrans1D2" presStyleIdx="2" presStyleCnt="4"/>
      <dgm:spPr/>
      <dgm:t>
        <a:bodyPr/>
        <a:lstStyle/>
        <a:p>
          <a:endParaRPr lang="en-GB"/>
        </a:p>
      </dgm:t>
    </dgm:pt>
    <dgm:pt modelId="{6EF82CEB-3AA1-4F97-83F4-DCCA431469E6}" type="pres">
      <dgm:prSet presAssocID="{F9AD01EB-FEE0-4AFC-B877-62AAE43A8E82}" presName="childText" presStyleLbl="bgAcc1" presStyleIdx="2" presStyleCnt="4" custScaleX="14103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9B401BC-40DF-4DAD-B734-F9CA8C3349DB}" type="pres">
      <dgm:prSet presAssocID="{FB1CC120-CAED-4532-A4EB-491BAC4422B3}" presName="Name13" presStyleLbl="parChTrans1D2" presStyleIdx="3" presStyleCnt="4"/>
      <dgm:spPr/>
      <dgm:t>
        <a:bodyPr/>
        <a:lstStyle/>
        <a:p>
          <a:endParaRPr lang="en-GB"/>
        </a:p>
      </dgm:t>
    </dgm:pt>
    <dgm:pt modelId="{4CE27EB3-4960-42FA-937B-7544A92EAD33}" type="pres">
      <dgm:prSet presAssocID="{B6B6EDBA-0FFC-4786-A1BD-21F61087820C}" presName="childText" presStyleLbl="bgAcc1" presStyleIdx="3" presStyleCnt="4" custScaleX="14103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774178F-0999-41D4-86B0-71D8A320DC70}" type="presOf" srcId="{B6D57C48-975A-48A5-A4C3-223FF2D9ECD2}" destId="{AAAA4E59-4A3D-49C8-97EF-777E93C2690B}" srcOrd="0" destOrd="0" presId="urn:microsoft.com/office/officeart/2005/8/layout/hierarchy3"/>
    <dgm:cxn modelId="{9CFC32AF-1580-494E-B4A9-1EEA49865410}" type="presOf" srcId="{F9AD01EB-FEE0-4AFC-B877-62AAE43A8E82}" destId="{6EF82CEB-3AA1-4F97-83F4-DCCA431469E6}" srcOrd="0" destOrd="0" presId="urn:microsoft.com/office/officeart/2005/8/layout/hierarchy3"/>
    <dgm:cxn modelId="{4CACC090-85CC-4487-B4D8-C07A238AD2BD}" type="presOf" srcId="{9E50C1F1-22C7-42BA-94F3-8F6D23A195B4}" destId="{CE1FA555-AA5F-400A-B7BF-4C1D01FB0E89}" srcOrd="1" destOrd="0" presId="urn:microsoft.com/office/officeart/2005/8/layout/hierarchy3"/>
    <dgm:cxn modelId="{9311703A-6770-4F44-BB42-9752F9BF1F71}" srcId="{B43B7F76-03B9-4AC3-8440-EC6A59BE0C12}" destId="{9E50C1F1-22C7-42BA-94F3-8F6D23A195B4}" srcOrd="0" destOrd="0" parTransId="{6775D915-3E13-4C76-B76A-69F8FBDF898D}" sibTransId="{9C9484C0-54F0-4A25-8156-6FA4C3DAC7D8}"/>
    <dgm:cxn modelId="{91C4CAC7-BE84-40EF-A8A1-8D73ED7634DF}" type="presOf" srcId="{FB1CC120-CAED-4532-A4EB-491BAC4422B3}" destId="{99B401BC-40DF-4DAD-B734-F9CA8C3349DB}" srcOrd="0" destOrd="0" presId="urn:microsoft.com/office/officeart/2005/8/layout/hierarchy3"/>
    <dgm:cxn modelId="{DFEC09C1-F8F7-4092-BE34-C83039FDF62D}" srcId="{9E50C1F1-22C7-42BA-94F3-8F6D23A195B4}" destId="{994A73A1-CE83-423A-9CC9-5885CB585079}" srcOrd="0" destOrd="0" parTransId="{02ADCB55-4167-40E2-BBF0-6A7E12720267}" sibTransId="{A8936672-DBDC-44F9-9A85-BAE1D976209D}"/>
    <dgm:cxn modelId="{207AE880-EED1-4EA5-85CF-FD3BBE52F783}" type="presOf" srcId="{3F0E8A08-5847-4B3B-89FF-08937E60D5F9}" destId="{A90F98D3-3105-4CF6-AC68-42F9B40F48AB}" srcOrd="0" destOrd="0" presId="urn:microsoft.com/office/officeart/2005/8/layout/hierarchy3"/>
    <dgm:cxn modelId="{9ABA3567-B5E9-46A8-9534-05674ACE15B2}" srcId="{9E50C1F1-22C7-42BA-94F3-8F6D23A195B4}" destId="{F9AD01EB-FEE0-4AFC-B877-62AAE43A8E82}" srcOrd="2" destOrd="0" parTransId="{B6D57C48-975A-48A5-A4C3-223FF2D9ECD2}" sibTransId="{09EDFB8F-A346-4975-9321-D2FD6F57E382}"/>
    <dgm:cxn modelId="{68C5F22C-1A14-4F8B-A124-43C52C57F108}" type="presOf" srcId="{B43B7F76-03B9-4AC3-8440-EC6A59BE0C12}" destId="{49C9AF48-0FD4-489E-B1AD-497043C212A6}" srcOrd="0" destOrd="0" presId="urn:microsoft.com/office/officeart/2005/8/layout/hierarchy3"/>
    <dgm:cxn modelId="{39EA0AD9-05B8-4A0F-95E6-584CC809DBFB}" type="presOf" srcId="{994A73A1-CE83-423A-9CC9-5885CB585079}" destId="{3F7B2A3E-CB92-43A5-BCBA-FD2E4C784FB3}" srcOrd="0" destOrd="0" presId="urn:microsoft.com/office/officeart/2005/8/layout/hierarchy3"/>
    <dgm:cxn modelId="{838BC1B6-6C4E-4B18-80A6-7434B1166383}" type="presOf" srcId="{B6B6EDBA-0FFC-4786-A1BD-21F61087820C}" destId="{4CE27EB3-4960-42FA-937B-7544A92EAD33}" srcOrd="0" destOrd="0" presId="urn:microsoft.com/office/officeart/2005/8/layout/hierarchy3"/>
    <dgm:cxn modelId="{5E113258-6846-45F1-8286-2CE2BEEE5331}" type="presOf" srcId="{02ADCB55-4167-40E2-BBF0-6A7E12720267}" destId="{CA8037F5-0D88-42C2-A328-9AB0D19D12A4}" srcOrd="0" destOrd="0" presId="urn:microsoft.com/office/officeart/2005/8/layout/hierarchy3"/>
    <dgm:cxn modelId="{5800B069-114B-4EA3-9DB1-17D665179456}" srcId="{9E50C1F1-22C7-42BA-94F3-8F6D23A195B4}" destId="{B6B6EDBA-0FFC-4786-A1BD-21F61087820C}" srcOrd="3" destOrd="0" parTransId="{FB1CC120-CAED-4532-A4EB-491BAC4422B3}" sibTransId="{DEC64134-FD88-4584-AA82-35DBA8B68CFE}"/>
    <dgm:cxn modelId="{FC5F4283-3BA4-453E-B7A4-C4CC355AE9B7}" type="presOf" srcId="{F2CA7787-4934-4AA4-838E-58CE8CE9C64D}" destId="{B5B64C12-42AD-4DC4-AA2E-E9A19A23E4BA}" srcOrd="0" destOrd="0" presId="urn:microsoft.com/office/officeart/2005/8/layout/hierarchy3"/>
    <dgm:cxn modelId="{E642B3D3-3081-4D43-9DC7-A2ECF707B470}" type="presOf" srcId="{9E50C1F1-22C7-42BA-94F3-8F6D23A195B4}" destId="{E6599405-BBCA-4A6C-A533-5197ABDC205A}" srcOrd="0" destOrd="0" presId="urn:microsoft.com/office/officeart/2005/8/layout/hierarchy3"/>
    <dgm:cxn modelId="{91B9095D-B5D9-4DAE-9602-D54C1C8CF7C2}" srcId="{9E50C1F1-22C7-42BA-94F3-8F6D23A195B4}" destId="{F2CA7787-4934-4AA4-838E-58CE8CE9C64D}" srcOrd="1" destOrd="0" parTransId="{3F0E8A08-5847-4B3B-89FF-08937E60D5F9}" sibTransId="{C050D86A-5D31-428F-9D09-CA34CEE61A2B}"/>
    <dgm:cxn modelId="{4C8925B0-3FD9-4F8E-A978-97939642F123}" type="presParOf" srcId="{49C9AF48-0FD4-489E-B1AD-497043C212A6}" destId="{12CA9392-82C0-4242-8CE1-CC99BF1C1922}" srcOrd="0" destOrd="0" presId="urn:microsoft.com/office/officeart/2005/8/layout/hierarchy3"/>
    <dgm:cxn modelId="{9AB822AF-C6A6-48F6-851D-4E19E2EC795D}" type="presParOf" srcId="{12CA9392-82C0-4242-8CE1-CC99BF1C1922}" destId="{31984574-6F39-44FF-BE4D-729FDEFE2861}" srcOrd="0" destOrd="0" presId="urn:microsoft.com/office/officeart/2005/8/layout/hierarchy3"/>
    <dgm:cxn modelId="{269608BE-BE86-4728-8A09-79949903B50E}" type="presParOf" srcId="{31984574-6F39-44FF-BE4D-729FDEFE2861}" destId="{E6599405-BBCA-4A6C-A533-5197ABDC205A}" srcOrd="0" destOrd="0" presId="urn:microsoft.com/office/officeart/2005/8/layout/hierarchy3"/>
    <dgm:cxn modelId="{DB6FE5D9-C984-491C-9E86-2472D6FFF225}" type="presParOf" srcId="{31984574-6F39-44FF-BE4D-729FDEFE2861}" destId="{CE1FA555-AA5F-400A-B7BF-4C1D01FB0E89}" srcOrd="1" destOrd="0" presId="urn:microsoft.com/office/officeart/2005/8/layout/hierarchy3"/>
    <dgm:cxn modelId="{FBC742EC-89A0-4012-B10D-A8E4FB4CBAED}" type="presParOf" srcId="{12CA9392-82C0-4242-8CE1-CC99BF1C1922}" destId="{839150E8-E884-41ED-A155-D837F22AEF3B}" srcOrd="1" destOrd="0" presId="urn:microsoft.com/office/officeart/2005/8/layout/hierarchy3"/>
    <dgm:cxn modelId="{59549692-016B-4FD6-9460-FF40A8AA9912}" type="presParOf" srcId="{839150E8-E884-41ED-A155-D837F22AEF3B}" destId="{CA8037F5-0D88-42C2-A328-9AB0D19D12A4}" srcOrd="0" destOrd="0" presId="urn:microsoft.com/office/officeart/2005/8/layout/hierarchy3"/>
    <dgm:cxn modelId="{0534059E-4813-416A-8713-282CE709FA11}" type="presParOf" srcId="{839150E8-E884-41ED-A155-D837F22AEF3B}" destId="{3F7B2A3E-CB92-43A5-BCBA-FD2E4C784FB3}" srcOrd="1" destOrd="0" presId="urn:microsoft.com/office/officeart/2005/8/layout/hierarchy3"/>
    <dgm:cxn modelId="{E9D4308D-764E-4DB9-A3AA-B607586A1CCE}" type="presParOf" srcId="{839150E8-E884-41ED-A155-D837F22AEF3B}" destId="{A90F98D3-3105-4CF6-AC68-42F9B40F48AB}" srcOrd="2" destOrd="0" presId="urn:microsoft.com/office/officeart/2005/8/layout/hierarchy3"/>
    <dgm:cxn modelId="{11DC7C6E-45E3-4EB3-A1C6-7CF5488162E6}" type="presParOf" srcId="{839150E8-E884-41ED-A155-D837F22AEF3B}" destId="{B5B64C12-42AD-4DC4-AA2E-E9A19A23E4BA}" srcOrd="3" destOrd="0" presId="urn:microsoft.com/office/officeart/2005/8/layout/hierarchy3"/>
    <dgm:cxn modelId="{E33F292E-F78C-4FE9-90E9-CA857F6BBBE3}" type="presParOf" srcId="{839150E8-E884-41ED-A155-D837F22AEF3B}" destId="{AAAA4E59-4A3D-49C8-97EF-777E93C2690B}" srcOrd="4" destOrd="0" presId="urn:microsoft.com/office/officeart/2005/8/layout/hierarchy3"/>
    <dgm:cxn modelId="{3044D716-B05E-4035-BAA2-6AFA3B639DE1}" type="presParOf" srcId="{839150E8-E884-41ED-A155-D837F22AEF3B}" destId="{6EF82CEB-3AA1-4F97-83F4-DCCA431469E6}" srcOrd="5" destOrd="0" presId="urn:microsoft.com/office/officeart/2005/8/layout/hierarchy3"/>
    <dgm:cxn modelId="{6E8A572F-819A-4AF6-924D-840D0B15D36D}" type="presParOf" srcId="{839150E8-E884-41ED-A155-D837F22AEF3B}" destId="{99B401BC-40DF-4DAD-B734-F9CA8C3349DB}" srcOrd="6" destOrd="0" presId="urn:microsoft.com/office/officeart/2005/8/layout/hierarchy3"/>
    <dgm:cxn modelId="{FD7B06F3-4CED-406C-B1FD-B30EEAA91C84}" type="presParOf" srcId="{839150E8-E884-41ED-A155-D837F22AEF3B}" destId="{4CE27EB3-4960-42FA-937B-7544A92EAD33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43B7F76-03B9-4AC3-8440-EC6A59BE0C12}" type="doc">
      <dgm:prSet loTypeId="urn:microsoft.com/office/officeart/2005/8/layout/hierarchy3" loCatId="hierarchy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9E50C1F1-22C7-42BA-94F3-8F6D23A195B4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800" dirty="0" smtClean="0">
              <a:latin typeface="Comic Sans MS" panose="030F0702030302020204" pitchFamily="66" charset="0"/>
            </a:rPr>
            <a:t>Factors affecting chemical shift</a:t>
          </a:r>
          <a:endParaRPr lang="en-GB" sz="1800" dirty="0"/>
        </a:p>
      </dgm:t>
    </dgm:pt>
    <dgm:pt modelId="{6775D915-3E13-4C76-B76A-69F8FBDF898D}" type="parTrans" cxnId="{9311703A-6770-4F44-BB42-9752F9BF1F71}">
      <dgm:prSet/>
      <dgm:spPr/>
      <dgm:t>
        <a:bodyPr/>
        <a:lstStyle/>
        <a:p>
          <a:endParaRPr lang="en-GB"/>
        </a:p>
      </dgm:t>
    </dgm:pt>
    <dgm:pt modelId="{9C9484C0-54F0-4A25-8156-6FA4C3DAC7D8}" type="sibTrans" cxnId="{9311703A-6770-4F44-BB42-9752F9BF1F71}">
      <dgm:prSet/>
      <dgm:spPr/>
      <dgm:t>
        <a:bodyPr/>
        <a:lstStyle/>
        <a:p>
          <a:endParaRPr lang="en-GB"/>
        </a:p>
      </dgm:t>
    </dgm:pt>
    <dgm:pt modelId="{994A73A1-CE83-423A-9CC9-5885CB585079}">
      <dgm:prSet phldrT="[Text]" custT="1"/>
      <dgm:spPr>
        <a:solidFill>
          <a:schemeClr val="tx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GB" sz="1600" dirty="0" smtClean="0">
              <a:latin typeface="Comic Sans MS" panose="030F0702030302020204" pitchFamily="66" charset="0"/>
            </a:rPr>
            <a:t>Electronegativity inductive effect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02ADCB55-4167-40E2-BBF0-6A7E12720267}" type="parTrans" cxnId="{DFEC09C1-F8F7-4092-BE34-C83039FDF62D}">
      <dgm:prSet/>
      <dgm:spPr/>
      <dgm:t>
        <a:bodyPr/>
        <a:lstStyle/>
        <a:p>
          <a:endParaRPr lang="en-GB"/>
        </a:p>
      </dgm:t>
    </dgm:pt>
    <dgm:pt modelId="{A8936672-DBDC-44F9-9A85-BAE1D976209D}" type="sibTrans" cxnId="{DFEC09C1-F8F7-4092-BE34-C83039FDF62D}">
      <dgm:prSet/>
      <dgm:spPr/>
      <dgm:t>
        <a:bodyPr/>
        <a:lstStyle/>
        <a:p>
          <a:endParaRPr lang="en-GB"/>
        </a:p>
      </dgm:t>
    </dgm:pt>
    <dgm:pt modelId="{F2CA7787-4934-4AA4-838E-58CE8CE9C64D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GB" sz="1600" dirty="0" err="1" smtClean="0">
              <a:latin typeface="Comic Sans MS" panose="030F0702030302020204" pitchFamily="66" charset="0"/>
            </a:rPr>
            <a:t>Anisotrophic</a:t>
          </a:r>
          <a:r>
            <a:rPr lang="en-GB" sz="1600" dirty="0" smtClean="0">
              <a:latin typeface="Comic Sans MS" panose="030F0702030302020204" pitchFamily="66" charset="0"/>
            </a:rPr>
            <a:t> effect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3F0E8A08-5847-4B3B-89FF-08937E60D5F9}" type="parTrans" cxnId="{91B9095D-B5D9-4DAE-9602-D54C1C8CF7C2}">
      <dgm:prSet/>
      <dgm:spPr/>
      <dgm:t>
        <a:bodyPr/>
        <a:lstStyle/>
        <a:p>
          <a:endParaRPr lang="en-GB"/>
        </a:p>
      </dgm:t>
    </dgm:pt>
    <dgm:pt modelId="{C050D86A-5D31-428F-9D09-CA34CEE61A2B}" type="sibTrans" cxnId="{91B9095D-B5D9-4DAE-9602-D54C1C8CF7C2}">
      <dgm:prSet/>
      <dgm:spPr/>
      <dgm:t>
        <a:bodyPr/>
        <a:lstStyle/>
        <a:p>
          <a:endParaRPr lang="en-GB"/>
        </a:p>
      </dgm:t>
    </dgm:pt>
    <dgm:pt modelId="{F9AD01EB-FEE0-4AFC-B877-62AAE43A8E82}">
      <dgm:prSet phldrT="[Text]" custT="1"/>
      <dgm:spPr/>
      <dgm:t>
        <a:bodyPr/>
        <a:lstStyle/>
        <a:p>
          <a:r>
            <a:rPr lang="en-GB" sz="1600" dirty="0" smtClean="0">
              <a:latin typeface="Comic Sans MS" panose="030F0702030302020204" pitchFamily="66" charset="0"/>
            </a:rPr>
            <a:t>Hydrogen bonding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B6D57C48-975A-48A5-A4C3-223FF2D9ECD2}" type="parTrans" cxnId="{9ABA3567-B5E9-46A8-9534-05674ACE15B2}">
      <dgm:prSet/>
      <dgm:spPr/>
      <dgm:t>
        <a:bodyPr/>
        <a:lstStyle/>
        <a:p>
          <a:endParaRPr lang="en-GB"/>
        </a:p>
      </dgm:t>
    </dgm:pt>
    <dgm:pt modelId="{09EDFB8F-A346-4975-9321-D2FD6F57E382}" type="sibTrans" cxnId="{9ABA3567-B5E9-46A8-9534-05674ACE15B2}">
      <dgm:prSet/>
      <dgm:spPr/>
      <dgm:t>
        <a:bodyPr/>
        <a:lstStyle/>
        <a:p>
          <a:endParaRPr lang="en-GB"/>
        </a:p>
      </dgm:t>
    </dgm:pt>
    <dgm:pt modelId="{B6B6EDBA-0FFC-4786-A1BD-21F61087820C}">
      <dgm:prSet phldrT="[Text]" custT="1"/>
      <dgm:spPr/>
      <dgm:t>
        <a:bodyPr/>
        <a:lstStyle/>
        <a:p>
          <a:r>
            <a:rPr lang="en-GB" sz="1600" dirty="0" err="1" smtClean="0">
              <a:latin typeface="Comic Sans MS" panose="030F0702030302020204" pitchFamily="66" charset="0"/>
            </a:rPr>
            <a:t>Vanderwaal’s</a:t>
          </a:r>
          <a:r>
            <a:rPr lang="en-GB" sz="1600" dirty="0" smtClean="0">
              <a:latin typeface="Comic Sans MS" panose="030F0702030302020204" pitchFamily="66" charset="0"/>
            </a:rPr>
            <a:t> </a:t>
          </a:r>
          <a:r>
            <a:rPr lang="en-GB" sz="1600" dirty="0" err="1" smtClean="0">
              <a:latin typeface="Comic Sans MS" panose="030F0702030302020204" pitchFamily="66" charset="0"/>
            </a:rPr>
            <a:t>deshielding</a:t>
          </a:r>
          <a:endParaRPr lang="en-GB" sz="1600" dirty="0">
            <a:latin typeface="Comic Sans MS" panose="030F0702030302020204" pitchFamily="66" charset="0"/>
          </a:endParaRPr>
        </a:p>
      </dgm:t>
    </dgm:pt>
    <dgm:pt modelId="{FB1CC120-CAED-4532-A4EB-491BAC4422B3}" type="parTrans" cxnId="{5800B069-114B-4EA3-9DB1-17D665179456}">
      <dgm:prSet/>
      <dgm:spPr/>
      <dgm:t>
        <a:bodyPr/>
        <a:lstStyle/>
        <a:p>
          <a:endParaRPr lang="en-GB"/>
        </a:p>
      </dgm:t>
    </dgm:pt>
    <dgm:pt modelId="{DEC64134-FD88-4584-AA82-35DBA8B68CFE}" type="sibTrans" cxnId="{5800B069-114B-4EA3-9DB1-17D665179456}">
      <dgm:prSet/>
      <dgm:spPr/>
      <dgm:t>
        <a:bodyPr/>
        <a:lstStyle/>
        <a:p>
          <a:endParaRPr lang="en-GB"/>
        </a:p>
      </dgm:t>
    </dgm:pt>
    <dgm:pt modelId="{49C9AF48-0FD4-489E-B1AD-497043C212A6}" type="pres">
      <dgm:prSet presAssocID="{B43B7F76-03B9-4AC3-8440-EC6A59BE0C1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12CA9392-82C0-4242-8CE1-CC99BF1C1922}" type="pres">
      <dgm:prSet presAssocID="{9E50C1F1-22C7-42BA-94F3-8F6D23A195B4}" presName="root" presStyleCnt="0"/>
      <dgm:spPr/>
    </dgm:pt>
    <dgm:pt modelId="{31984574-6F39-44FF-BE4D-729FDEFE2861}" type="pres">
      <dgm:prSet presAssocID="{9E50C1F1-22C7-42BA-94F3-8F6D23A195B4}" presName="rootComposite" presStyleCnt="0"/>
      <dgm:spPr/>
    </dgm:pt>
    <dgm:pt modelId="{E6599405-BBCA-4A6C-A533-5197ABDC205A}" type="pres">
      <dgm:prSet presAssocID="{9E50C1F1-22C7-42BA-94F3-8F6D23A195B4}" presName="rootText" presStyleLbl="node1" presStyleIdx="0" presStyleCnt="1" custScaleX="220215" custLinFactNeighborY="1508"/>
      <dgm:spPr/>
      <dgm:t>
        <a:bodyPr/>
        <a:lstStyle/>
        <a:p>
          <a:endParaRPr lang="en-GB"/>
        </a:p>
      </dgm:t>
    </dgm:pt>
    <dgm:pt modelId="{CE1FA555-AA5F-400A-B7BF-4C1D01FB0E89}" type="pres">
      <dgm:prSet presAssocID="{9E50C1F1-22C7-42BA-94F3-8F6D23A195B4}" presName="rootConnector" presStyleLbl="node1" presStyleIdx="0" presStyleCnt="1"/>
      <dgm:spPr/>
      <dgm:t>
        <a:bodyPr/>
        <a:lstStyle/>
        <a:p>
          <a:endParaRPr lang="en-GB"/>
        </a:p>
      </dgm:t>
    </dgm:pt>
    <dgm:pt modelId="{839150E8-E884-41ED-A155-D837F22AEF3B}" type="pres">
      <dgm:prSet presAssocID="{9E50C1F1-22C7-42BA-94F3-8F6D23A195B4}" presName="childShape" presStyleCnt="0"/>
      <dgm:spPr/>
    </dgm:pt>
    <dgm:pt modelId="{CA8037F5-0D88-42C2-A328-9AB0D19D12A4}" type="pres">
      <dgm:prSet presAssocID="{02ADCB55-4167-40E2-BBF0-6A7E12720267}" presName="Name13" presStyleLbl="parChTrans1D2" presStyleIdx="0" presStyleCnt="4"/>
      <dgm:spPr/>
      <dgm:t>
        <a:bodyPr/>
        <a:lstStyle/>
        <a:p>
          <a:endParaRPr lang="en-GB"/>
        </a:p>
      </dgm:t>
    </dgm:pt>
    <dgm:pt modelId="{3F7B2A3E-CB92-43A5-BCBA-FD2E4C784FB3}" type="pres">
      <dgm:prSet presAssocID="{994A73A1-CE83-423A-9CC9-5885CB585079}" presName="childText" presStyleLbl="bgAcc1" presStyleIdx="0" presStyleCnt="4" custScaleX="140280" custScaleY="13856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0F98D3-3105-4CF6-AC68-42F9B40F48AB}" type="pres">
      <dgm:prSet presAssocID="{3F0E8A08-5847-4B3B-89FF-08937E60D5F9}" presName="Name13" presStyleLbl="parChTrans1D2" presStyleIdx="1" presStyleCnt="4"/>
      <dgm:spPr/>
      <dgm:t>
        <a:bodyPr/>
        <a:lstStyle/>
        <a:p>
          <a:endParaRPr lang="en-GB"/>
        </a:p>
      </dgm:t>
    </dgm:pt>
    <dgm:pt modelId="{B5B64C12-42AD-4DC4-AA2E-E9A19A23E4BA}" type="pres">
      <dgm:prSet presAssocID="{F2CA7787-4934-4AA4-838E-58CE8CE9C64D}" presName="childText" presStyleLbl="bgAcc1" presStyleIdx="1" presStyleCnt="4" custScaleX="141034" custScaleY="10324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AAA4E59-4A3D-49C8-97EF-777E93C2690B}" type="pres">
      <dgm:prSet presAssocID="{B6D57C48-975A-48A5-A4C3-223FF2D9ECD2}" presName="Name13" presStyleLbl="parChTrans1D2" presStyleIdx="2" presStyleCnt="4"/>
      <dgm:spPr/>
      <dgm:t>
        <a:bodyPr/>
        <a:lstStyle/>
        <a:p>
          <a:endParaRPr lang="en-GB"/>
        </a:p>
      </dgm:t>
    </dgm:pt>
    <dgm:pt modelId="{6EF82CEB-3AA1-4F97-83F4-DCCA431469E6}" type="pres">
      <dgm:prSet presAssocID="{F9AD01EB-FEE0-4AFC-B877-62AAE43A8E82}" presName="childText" presStyleLbl="bgAcc1" presStyleIdx="2" presStyleCnt="4" custScaleX="14103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9B401BC-40DF-4DAD-B734-F9CA8C3349DB}" type="pres">
      <dgm:prSet presAssocID="{FB1CC120-CAED-4532-A4EB-491BAC4422B3}" presName="Name13" presStyleLbl="parChTrans1D2" presStyleIdx="3" presStyleCnt="4"/>
      <dgm:spPr/>
      <dgm:t>
        <a:bodyPr/>
        <a:lstStyle/>
        <a:p>
          <a:endParaRPr lang="en-GB"/>
        </a:p>
      </dgm:t>
    </dgm:pt>
    <dgm:pt modelId="{4CE27EB3-4960-42FA-937B-7544A92EAD33}" type="pres">
      <dgm:prSet presAssocID="{B6B6EDBA-0FFC-4786-A1BD-21F61087820C}" presName="childText" presStyleLbl="bgAcc1" presStyleIdx="3" presStyleCnt="4" custScaleX="14103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1DD4F4C-C6DC-4BC6-BCA6-F32760E1686F}" type="presOf" srcId="{FB1CC120-CAED-4532-A4EB-491BAC4422B3}" destId="{99B401BC-40DF-4DAD-B734-F9CA8C3349DB}" srcOrd="0" destOrd="0" presId="urn:microsoft.com/office/officeart/2005/8/layout/hierarchy3"/>
    <dgm:cxn modelId="{9311703A-6770-4F44-BB42-9752F9BF1F71}" srcId="{B43B7F76-03B9-4AC3-8440-EC6A59BE0C12}" destId="{9E50C1F1-22C7-42BA-94F3-8F6D23A195B4}" srcOrd="0" destOrd="0" parTransId="{6775D915-3E13-4C76-B76A-69F8FBDF898D}" sibTransId="{9C9484C0-54F0-4A25-8156-6FA4C3DAC7D8}"/>
    <dgm:cxn modelId="{79C6CFA5-E5F1-41EF-94AD-B5D421E560B7}" type="presOf" srcId="{F9AD01EB-FEE0-4AFC-B877-62AAE43A8E82}" destId="{6EF82CEB-3AA1-4F97-83F4-DCCA431469E6}" srcOrd="0" destOrd="0" presId="urn:microsoft.com/office/officeart/2005/8/layout/hierarchy3"/>
    <dgm:cxn modelId="{DFEC09C1-F8F7-4092-BE34-C83039FDF62D}" srcId="{9E50C1F1-22C7-42BA-94F3-8F6D23A195B4}" destId="{994A73A1-CE83-423A-9CC9-5885CB585079}" srcOrd="0" destOrd="0" parTransId="{02ADCB55-4167-40E2-BBF0-6A7E12720267}" sibTransId="{A8936672-DBDC-44F9-9A85-BAE1D976209D}"/>
    <dgm:cxn modelId="{08E9C8B5-A72A-47C8-9410-455B7502BEB1}" type="presOf" srcId="{F2CA7787-4934-4AA4-838E-58CE8CE9C64D}" destId="{B5B64C12-42AD-4DC4-AA2E-E9A19A23E4BA}" srcOrd="0" destOrd="0" presId="urn:microsoft.com/office/officeart/2005/8/layout/hierarchy3"/>
    <dgm:cxn modelId="{91B9095D-B5D9-4DAE-9602-D54C1C8CF7C2}" srcId="{9E50C1F1-22C7-42BA-94F3-8F6D23A195B4}" destId="{F2CA7787-4934-4AA4-838E-58CE8CE9C64D}" srcOrd="1" destOrd="0" parTransId="{3F0E8A08-5847-4B3B-89FF-08937E60D5F9}" sibTransId="{C050D86A-5D31-428F-9D09-CA34CEE61A2B}"/>
    <dgm:cxn modelId="{EC4ACB3C-7726-4E11-B511-7BB7730862E9}" type="presOf" srcId="{3F0E8A08-5847-4B3B-89FF-08937E60D5F9}" destId="{A90F98D3-3105-4CF6-AC68-42F9B40F48AB}" srcOrd="0" destOrd="0" presId="urn:microsoft.com/office/officeart/2005/8/layout/hierarchy3"/>
    <dgm:cxn modelId="{27F8EE1A-4502-44C6-B9C9-760CDCC5B9C6}" type="presOf" srcId="{9E50C1F1-22C7-42BA-94F3-8F6D23A195B4}" destId="{CE1FA555-AA5F-400A-B7BF-4C1D01FB0E89}" srcOrd="1" destOrd="0" presId="urn:microsoft.com/office/officeart/2005/8/layout/hierarchy3"/>
    <dgm:cxn modelId="{5800B069-114B-4EA3-9DB1-17D665179456}" srcId="{9E50C1F1-22C7-42BA-94F3-8F6D23A195B4}" destId="{B6B6EDBA-0FFC-4786-A1BD-21F61087820C}" srcOrd="3" destOrd="0" parTransId="{FB1CC120-CAED-4532-A4EB-491BAC4422B3}" sibTransId="{DEC64134-FD88-4584-AA82-35DBA8B68CFE}"/>
    <dgm:cxn modelId="{16633FF9-F1F2-4C9E-A43A-DCFF925188DF}" type="presOf" srcId="{B6D57C48-975A-48A5-A4C3-223FF2D9ECD2}" destId="{AAAA4E59-4A3D-49C8-97EF-777E93C2690B}" srcOrd="0" destOrd="0" presId="urn:microsoft.com/office/officeart/2005/8/layout/hierarchy3"/>
    <dgm:cxn modelId="{78483331-9BD0-4974-9FE1-40437F46DE30}" type="presOf" srcId="{9E50C1F1-22C7-42BA-94F3-8F6D23A195B4}" destId="{E6599405-BBCA-4A6C-A533-5197ABDC205A}" srcOrd="0" destOrd="0" presId="urn:microsoft.com/office/officeart/2005/8/layout/hierarchy3"/>
    <dgm:cxn modelId="{93FD9262-2EEF-4594-82FA-F1448407163C}" type="presOf" srcId="{994A73A1-CE83-423A-9CC9-5885CB585079}" destId="{3F7B2A3E-CB92-43A5-BCBA-FD2E4C784FB3}" srcOrd="0" destOrd="0" presId="urn:microsoft.com/office/officeart/2005/8/layout/hierarchy3"/>
    <dgm:cxn modelId="{439F8EB9-FA4B-4BCB-90BD-2804CFE11398}" type="presOf" srcId="{B6B6EDBA-0FFC-4786-A1BD-21F61087820C}" destId="{4CE27EB3-4960-42FA-937B-7544A92EAD33}" srcOrd="0" destOrd="0" presId="urn:microsoft.com/office/officeart/2005/8/layout/hierarchy3"/>
    <dgm:cxn modelId="{1F20FD45-1887-420E-910B-EC23C26AF544}" type="presOf" srcId="{B43B7F76-03B9-4AC3-8440-EC6A59BE0C12}" destId="{49C9AF48-0FD4-489E-B1AD-497043C212A6}" srcOrd="0" destOrd="0" presId="urn:microsoft.com/office/officeart/2005/8/layout/hierarchy3"/>
    <dgm:cxn modelId="{504F8750-249A-4D8F-9A10-B7046E29263A}" type="presOf" srcId="{02ADCB55-4167-40E2-BBF0-6A7E12720267}" destId="{CA8037F5-0D88-42C2-A328-9AB0D19D12A4}" srcOrd="0" destOrd="0" presId="urn:microsoft.com/office/officeart/2005/8/layout/hierarchy3"/>
    <dgm:cxn modelId="{9ABA3567-B5E9-46A8-9534-05674ACE15B2}" srcId="{9E50C1F1-22C7-42BA-94F3-8F6D23A195B4}" destId="{F9AD01EB-FEE0-4AFC-B877-62AAE43A8E82}" srcOrd="2" destOrd="0" parTransId="{B6D57C48-975A-48A5-A4C3-223FF2D9ECD2}" sibTransId="{09EDFB8F-A346-4975-9321-D2FD6F57E382}"/>
    <dgm:cxn modelId="{12CF04B1-4ADB-42D1-A699-03D721B56393}" type="presParOf" srcId="{49C9AF48-0FD4-489E-B1AD-497043C212A6}" destId="{12CA9392-82C0-4242-8CE1-CC99BF1C1922}" srcOrd="0" destOrd="0" presId="urn:microsoft.com/office/officeart/2005/8/layout/hierarchy3"/>
    <dgm:cxn modelId="{0C47FD36-1C21-4832-90D7-04B55A6C2846}" type="presParOf" srcId="{12CA9392-82C0-4242-8CE1-CC99BF1C1922}" destId="{31984574-6F39-44FF-BE4D-729FDEFE2861}" srcOrd="0" destOrd="0" presId="urn:microsoft.com/office/officeart/2005/8/layout/hierarchy3"/>
    <dgm:cxn modelId="{1E86AD25-7A30-4E48-B246-D7B1C3FEE603}" type="presParOf" srcId="{31984574-6F39-44FF-BE4D-729FDEFE2861}" destId="{E6599405-BBCA-4A6C-A533-5197ABDC205A}" srcOrd="0" destOrd="0" presId="urn:microsoft.com/office/officeart/2005/8/layout/hierarchy3"/>
    <dgm:cxn modelId="{8EBF2148-E63D-4260-AB9A-DD5C7C301236}" type="presParOf" srcId="{31984574-6F39-44FF-BE4D-729FDEFE2861}" destId="{CE1FA555-AA5F-400A-B7BF-4C1D01FB0E89}" srcOrd="1" destOrd="0" presId="urn:microsoft.com/office/officeart/2005/8/layout/hierarchy3"/>
    <dgm:cxn modelId="{EE2B207F-C75A-41F0-A05B-AD55AF15C5DF}" type="presParOf" srcId="{12CA9392-82C0-4242-8CE1-CC99BF1C1922}" destId="{839150E8-E884-41ED-A155-D837F22AEF3B}" srcOrd="1" destOrd="0" presId="urn:microsoft.com/office/officeart/2005/8/layout/hierarchy3"/>
    <dgm:cxn modelId="{40B06F97-B799-48F0-AAC3-A10225275E3E}" type="presParOf" srcId="{839150E8-E884-41ED-A155-D837F22AEF3B}" destId="{CA8037F5-0D88-42C2-A328-9AB0D19D12A4}" srcOrd="0" destOrd="0" presId="urn:microsoft.com/office/officeart/2005/8/layout/hierarchy3"/>
    <dgm:cxn modelId="{4A4D7963-3051-4CD6-ABA2-2887ADC89658}" type="presParOf" srcId="{839150E8-E884-41ED-A155-D837F22AEF3B}" destId="{3F7B2A3E-CB92-43A5-BCBA-FD2E4C784FB3}" srcOrd="1" destOrd="0" presId="urn:microsoft.com/office/officeart/2005/8/layout/hierarchy3"/>
    <dgm:cxn modelId="{85EBE861-3D23-41C6-897C-1D19AF7D4276}" type="presParOf" srcId="{839150E8-E884-41ED-A155-D837F22AEF3B}" destId="{A90F98D3-3105-4CF6-AC68-42F9B40F48AB}" srcOrd="2" destOrd="0" presId="urn:microsoft.com/office/officeart/2005/8/layout/hierarchy3"/>
    <dgm:cxn modelId="{F70E36F0-B02A-463C-884D-E9542BEFDDB3}" type="presParOf" srcId="{839150E8-E884-41ED-A155-D837F22AEF3B}" destId="{B5B64C12-42AD-4DC4-AA2E-E9A19A23E4BA}" srcOrd="3" destOrd="0" presId="urn:microsoft.com/office/officeart/2005/8/layout/hierarchy3"/>
    <dgm:cxn modelId="{09CA2BDF-1119-4ECA-A6EB-A41407E33AF7}" type="presParOf" srcId="{839150E8-E884-41ED-A155-D837F22AEF3B}" destId="{AAAA4E59-4A3D-49C8-97EF-777E93C2690B}" srcOrd="4" destOrd="0" presId="urn:microsoft.com/office/officeart/2005/8/layout/hierarchy3"/>
    <dgm:cxn modelId="{08BC8B88-E38A-4E55-A2D5-A05CD82CDD0D}" type="presParOf" srcId="{839150E8-E884-41ED-A155-D837F22AEF3B}" destId="{6EF82CEB-3AA1-4F97-83F4-DCCA431469E6}" srcOrd="5" destOrd="0" presId="urn:microsoft.com/office/officeart/2005/8/layout/hierarchy3"/>
    <dgm:cxn modelId="{A8FAA55E-EF6B-45CE-A331-FE94260DE110}" type="presParOf" srcId="{839150E8-E884-41ED-A155-D837F22AEF3B}" destId="{99B401BC-40DF-4DAD-B734-F9CA8C3349DB}" srcOrd="6" destOrd="0" presId="urn:microsoft.com/office/officeart/2005/8/layout/hierarchy3"/>
    <dgm:cxn modelId="{35968FC5-6964-4A33-ACE7-FAFEFA34CBE6}" type="presParOf" srcId="{839150E8-E884-41ED-A155-D837F22AEF3B}" destId="{4CE27EB3-4960-42FA-937B-7544A92EAD33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599405-BBCA-4A6C-A533-5197ABDC205A}">
      <dsp:nvSpPr>
        <dsp:cNvPr id="0" name=""/>
        <dsp:cNvSpPr/>
      </dsp:nvSpPr>
      <dsp:spPr>
        <a:xfrm>
          <a:off x="0" y="13895"/>
          <a:ext cx="3513220" cy="797679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Comic Sans MS" panose="030F0702030302020204" pitchFamily="66" charset="0"/>
            </a:rPr>
            <a:t>Factors affecting chemical shift</a:t>
          </a:r>
          <a:endParaRPr lang="en-GB" sz="1800" kern="1200" dirty="0"/>
        </a:p>
      </dsp:txBody>
      <dsp:txXfrm>
        <a:off x="23363" y="37258"/>
        <a:ext cx="3466494" cy="750953"/>
      </dsp:txXfrm>
    </dsp:sp>
    <dsp:sp modelId="{CA8037F5-0D88-42C2-A328-9AB0D19D12A4}">
      <dsp:nvSpPr>
        <dsp:cNvPr id="0" name=""/>
        <dsp:cNvSpPr/>
      </dsp:nvSpPr>
      <dsp:spPr>
        <a:xfrm>
          <a:off x="351322" y="811574"/>
          <a:ext cx="351322" cy="740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0043"/>
              </a:lnTo>
              <a:lnTo>
                <a:pt x="351322" y="74004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2A3E-CB92-43A5-BCBA-FD2E4C784FB3}">
      <dsp:nvSpPr>
        <dsp:cNvPr id="0" name=""/>
        <dsp:cNvSpPr/>
      </dsp:nvSpPr>
      <dsp:spPr>
        <a:xfrm>
          <a:off x="702644" y="998965"/>
          <a:ext cx="1790375" cy="1105304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omic Sans MS" panose="030F0702030302020204" pitchFamily="66" charset="0"/>
            </a:rPr>
            <a:t>Electronegativity inductive effect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35017" y="1031338"/>
        <a:ext cx="1725629" cy="1040558"/>
      </dsp:txXfrm>
    </dsp:sp>
    <dsp:sp modelId="{A90F98D3-3105-4CF6-AC68-42F9B40F48AB}">
      <dsp:nvSpPr>
        <dsp:cNvPr id="0" name=""/>
        <dsp:cNvSpPr/>
      </dsp:nvSpPr>
      <dsp:spPr>
        <a:xfrm>
          <a:off x="351322" y="811574"/>
          <a:ext cx="351322" cy="19039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3901"/>
              </a:lnTo>
              <a:lnTo>
                <a:pt x="351322" y="190390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B64C12-42AD-4DC4-AA2E-E9A19A23E4BA}">
      <dsp:nvSpPr>
        <dsp:cNvPr id="0" name=""/>
        <dsp:cNvSpPr/>
      </dsp:nvSpPr>
      <dsp:spPr>
        <a:xfrm>
          <a:off x="702644" y="2303690"/>
          <a:ext cx="1799999" cy="82357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 smtClean="0">
              <a:latin typeface="Comic Sans MS" panose="030F0702030302020204" pitchFamily="66" charset="0"/>
            </a:rPr>
            <a:t>Anisotrophic</a:t>
          </a:r>
          <a:r>
            <a:rPr lang="en-GB" sz="1600" kern="1200" dirty="0" smtClean="0">
              <a:latin typeface="Comic Sans MS" panose="030F0702030302020204" pitchFamily="66" charset="0"/>
            </a:rPr>
            <a:t> effect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766" y="2327812"/>
        <a:ext cx="1751755" cy="775328"/>
      </dsp:txXfrm>
    </dsp:sp>
    <dsp:sp modelId="{AAAA4E59-4A3D-49C8-97EF-777E93C2690B}">
      <dsp:nvSpPr>
        <dsp:cNvPr id="0" name=""/>
        <dsp:cNvSpPr/>
      </dsp:nvSpPr>
      <dsp:spPr>
        <a:xfrm>
          <a:off x="351322" y="811574"/>
          <a:ext cx="351322" cy="2913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3947"/>
              </a:lnTo>
              <a:lnTo>
                <a:pt x="351322" y="291394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F82CEB-3AA1-4F97-83F4-DCCA431469E6}">
      <dsp:nvSpPr>
        <dsp:cNvPr id="0" name=""/>
        <dsp:cNvSpPr/>
      </dsp:nvSpPr>
      <dsp:spPr>
        <a:xfrm>
          <a:off x="702644" y="3326682"/>
          <a:ext cx="1799999" cy="79767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omic Sans MS" panose="030F0702030302020204" pitchFamily="66" charset="0"/>
            </a:rPr>
            <a:t>Hydrogen bonding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007" y="3350045"/>
        <a:ext cx="1753273" cy="750953"/>
      </dsp:txXfrm>
    </dsp:sp>
    <dsp:sp modelId="{99B401BC-40DF-4DAD-B734-F9CA8C3349DB}">
      <dsp:nvSpPr>
        <dsp:cNvPr id="0" name=""/>
        <dsp:cNvSpPr/>
      </dsp:nvSpPr>
      <dsp:spPr>
        <a:xfrm>
          <a:off x="351322" y="811574"/>
          <a:ext cx="351322" cy="3911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1046"/>
              </a:lnTo>
              <a:lnTo>
                <a:pt x="351322" y="391104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E27EB3-4960-42FA-937B-7544A92EAD33}">
      <dsp:nvSpPr>
        <dsp:cNvPr id="0" name=""/>
        <dsp:cNvSpPr/>
      </dsp:nvSpPr>
      <dsp:spPr>
        <a:xfrm>
          <a:off x="702644" y="4323782"/>
          <a:ext cx="1799999" cy="79767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 smtClean="0">
              <a:latin typeface="Comic Sans MS" panose="030F0702030302020204" pitchFamily="66" charset="0"/>
            </a:rPr>
            <a:t>Vanderwaal’s</a:t>
          </a:r>
          <a:r>
            <a:rPr lang="en-GB" sz="1600" kern="1200" dirty="0" smtClean="0">
              <a:latin typeface="Comic Sans MS" panose="030F0702030302020204" pitchFamily="66" charset="0"/>
            </a:rPr>
            <a:t> </a:t>
          </a:r>
          <a:r>
            <a:rPr lang="en-GB" sz="1600" kern="1200" dirty="0" err="1" smtClean="0">
              <a:latin typeface="Comic Sans MS" panose="030F0702030302020204" pitchFamily="66" charset="0"/>
            </a:rPr>
            <a:t>deshielding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007" y="4347145"/>
        <a:ext cx="1753273" cy="75095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599405-BBCA-4A6C-A533-5197ABDC205A}">
      <dsp:nvSpPr>
        <dsp:cNvPr id="0" name=""/>
        <dsp:cNvSpPr/>
      </dsp:nvSpPr>
      <dsp:spPr>
        <a:xfrm>
          <a:off x="0" y="13895"/>
          <a:ext cx="3513220" cy="797679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Comic Sans MS" panose="030F0702030302020204" pitchFamily="66" charset="0"/>
            </a:rPr>
            <a:t>Factors affecting chemical shift</a:t>
          </a:r>
          <a:endParaRPr lang="en-GB" sz="1800" kern="1200" dirty="0"/>
        </a:p>
      </dsp:txBody>
      <dsp:txXfrm>
        <a:off x="23363" y="37258"/>
        <a:ext cx="3466494" cy="750953"/>
      </dsp:txXfrm>
    </dsp:sp>
    <dsp:sp modelId="{CA8037F5-0D88-42C2-A328-9AB0D19D12A4}">
      <dsp:nvSpPr>
        <dsp:cNvPr id="0" name=""/>
        <dsp:cNvSpPr/>
      </dsp:nvSpPr>
      <dsp:spPr>
        <a:xfrm>
          <a:off x="351322" y="811574"/>
          <a:ext cx="351322" cy="740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0043"/>
              </a:lnTo>
              <a:lnTo>
                <a:pt x="351322" y="74004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2A3E-CB92-43A5-BCBA-FD2E4C784FB3}">
      <dsp:nvSpPr>
        <dsp:cNvPr id="0" name=""/>
        <dsp:cNvSpPr/>
      </dsp:nvSpPr>
      <dsp:spPr>
        <a:xfrm>
          <a:off x="702644" y="998965"/>
          <a:ext cx="1790375" cy="1105304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  <a:alpha val="9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omic Sans MS" panose="030F0702030302020204" pitchFamily="66" charset="0"/>
            </a:rPr>
            <a:t>Electronegativity inductive effect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35017" y="1031338"/>
        <a:ext cx="1725629" cy="1040558"/>
      </dsp:txXfrm>
    </dsp:sp>
    <dsp:sp modelId="{A90F98D3-3105-4CF6-AC68-42F9B40F48AB}">
      <dsp:nvSpPr>
        <dsp:cNvPr id="0" name=""/>
        <dsp:cNvSpPr/>
      </dsp:nvSpPr>
      <dsp:spPr>
        <a:xfrm>
          <a:off x="351322" y="811574"/>
          <a:ext cx="351322" cy="19039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3901"/>
              </a:lnTo>
              <a:lnTo>
                <a:pt x="351322" y="190390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B64C12-42AD-4DC4-AA2E-E9A19A23E4BA}">
      <dsp:nvSpPr>
        <dsp:cNvPr id="0" name=""/>
        <dsp:cNvSpPr/>
      </dsp:nvSpPr>
      <dsp:spPr>
        <a:xfrm>
          <a:off x="702644" y="2303690"/>
          <a:ext cx="1799999" cy="823572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  <a:alpha val="9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 smtClean="0">
              <a:latin typeface="Comic Sans MS" panose="030F0702030302020204" pitchFamily="66" charset="0"/>
            </a:rPr>
            <a:t>Anisotrophic</a:t>
          </a:r>
          <a:r>
            <a:rPr lang="en-GB" sz="1600" kern="1200" dirty="0" smtClean="0">
              <a:latin typeface="Comic Sans MS" panose="030F0702030302020204" pitchFamily="66" charset="0"/>
            </a:rPr>
            <a:t> effect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766" y="2327812"/>
        <a:ext cx="1751755" cy="775328"/>
      </dsp:txXfrm>
    </dsp:sp>
    <dsp:sp modelId="{AAAA4E59-4A3D-49C8-97EF-777E93C2690B}">
      <dsp:nvSpPr>
        <dsp:cNvPr id="0" name=""/>
        <dsp:cNvSpPr/>
      </dsp:nvSpPr>
      <dsp:spPr>
        <a:xfrm>
          <a:off x="351322" y="811574"/>
          <a:ext cx="351322" cy="2913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3947"/>
              </a:lnTo>
              <a:lnTo>
                <a:pt x="351322" y="291394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F82CEB-3AA1-4F97-83F4-DCCA431469E6}">
      <dsp:nvSpPr>
        <dsp:cNvPr id="0" name=""/>
        <dsp:cNvSpPr/>
      </dsp:nvSpPr>
      <dsp:spPr>
        <a:xfrm>
          <a:off x="702644" y="3326682"/>
          <a:ext cx="1799999" cy="797679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omic Sans MS" panose="030F0702030302020204" pitchFamily="66" charset="0"/>
            </a:rPr>
            <a:t>Hydrogen bonding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007" y="3350045"/>
        <a:ext cx="1753273" cy="750953"/>
      </dsp:txXfrm>
    </dsp:sp>
    <dsp:sp modelId="{99B401BC-40DF-4DAD-B734-F9CA8C3349DB}">
      <dsp:nvSpPr>
        <dsp:cNvPr id="0" name=""/>
        <dsp:cNvSpPr/>
      </dsp:nvSpPr>
      <dsp:spPr>
        <a:xfrm>
          <a:off x="351322" y="811574"/>
          <a:ext cx="351322" cy="3911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1046"/>
              </a:lnTo>
              <a:lnTo>
                <a:pt x="351322" y="391104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E27EB3-4960-42FA-937B-7544A92EAD33}">
      <dsp:nvSpPr>
        <dsp:cNvPr id="0" name=""/>
        <dsp:cNvSpPr/>
      </dsp:nvSpPr>
      <dsp:spPr>
        <a:xfrm>
          <a:off x="702644" y="4323782"/>
          <a:ext cx="1799999" cy="79767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 smtClean="0">
              <a:latin typeface="Comic Sans MS" panose="030F0702030302020204" pitchFamily="66" charset="0"/>
            </a:rPr>
            <a:t>Vanderwaal’s</a:t>
          </a:r>
          <a:r>
            <a:rPr lang="en-GB" sz="1600" kern="1200" dirty="0" smtClean="0">
              <a:latin typeface="Comic Sans MS" panose="030F0702030302020204" pitchFamily="66" charset="0"/>
            </a:rPr>
            <a:t> </a:t>
          </a:r>
          <a:r>
            <a:rPr lang="en-GB" sz="1600" kern="1200" dirty="0" err="1" smtClean="0">
              <a:latin typeface="Comic Sans MS" panose="030F0702030302020204" pitchFamily="66" charset="0"/>
            </a:rPr>
            <a:t>deshielding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007" y="4347145"/>
        <a:ext cx="1753273" cy="75095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599405-BBCA-4A6C-A533-5197ABDC205A}">
      <dsp:nvSpPr>
        <dsp:cNvPr id="0" name=""/>
        <dsp:cNvSpPr/>
      </dsp:nvSpPr>
      <dsp:spPr>
        <a:xfrm>
          <a:off x="0" y="13895"/>
          <a:ext cx="3513220" cy="797679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Comic Sans MS" panose="030F0702030302020204" pitchFamily="66" charset="0"/>
            </a:rPr>
            <a:t>Factors affecting chemical shift</a:t>
          </a:r>
          <a:endParaRPr lang="en-GB" sz="1800" kern="1200" dirty="0"/>
        </a:p>
      </dsp:txBody>
      <dsp:txXfrm>
        <a:off x="23363" y="37258"/>
        <a:ext cx="3466494" cy="750953"/>
      </dsp:txXfrm>
    </dsp:sp>
    <dsp:sp modelId="{CA8037F5-0D88-42C2-A328-9AB0D19D12A4}">
      <dsp:nvSpPr>
        <dsp:cNvPr id="0" name=""/>
        <dsp:cNvSpPr/>
      </dsp:nvSpPr>
      <dsp:spPr>
        <a:xfrm>
          <a:off x="351322" y="811574"/>
          <a:ext cx="351322" cy="740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0043"/>
              </a:lnTo>
              <a:lnTo>
                <a:pt x="351322" y="74004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2A3E-CB92-43A5-BCBA-FD2E4C784FB3}">
      <dsp:nvSpPr>
        <dsp:cNvPr id="0" name=""/>
        <dsp:cNvSpPr/>
      </dsp:nvSpPr>
      <dsp:spPr>
        <a:xfrm>
          <a:off x="702644" y="998965"/>
          <a:ext cx="1790375" cy="1105304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  <a:alpha val="9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omic Sans MS" panose="030F0702030302020204" pitchFamily="66" charset="0"/>
            </a:rPr>
            <a:t>Electronegativity inductive effect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35017" y="1031338"/>
        <a:ext cx="1725629" cy="1040558"/>
      </dsp:txXfrm>
    </dsp:sp>
    <dsp:sp modelId="{A90F98D3-3105-4CF6-AC68-42F9B40F48AB}">
      <dsp:nvSpPr>
        <dsp:cNvPr id="0" name=""/>
        <dsp:cNvSpPr/>
      </dsp:nvSpPr>
      <dsp:spPr>
        <a:xfrm>
          <a:off x="351322" y="811574"/>
          <a:ext cx="351322" cy="19039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3901"/>
              </a:lnTo>
              <a:lnTo>
                <a:pt x="351322" y="190390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B64C12-42AD-4DC4-AA2E-E9A19A23E4BA}">
      <dsp:nvSpPr>
        <dsp:cNvPr id="0" name=""/>
        <dsp:cNvSpPr/>
      </dsp:nvSpPr>
      <dsp:spPr>
        <a:xfrm>
          <a:off x="702644" y="2303690"/>
          <a:ext cx="1799999" cy="823572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  <a:alpha val="9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 smtClean="0">
              <a:latin typeface="Comic Sans MS" panose="030F0702030302020204" pitchFamily="66" charset="0"/>
            </a:rPr>
            <a:t>Anisotrophic</a:t>
          </a:r>
          <a:r>
            <a:rPr lang="en-GB" sz="1600" kern="1200" dirty="0" smtClean="0">
              <a:latin typeface="Comic Sans MS" panose="030F0702030302020204" pitchFamily="66" charset="0"/>
            </a:rPr>
            <a:t> effect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766" y="2327812"/>
        <a:ext cx="1751755" cy="775328"/>
      </dsp:txXfrm>
    </dsp:sp>
    <dsp:sp modelId="{AAAA4E59-4A3D-49C8-97EF-777E93C2690B}">
      <dsp:nvSpPr>
        <dsp:cNvPr id="0" name=""/>
        <dsp:cNvSpPr/>
      </dsp:nvSpPr>
      <dsp:spPr>
        <a:xfrm>
          <a:off x="351322" y="811574"/>
          <a:ext cx="351322" cy="2913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3947"/>
              </a:lnTo>
              <a:lnTo>
                <a:pt x="351322" y="291394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F82CEB-3AA1-4F97-83F4-DCCA431469E6}">
      <dsp:nvSpPr>
        <dsp:cNvPr id="0" name=""/>
        <dsp:cNvSpPr/>
      </dsp:nvSpPr>
      <dsp:spPr>
        <a:xfrm>
          <a:off x="702644" y="3326682"/>
          <a:ext cx="1799999" cy="797679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  <a:alpha val="9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omic Sans MS" panose="030F0702030302020204" pitchFamily="66" charset="0"/>
            </a:rPr>
            <a:t>Hydrogen bonding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007" y="3350045"/>
        <a:ext cx="1753273" cy="750953"/>
      </dsp:txXfrm>
    </dsp:sp>
    <dsp:sp modelId="{99B401BC-40DF-4DAD-B734-F9CA8C3349DB}">
      <dsp:nvSpPr>
        <dsp:cNvPr id="0" name=""/>
        <dsp:cNvSpPr/>
      </dsp:nvSpPr>
      <dsp:spPr>
        <a:xfrm>
          <a:off x="351322" y="811574"/>
          <a:ext cx="351322" cy="3911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1046"/>
              </a:lnTo>
              <a:lnTo>
                <a:pt x="351322" y="391104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E27EB3-4960-42FA-937B-7544A92EAD33}">
      <dsp:nvSpPr>
        <dsp:cNvPr id="0" name=""/>
        <dsp:cNvSpPr/>
      </dsp:nvSpPr>
      <dsp:spPr>
        <a:xfrm>
          <a:off x="702644" y="4323782"/>
          <a:ext cx="1799999" cy="797679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 smtClean="0">
              <a:latin typeface="Comic Sans MS" panose="030F0702030302020204" pitchFamily="66" charset="0"/>
            </a:rPr>
            <a:t>Vanderwaal’s</a:t>
          </a:r>
          <a:r>
            <a:rPr lang="en-GB" sz="1600" kern="1200" dirty="0" smtClean="0">
              <a:latin typeface="Comic Sans MS" panose="030F0702030302020204" pitchFamily="66" charset="0"/>
            </a:rPr>
            <a:t> </a:t>
          </a:r>
          <a:r>
            <a:rPr lang="en-GB" sz="1600" kern="1200" dirty="0" err="1" smtClean="0">
              <a:latin typeface="Comic Sans MS" panose="030F0702030302020204" pitchFamily="66" charset="0"/>
            </a:rPr>
            <a:t>deshielding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007" y="4347145"/>
        <a:ext cx="1753273" cy="7509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599405-BBCA-4A6C-A533-5197ABDC205A}">
      <dsp:nvSpPr>
        <dsp:cNvPr id="0" name=""/>
        <dsp:cNvSpPr/>
      </dsp:nvSpPr>
      <dsp:spPr>
        <a:xfrm>
          <a:off x="0" y="13895"/>
          <a:ext cx="3513220" cy="797679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Comic Sans MS" panose="030F0702030302020204" pitchFamily="66" charset="0"/>
            </a:rPr>
            <a:t>Factors affecting chemical shift</a:t>
          </a:r>
          <a:endParaRPr lang="en-GB" sz="1800" kern="1200" dirty="0"/>
        </a:p>
      </dsp:txBody>
      <dsp:txXfrm>
        <a:off x="23363" y="37258"/>
        <a:ext cx="3466494" cy="750953"/>
      </dsp:txXfrm>
    </dsp:sp>
    <dsp:sp modelId="{CA8037F5-0D88-42C2-A328-9AB0D19D12A4}">
      <dsp:nvSpPr>
        <dsp:cNvPr id="0" name=""/>
        <dsp:cNvSpPr/>
      </dsp:nvSpPr>
      <dsp:spPr>
        <a:xfrm>
          <a:off x="351322" y="811574"/>
          <a:ext cx="351322" cy="740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0043"/>
              </a:lnTo>
              <a:lnTo>
                <a:pt x="351322" y="74004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2A3E-CB92-43A5-BCBA-FD2E4C784FB3}">
      <dsp:nvSpPr>
        <dsp:cNvPr id="0" name=""/>
        <dsp:cNvSpPr/>
      </dsp:nvSpPr>
      <dsp:spPr>
        <a:xfrm>
          <a:off x="702644" y="998965"/>
          <a:ext cx="1790375" cy="1105304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omic Sans MS" panose="030F0702030302020204" pitchFamily="66" charset="0"/>
            </a:rPr>
            <a:t>Electronegativity inductive effect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35017" y="1031338"/>
        <a:ext cx="1725629" cy="1040558"/>
      </dsp:txXfrm>
    </dsp:sp>
    <dsp:sp modelId="{A90F98D3-3105-4CF6-AC68-42F9B40F48AB}">
      <dsp:nvSpPr>
        <dsp:cNvPr id="0" name=""/>
        <dsp:cNvSpPr/>
      </dsp:nvSpPr>
      <dsp:spPr>
        <a:xfrm>
          <a:off x="351322" y="811574"/>
          <a:ext cx="351322" cy="19039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3901"/>
              </a:lnTo>
              <a:lnTo>
                <a:pt x="351322" y="190390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B64C12-42AD-4DC4-AA2E-E9A19A23E4BA}">
      <dsp:nvSpPr>
        <dsp:cNvPr id="0" name=""/>
        <dsp:cNvSpPr/>
      </dsp:nvSpPr>
      <dsp:spPr>
        <a:xfrm>
          <a:off x="702644" y="2303690"/>
          <a:ext cx="1799999" cy="82357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 smtClean="0">
              <a:latin typeface="Comic Sans MS" panose="030F0702030302020204" pitchFamily="66" charset="0"/>
            </a:rPr>
            <a:t>Anisotrophic</a:t>
          </a:r>
          <a:r>
            <a:rPr lang="en-GB" sz="1600" kern="1200" dirty="0" smtClean="0">
              <a:latin typeface="Comic Sans MS" panose="030F0702030302020204" pitchFamily="66" charset="0"/>
            </a:rPr>
            <a:t> effect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766" y="2327812"/>
        <a:ext cx="1751755" cy="775328"/>
      </dsp:txXfrm>
    </dsp:sp>
    <dsp:sp modelId="{AAAA4E59-4A3D-49C8-97EF-777E93C2690B}">
      <dsp:nvSpPr>
        <dsp:cNvPr id="0" name=""/>
        <dsp:cNvSpPr/>
      </dsp:nvSpPr>
      <dsp:spPr>
        <a:xfrm>
          <a:off x="351322" y="811574"/>
          <a:ext cx="351322" cy="2913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3947"/>
              </a:lnTo>
              <a:lnTo>
                <a:pt x="351322" y="291394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F82CEB-3AA1-4F97-83F4-DCCA431469E6}">
      <dsp:nvSpPr>
        <dsp:cNvPr id="0" name=""/>
        <dsp:cNvSpPr/>
      </dsp:nvSpPr>
      <dsp:spPr>
        <a:xfrm>
          <a:off x="702644" y="3326682"/>
          <a:ext cx="1799999" cy="79767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omic Sans MS" panose="030F0702030302020204" pitchFamily="66" charset="0"/>
            </a:rPr>
            <a:t>Hydrogen bonding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007" y="3350045"/>
        <a:ext cx="1753273" cy="750953"/>
      </dsp:txXfrm>
    </dsp:sp>
    <dsp:sp modelId="{99B401BC-40DF-4DAD-B734-F9CA8C3349DB}">
      <dsp:nvSpPr>
        <dsp:cNvPr id="0" name=""/>
        <dsp:cNvSpPr/>
      </dsp:nvSpPr>
      <dsp:spPr>
        <a:xfrm>
          <a:off x="351322" y="811574"/>
          <a:ext cx="351322" cy="3911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1046"/>
              </a:lnTo>
              <a:lnTo>
                <a:pt x="351322" y="391104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E27EB3-4960-42FA-937B-7544A92EAD33}">
      <dsp:nvSpPr>
        <dsp:cNvPr id="0" name=""/>
        <dsp:cNvSpPr/>
      </dsp:nvSpPr>
      <dsp:spPr>
        <a:xfrm>
          <a:off x="702644" y="4323782"/>
          <a:ext cx="1799999" cy="79767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 smtClean="0">
              <a:latin typeface="Comic Sans MS" panose="030F0702030302020204" pitchFamily="66" charset="0"/>
            </a:rPr>
            <a:t>Vanderwaal’s</a:t>
          </a:r>
          <a:r>
            <a:rPr lang="en-GB" sz="1600" kern="1200" dirty="0" smtClean="0">
              <a:latin typeface="Comic Sans MS" panose="030F0702030302020204" pitchFamily="66" charset="0"/>
            </a:rPr>
            <a:t> </a:t>
          </a:r>
          <a:r>
            <a:rPr lang="en-GB" sz="1600" kern="1200" dirty="0" err="1" smtClean="0">
              <a:latin typeface="Comic Sans MS" panose="030F0702030302020204" pitchFamily="66" charset="0"/>
            </a:rPr>
            <a:t>deshielding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007" y="4347145"/>
        <a:ext cx="1753273" cy="7509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599405-BBCA-4A6C-A533-5197ABDC205A}">
      <dsp:nvSpPr>
        <dsp:cNvPr id="0" name=""/>
        <dsp:cNvSpPr/>
      </dsp:nvSpPr>
      <dsp:spPr>
        <a:xfrm>
          <a:off x="0" y="13895"/>
          <a:ext cx="3513220" cy="797679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Comic Sans MS" panose="030F0702030302020204" pitchFamily="66" charset="0"/>
            </a:rPr>
            <a:t>Factors affecting chemical shift</a:t>
          </a:r>
          <a:endParaRPr lang="en-GB" sz="1800" kern="1200" dirty="0"/>
        </a:p>
      </dsp:txBody>
      <dsp:txXfrm>
        <a:off x="23363" y="37258"/>
        <a:ext cx="3466494" cy="750953"/>
      </dsp:txXfrm>
    </dsp:sp>
    <dsp:sp modelId="{CA8037F5-0D88-42C2-A328-9AB0D19D12A4}">
      <dsp:nvSpPr>
        <dsp:cNvPr id="0" name=""/>
        <dsp:cNvSpPr/>
      </dsp:nvSpPr>
      <dsp:spPr>
        <a:xfrm>
          <a:off x="351322" y="811574"/>
          <a:ext cx="351322" cy="740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0043"/>
              </a:lnTo>
              <a:lnTo>
                <a:pt x="351322" y="74004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2A3E-CB92-43A5-BCBA-FD2E4C784FB3}">
      <dsp:nvSpPr>
        <dsp:cNvPr id="0" name=""/>
        <dsp:cNvSpPr/>
      </dsp:nvSpPr>
      <dsp:spPr>
        <a:xfrm>
          <a:off x="702644" y="998965"/>
          <a:ext cx="1790375" cy="1105304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omic Sans MS" panose="030F0702030302020204" pitchFamily="66" charset="0"/>
            </a:rPr>
            <a:t>Electronegativity inductive effect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35017" y="1031338"/>
        <a:ext cx="1725629" cy="1040558"/>
      </dsp:txXfrm>
    </dsp:sp>
    <dsp:sp modelId="{A90F98D3-3105-4CF6-AC68-42F9B40F48AB}">
      <dsp:nvSpPr>
        <dsp:cNvPr id="0" name=""/>
        <dsp:cNvSpPr/>
      </dsp:nvSpPr>
      <dsp:spPr>
        <a:xfrm>
          <a:off x="351322" y="811574"/>
          <a:ext cx="351322" cy="19039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3901"/>
              </a:lnTo>
              <a:lnTo>
                <a:pt x="351322" y="190390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B64C12-42AD-4DC4-AA2E-E9A19A23E4BA}">
      <dsp:nvSpPr>
        <dsp:cNvPr id="0" name=""/>
        <dsp:cNvSpPr/>
      </dsp:nvSpPr>
      <dsp:spPr>
        <a:xfrm>
          <a:off x="702644" y="2303690"/>
          <a:ext cx="1799999" cy="82357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 smtClean="0">
              <a:latin typeface="Comic Sans MS" panose="030F0702030302020204" pitchFamily="66" charset="0"/>
            </a:rPr>
            <a:t>Anisotrophic</a:t>
          </a:r>
          <a:r>
            <a:rPr lang="en-GB" sz="1600" kern="1200" dirty="0" smtClean="0">
              <a:latin typeface="Comic Sans MS" panose="030F0702030302020204" pitchFamily="66" charset="0"/>
            </a:rPr>
            <a:t> effect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766" y="2327812"/>
        <a:ext cx="1751755" cy="775328"/>
      </dsp:txXfrm>
    </dsp:sp>
    <dsp:sp modelId="{AAAA4E59-4A3D-49C8-97EF-777E93C2690B}">
      <dsp:nvSpPr>
        <dsp:cNvPr id="0" name=""/>
        <dsp:cNvSpPr/>
      </dsp:nvSpPr>
      <dsp:spPr>
        <a:xfrm>
          <a:off x="351322" y="811574"/>
          <a:ext cx="351322" cy="2913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3947"/>
              </a:lnTo>
              <a:lnTo>
                <a:pt x="351322" y="291394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F82CEB-3AA1-4F97-83F4-DCCA431469E6}">
      <dsp:nvSpPr>
        <dsp:cNvPr id="0" name=""/>
        <dsp:cNvSpPr/>
      </dsp:nvSpPr>
      <dsp:spPr>
        <a:xfrm>
          <a:off x="702644" y="3326682"/>
          <a:ext cx="1799999" cy="79767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omic Sans MS" panose="030F0702030302020204" pitchFamily="66" charset="0"/>
            </a:rPr>
            <a:t>Hydrogen bonding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007" y="3350045"/>
        <a:ext cx="1753273" cy="750953"/>
      </dsp:txXfrm>
    </dsp:sp>
    <dsp:sp modelId="{99B401BC-40DF-4DAD-B734-F9CA8C3349DB}">
      <dsp:nvSpPr>
        <dsp:cNvPr id="0" name=""/>
        <dsp:cNvSpPr/>
      </dsp:nvSpPr>
      <dsp:spPr>
        <a:xfrm>
          <a:off x="351322" y="811574"/>
          <a:ext cx="351322" cy="3911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1046"/>
              </a:lnTo>
              <a:lnTo>
                <a:pt x="351322" y="391104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E27EB3-4960-42FA-937B-7544A92EAD33}">
      <dsp:nvSpPr>
        <dsp:cNvPr id="0" name=""/>
        <dsp:cNvSpPr/>
      </dsp:nvSpPr>
      <dsp:spPr>
        <a:xfrm>
          <a:off x="702644" y="4323782"/>
          <a:ext cx="1799999" cy="79767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 smtClean="0">
              <a:latin typeface="Comic Sans MS" panose="030F0702030302020204" pitchFamily="66" charset="0"/>
            </a:rPr>
            <a:t>Vanderwaal’s</a:t>
          </a:r>
          <a:r>
            <a:rPr lang="en-GB" sz="1600" kern="1200" dirty="0" smtClean="0">
              <a:latin typeface="Comic Sans MS" panose="030F0702030302020204" pitchFamily="66" charset="0"/>
            </a:rPr>
            <a:t> </a:t>
          </a:r>
          <a:r>
            <a:rPr lang="en-GB" sz="1600" kern="1200" dirty="0" err="1" smtClean="0">
              <a:latin typeface="Comic Sans MS" panose="030F0702030302020204" pitchFamily="66" charset="0"/>
            </a:rPr>
            <a:t>deshielding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007" y="4347145"/>
        <a:ext cx="1753273" cy="7509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599405-BBCA-4A6C-A533-5197ABDC205A}">
      <dsp:nvSpPr>
        <dsp:cNvPr id="0" name=""/>
        <dsp:cNvSpPr/>
      </dsp:nvSpPr>
      <dsp:spPr>
        <a:xfrm>
          <a:off x="0" y="13895"/>
          <a:ext cx="3513220" cy="797679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Comic Sans MS" panose="030F0702030302020204" pitchFamily="66" charset="0"/>
            </a:rPr>
            <a:t>Factors affecting chemical shift</a:t>
          </a:r>
          <a:endParaRPr lang="en-GB" sz="1800" kern="1200" dirty="0"/>
        </a:p>
      </dsp:txBody>
      <dsp:txXfrm>
        <a:off x="23363" y="37258"/>
        <a:ext cx="3466494" cy="750953"/>
      </dsp:txXfrm>
    </dsp:sp>
    <dsp:sp modelId="{CA8037F5-0D88-42C2-A328-9AB0D19D12A4}">
      <dsp:nvSpPr>
        <dsp:cNvPr id="0" name=""/>
        <dsp:cNvSpPr/>
      </dsp:nvSpPr>
      <dsp:spPr>
        <a:xfrm>
          <a:off x="351322" y="811574"/>
          <a:ext cx="351322" cy="740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0043"/>
              </a:lnTo>
              <a:lnTo>
                <a:pt x="351322" y="74004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2A3E-CB92-43A5-BCBA-FD2E4C784FB3}">
      <dsp:nvSpPr>
        <dsp:cNvPr id="0" name=""/>
        <dsp:cNvSpPr/>
      </dsp:nvSpPr>
      <dsp:spPr>
        <a:xfrm>
          <a:off x="702644" y="998965"/>
          <a:ext cx="1790375" cy="1105304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omic Sans MS" panose="030F0702030302020204" pitchFamily="66" charset="0"/>
            </a:rPr>
            <a:t>Electronegativity inductive effect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35017" y="1031338"/>
        <a:ext cx="1725629" cy="1040558"/>
      </dsp:txXfrm>
    </dsp:sp>
    <dsp:sp modelId="{A90F98D3-3105-4CF6-AC68-42F9B40F48AB}">
      <dsp:nvSpPr>
        <dsp:cNvPr id="0" name=""/>
        <dsp:cNvSpPr/>
      </dsp:nvSpPr>
      <dsp:spPr>
        <a:xfrm>
          <a:off x="351322" y="811574"/>
          <a:ext cx="351322" cy="19039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3901"/>
              </a:lnTo>
              <a:lnTo>
                <a:pt x="351322" y="190390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B64C12-42AD-4DC4-AA2E-E9A19A23E4BA}">
      <dsp:nvSpPr>
        <dsp:cNvPr id="0" name=""/>
        <dsp:cNvSpPr/>
      </dsp:nvSpPr>
      <dsp:spPr>
        <a:xfrm>
          <a:off x="702644" y="2303690"/>
          <a:ext cx="1799999" cy="82357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 smtClean="0">
              <a:latin typeface="Comic Sans MS" panose="030F0702030302020204" pitchFamily="66" charset="0"/>
            </a:rPr>
            <a:t>Anisotrophic</a:t>
          </a:r>
          <a:r>
            <a:rPr lang="en-GB" sz="1600" kern="1200" dirty="0" smtClean="0">
              <a:latin typeface="Comic Sans MS" panose="030F0702030302020204" pitchFamily="66" charset="0"/>
            </a:rPr>
            <a:t> effect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766" y="2327812"/>
        <a:ext cx="1751755" cy="775328"/>
      </dsp:txXfrm>
    </dsp:sp>
    <dsp:sp modelId="{AAAA4E59-4A3D-49C8-97EF-777E93C2690B}">
      <dsp:nvSpPr>
        <dsp:cNvPr id="0" name=""/>
        <dsp:cNvSpPr/>
      </dsp:nvSpPr>
      <dsp:spPr>
        <a:xfrm>
          <a:off x="351322" y="811574"/>
          <a:ext cx="351322" cy="2913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3947"/>
              </a:lnTo>
              <a:lnTo>
                <a:pt x="351322" y="291394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F82CEB-3AA1-4F97-83F4-DCCA431469E6}">
      <dsp:nvSpPr>
        <dsp:cNvPr id="0" name=""/>
        <dsp:cNvSpPr/>
      </dsp:nvSpPr>
      <dsp:spPr>
        <a:xfrm>
          <a:off x="702644" y="3326682"/>
          <a:ext cx="1799999" cy="79767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omic Sans MS" panose="030F0702030302020204" pitchFamily="66" charset="0"/>
            </a:rPr>
            <a:t>Hydrogen bonding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007" y="3350045"/>
        <a:ext cx="1753273" cy="750953"/>
      </dsp:txXfrm>
    </dsp:sp>
    <dsp:sp modelId="{99B401BC-40DF-4DAD-B734-F9CA8C3349DB}">
      <dsp:nvSpPr>
        <dsp:cNvPr id="0" name=""/>
        <dsp:cNvSpPr/>
      </dsp:nvSpPr>
      <dsp:spPr>
        <a:xfrm>
          <a:off x="351322" y="811574"/>
          <a:ext cx="351322" cy="3911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1046"/>
              </a:lnTo>
              <a:lnTo>
                <a:pt x="351322" y="391104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E27EB3-4960-42FA-937B-7544A92EAD33}">
      <dsp:nvSpPr>
        <dsp:cNvPr id="0" name=""/>
        <dsp:cNvSpPr/>
      </dsp:nvSpPr>
      <dsp:spPr>
        <a:xfrm>
          <a:off x="702644" y="4323782"/>
          <a:ext cx="1799999" cy="79767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 smtClean="0">
              <a:latin typeface="Comic Sans MS" panose="030F0702030302020204" pitchFamily="66" charset="0"/>
            </a:rPr>
            <a:t>Vanderwaal’s</a:t>
          </a:r>
          <a:r>
            <a:rPr lang="en-GB" sz="1600" kern="1200" dirty="0" smtClean="0">
              <a:latin typeface="Comic Sans MS" panose="030F0702030302020204" pitchFamily="66" charset="0"/>
            </a:rPr>
            <a:t> </a:t>
          </a:r>
          <a:r>
            <a:rPr lang="en-GB" sz="1600" kern="1200" dirty="0" err="1" smtClean="0">
              <a:latin typeface="Comic Sans MS" panose="030F0702030302020204" pitchFamily="66" charset="0"/>
            </a:rPr>
            <a:t>deshielding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007" y="4347145"/>
        <a:ext cx="1753273" cy="75095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599405-BBCA-4A6C-A533-5197ABDC205A}">
      <dsp:nvSpPr>
        <dsp:cNvPr id="0" name=""/>
        <dsp:cNvSpPr/>
      </dsp:nvSpPr>
      <dsp:spPr>
        <a:xfrm>
          <a:off x="0" y="13895"/>
          <a:ext cx="3513220" cy="797679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Comic Sans MS" panose="030F0702030302020204" pitchFamily="66" charset="0"/>
            </a:rPr>
            <a:t>Factors affecting chemical shift</a:t>
          </a:r>
          <a:endParaRPr lang="en-GB" sz="1800" kern="1200" dirty="0"/>
        </a:p>
      </dsp:txBody>
      <dsp:txXfrm>
        <a:off x="23363" y="37258"/>
        <a:ext cx="3466494" cy="750953"/>
      </dsp:txXfrm>
    </dsp:sp>
    <dsp:sp modelId="{CA8037F5-0D88-42C2-A328-9AB0D19D12A4}">
      <dsp:nvSpPr>
        <dsp:cNvPr id="0" name=""/>
        <dsp:cNvSpPr/>
      </dsp:nvSpPr>
      <dsp:spPr>
        <a:xfrm>
          <a:off x="351322" y="811574"/>
          <a:ext cx="351322" cy="740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0043"/>
              </a:lnTo>
              <a:lnTo>
                <a:pt x="351322" y="74004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2A3E-CB92-43A5-BCBA-FD2E4C784FB3}">
      <dsp:nvSpPr>
        <dsp:cNvPr id="0" name=""/>
        <dsp:cNvSpPr/>
      </dsp:nvSpPr>
      <dsp:spPr>
        <a:xfrm>
          <a:off x="702644" y="998965"/>
          <a:ext cx="1790375" cy="1105304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  <a:alpha val="9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omic Sans MS" panose="030F0702030302020204" pitchFamily="66" charset="0"/>
            </a:rPr>
            <a:t>Electronegativity inductive effect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35017" y="1031338"/>
        <a:ext cx="1725629" cy="1040558"/>
      </dsp:txXfrm>
    </dsp:sp>
    <dsp:sp modelId="{A90F98D3-3105-4CF6-AC68-42F9B40F48AB}">
      <dsp:nvSpPr>
        <dsp:cNvPr id="0" name=""/>
        <dsp:cNvSpPr/>
      </dsp:nvSpPr>
      <dsp:spPr>
        <a:xfrm>
          <a:off x="351322" y="811574"/>
          <a:ext cx="351322" cy="19039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3901"/>
              </a:lnTo>
              <a:lnTo>
                <a:pt x="351322" y="190390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B64C12-42AD-4DC4-AA2E-E9A19A23E4BA}">
      <dsp:nvSpPr>
        <dsp:cNvPr id="0" name=""/>
        <dsp:cNvSpPr/>
      </dsp:nvSpPr>
      <dsp:spPr>
        <a:xfrm>
          <a:off x="702644" y="2303690"/>
          <a:ext cx="1799999" cy="82357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 smtClean="0">
              <a:latin typeface="Comic Sans MS" panose="030F0702030302020204" pitchFamily="66" charset="0"/>
            </a:rPr>
            <a:t>Anisotrophic</a:t>
          </a:r>
          <a:r>
            <a:rPr lang="en-GB" sz="1600" kern="1200" dirty="0" smtClean="0">
              <a:latin typeface="Comic Sans MS" panose="030F0702030302020204" pitchFamily="66" charset="0"/>
            </a:rPr>
            <a:t> effect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766" y="2327812"/>
        <a:ext cx="1751755" cy="775328"/>
      </dsp:txXfrm>
    </dsp:sp>
    <dsp:sp modelId="{AAAA4E59-4A3D-49C8-97EF-777E93C2690B}">
      <dsp:nvSpPr>
        <dsp:cNvPr id="0" name=""/>
        <dsp:cNvSpPr/>
      </dsp:nvSpPr>
      <dsp:spPr>
        <a:xfrm>
          <a:off x="351322" y="811574"/>
          <a:ext cx="351322" cy="2913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3947"/>
              </a:lnTo>
              <a:lnTo>
                <a:pt x="351322" y="291394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F82CEB-3AA1-4F97-83F4-DCCA431469E6}">
      <dsp:nvSpPr>
        <dsp:cNvPr id="0" name=""/>
        <dsp:cNvSpPr/>
      </dsp:nvSpPr>
      <dsp:spPr>
        <a:xfrm>
          <a:off x="702644" y="3326682"/>
          <a:ext cx="1799999" cy="79767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omic Sans MS" panose="030F0702030302020204" pitchFamily="66" charset="0"/>
            </a:rPr>
            <a:t>Hydrogen bonding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007" y="3350045"/>
        <a:ext cx="1753273" cy="750953"/>
      </dsp:txXfrm>
    </dsp:sp>
    <dsp:sp modelId="{99B401BC-40DF-4DAD-B734-F9CA8C3349DB}">
      <dsp:nvSpPr>
        <dsp:cNvPr id="0" name=""/>
        <dsp:cNvSpPr/>
      </dsp:nvSpPr>
      <dsp:spPr>
        <a:xfrm>
          <a:off x="351322" y="811574"/>
          <a:ext cx="351322" cy="3911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1046"/>
              </a:lnTo>
              <a:lnTo>
                <a:pt x="351322" y="391104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E27EB3-4960-42FA-937B-7544A92EAD33}">
      <dsp:nvSpPr>
        <dsp:cNvPr id="0" name=""/>
        <dsp:cNvSpPr/>
      </dsp:nvSpPr>
      <dsp:spPr>
        <a:xfrm>
          <a:off x="702644" y="4323782"/>
          <a:ext cx="1799999" cy="79767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 smtClean="0">
              <a:latin typeface="Comic Sans MS" panose="030F0702030302020204" pitchFamily="66" charset="0"/>
            </a:rPr>
            <a:t>Vanderwaal’s</a:t>
          </a:r>
          <a:r>
            <a:rPr lang="en-GB" sz="1600" kern="1200" dirty="0" smtClean="0">
              <a:latin typeface="Comic Sans MS" panose="030F0702030302020204" pitchFamily="66" charset="0"/>
            </a:rPr>
            <a:t> </a:t>
          </a:r>
          <a:r>
            <a:rPr lang="en-GB" sz="1600" kern="1200" dirty="0" err="1" smtClean="0">
              <a:latin typeface="Comic Sans MS" panose="030F0702030302020204" pitchFamily="66" charset="0"/>
            </a:rPr>
            <a:t>deshielding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007" y="4347145"/>
        <a:ext cx="1753273" cy="75095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599405-BBCA-4A6C-A533-5197ABDC205A}">
      <dsp:nvSpPr>
        <dsp:cNvPr id="0" name=""/>
        <dsp:cNvSpPr/>
      </dsp:nvSpPr>
      <dsp:spPr>
        <a:xfrm>
          <a:off x="0" y="13895"/>
          <a:ext cx="3513220" cy="797679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Comic Sans MS" panose="030F0702030302020204" pitchFamily="66" charset="0"/>
            </a:rPr>
            <a:t>Factors affecting chemical shift</a:t>
          </a:r>
          <a:endParaRPr lang="en-GB" sz="1800" kern="1200" dirty="0"/>
        </a:p>
      </dsp:txBody>
      <dsp:txXfrm>
        <a:off x="23363" y="37258"/>
        <a:ext cx="3466494" cy="750953"/>
      </dsp:txXfrm>
    </dsp:sp>
    <dsp:sp modelId="{CA8037F5-0D88-42C2-A328-9AB0D19D12A4}">
      <dsp:nvSpPr>
        <dsp:cNvPr id="0" name=""/>
        <dsp:cNvSpPr/>
      </dsp:nvSpPr>
      <dsp:spPr>
        <a:xfrm>
          <a:off x="351322" y="811574"/>
          <a:ext cx="351322" cy="740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0043"/>
              </a:lnTo>
              <a:lnTo>
                <a:pt x="351322" y="74004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2A3E-CB92-43A5-BCBA-FD2E4C784FB3}">
      <dsp:nvSpPr>
        <dsp:cNvPr id="0" name=""/>
        <dsp:cNvSpPr/>
      </dsp:nvSpPr>
      <dsp:spPr>
        <a:xfrm>
          <a:off x="702644" y="998965"/>
          <a:ext cx="1790375" cy="1105304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  <a:alpha val="9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omic Sans MS" panose="030F0702030302020204" pitchFamily="66" charset="0"/>
            </a:rPr>
            <a:t>Electronegativity inductive effect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35017" y="1031338"/>
        <a:ext cx="1725629" cy="1040558"/>
      </dsp:txXfrm>
    </dsp:sp>
    <dsp:sp modelId="{A90F98D3-3105-4CF6-AC68-42F9B40F48AB}">
      <dsp:nvSpPr>
        <dsp:cNvPr id="0" name=""/>
        <dsp:cNvSpPr/>
      </dsp:nvSpPr>
      <dsp:spPr>
        <a:xfrm>
          <a:off x="351322" y="811574"/>
          <a:ext cx="351322" cy="19039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3901"/>
              </a:lnTo>
              <a:lnTo>
                <a:pt x="351322" y="190390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B64C12-42AD-4DC4-AA2E-E9A19A23E4BA}">
      <dsp:nvSpPr>
        <dsp:cNvPr id="0" name=""/>
        <dsp:cNvSpPr/>
      </dsp:nvSpPr>
      <dsp:spPr>
        <a:xfrm>
          <a:off x="702644" y="2303690"/>
          <a:ext cx="1799999" cy="82357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 smtClean="0">
              <a:latin typeface="Comic Sans MS" panose="030F0702030302020204" pitchFamily="66" charset="0"/>
            </a:rPr>
            <a:t>Anisotrophic</a:t>
          </a:r>
          <a:r>
            <a:rPr lang="en-GB" sz="1600" kern="1200" dirty="0" smtClean="0">
              <a:latin typeface="Comic Sans MS" panose="030F0702030302020204" pitchFamily="66" charset="0"/>
            </a:rPr>
            <a:t> effect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766" y="2327812"/>
        <a:ext cx="1751755" cy="775328"/>
      </dsp:txXfrm>
    </dsp:sp>
    <dsp:sp modelId="{AAAA4E59-4A3D-49C8-97EF-777E93C2690B}">
      <dsp:nvSpPr>
        <dsp:cNvPr id="0" name=""/>
        <dsp:cNvSpPr/>
      </dsp:nvSpPr>
      <dsp:spPr>
        <a:xfrm>
          <a:off x="351322" y="811574"/>
          <a:ext cx="351322" cy="2913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3947"/>
              </a:lnTo>
              <a:lnTo>
                <a:pt x="351322" y="291394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F82CEB-3AA1-4F97-83F4-DCCA431469E6}">
      <dsp:nvSpPr>
        <dsp:cNvPr id="0" name=""/>
        <dsp:cNvSpPr/>
      </dsp:nvSpPr>
      <dsp:spPr>
        <a:xfrm>
          <a:off x="702644" y="3326682"/>
          <a:ext cx="1799999" cy="79767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omic Sans MS" panose="030F0702030302020204" pitchFamily="66" charset="0"/>
            </a:rPr>
            <a:t>Hydrogen bonding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007" y="3350045"/>
        <a:ext cx="1753273" cy="750953"/>
      </dsp:txXfrm>
    </dsp:sp>
    <dsp:sp modelId="{99B401BC-40DF-4DAD-B734-F9CA8C3349DB}">
      <dsp:nvSpPr>
        <dsp:cNvPr id="0" name=""/>
        <dsp:cNvSpPr/>
      </dsp:nvSpPr>
      <dsp:spPr>
        <a:xfrm>
          <a:off x="351322" y="811574"/>
          <a:ext cx="351322" cy="3911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1046"/>
              </a:lnTo>
              <a:lnTo>
                <a:pt x="351322" y="391104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E27EB3-4960-42FA-937B-7544A92EAD33}">
      <dsp:nvSpPr>
        <dsp:cNvPr id="0" name=""/>
        <dsp:cNvSpPr/>
      </dsp:nvSpPr>
      <dsp:spPr>
        <a:xfrm>
          <a:off x="702644" y="4323782"/>
          <a:ext cx="1799999" cy="79767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 smtClean="0">
              <a:latin typeface="Comic Sans MS" panose="030F0702030302020204" pitchFamily="66" charset="0"/>
            </a:rPr>
            <a:t>Vanderwaal’s</a:t>
          </a:r>
          <a:r>
            <a:rPr lang="en-GB" sz="1600" kern="1200" dirty="0" smtClean="0">
              <a:latin typeface="Comic Sans MS" panose="030F0702030302020204" pitchFamily="66" charset="0"/>
            </a:rPr>
            <a:t> </a:t>
          </a:r>
          <a:r>
            <a:rPr lang="en-GB" sz="1600" kern="1200" dirty="0" err="1" smtClean="0">
              <a:latin typeface="Comic Sans MS" panose="030F0702030302020204" pitchFamily="66" charset="0"/>
            </a:rPr>
            <a:t>deshielding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007" y="4347145"/>
        <a:ext cx="1753273" cy="75095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599405-BBCA-4A6C-A533-5197ABDC205A}">
      <dsp:nvSpPr>
        <dsp:cNvPr id="0" name=""/>
        <dsp:cNvSpPr/>
      </dsp:nvSpPr>
      <dsp:spPr>
        <a:xfrm>
          <a:off x="0" y="13895"/>
          <a:ext cx="3513220" cy="797679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Comic Sans MS" panose="030F0702030302020204" pitchFamily="66" charset="0"/>
            </a:rPr>
            <a:t>Factors affecting chemical shift</a:t>
          </a:r>
          <a:endParaRPr lang="en-GB" sz="1800" kern="1200" dirty="0"/>
        </a:p>
      </dsp:txBody>
      <dsp:txXfrm>
        <a:off x="23363" y="37258"/>
        <a:ext cx="3466494" cy="750953"/>
      </dsp:txXfrm>
    </dsp:sp>
    <dsp:sp modelId="{CA8037F5-0D88-42C2-A328-9AB0D19D12A4}">
      <dsp:nvSpPr>
        <dsp:cNvPr id="0" name=""/>
        <dsp:cNvSpPr/>
      </dsp:nvSpPr>
      <dsp:spPr>
        <a:xfrm>
          <a:off x="351322" y="811574"/>
          <a:ext cx="351322" cy="740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0043"/>
              </a:lnTo>
              <a:lnTo>
                <a:pt x="351322" y="74004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2A3E-CB92-43A5-BCBA-FD2E4C784FB3}">
      <dsp:nvSpPr>
        <dsp:cNvPr id="0" name=""/>
        <dsp:cNvSpPr/>
      </dsp:nvSpPr>
      <dsp:spPr>
        <a:xfrm>
          <a:off x="702644" y="998965"/>
          <a:ext cx="1790375" cy="1105304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  <a:alpha val="9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omic Sans MS" panose="030F0702030302020204" pitchFamily="66" charset="0"/>
            </a:rPr>
            <a:t>Electronegativity inductive effect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35017" y="1031338"/>
        <a:ext cx="1725629" cy="1040558"/>
      </dsp:txXfrm>
    </dsp:sp>
    <dsp:sp modelId="{A90F98D3-3105-4CF6-AC68-42F9B40F48AB}">
      <dsp:nvSpPr>
        <dsp:cNvPr id="0" name=""/>
        <dsp:cNvSpPr/>
      </dsp:nvSpPr>
      <dsp:spPr>
        <a:xfrm>
          <a:off x="351322" y="811574"/>
          <a:ext cx="351322" cy="19039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3901"/>
              </a:lnTo>
              <a:lnTo>
                <a:pt x="351322" y="190390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B64C12-42AD-4DC4-AA2E-E9A19A23E4BA}">
      <dsp:nvSpPr>
        <dsp:cNvPr id="0" name=""/>
        <dsp:cNvSpPr/>
      </dsp:nvSpPr>
      <dsp:spPr>
        <a:xfrm>
          <a:off x="702644" y="2303690"/>
          <a:ext cx="1799999" cy="82357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 smtClean="0">
              <a:latin typeface="Comic Sans MS" panose="030F0702030302020204" pitchFamily="66" charset="0"/>
            </a:rPr>
            <a:t>Anisotrophic</a:t>
          </a:r>
          <a:r>
            <a:rPr lang="en-GB" sz="1600" kern="1200" dirty="0" smtClean="0">
              <a:latin typeface="Comic Sans MS" panose="030F0702030302020204" pitchFamily="66" charset="0"/>
            </a:rPr>
            <a:t> effect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766" y="2327812"/>
        <a:ext cx="1751755" cy="775328"/>
      </dsp:txXfrm>
    </dsp:sp>
    <dsp:sp modelId="{AAAA4E59-4A3D-49C8-97EF-777E93C2690B}">
      <dsp:nvSpPr>
        <dsp:cNvPr id="0" name=""/>
        <dsp:cNvSpPr/>
      </dsp:nvSpPr>
      <dsp:spPr>
        <a:xfrm>
          <a:off x="351322" y="811574"/>
          <a:ext cx="351322" cy="2913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3947"/>
              </a:lnTo>
              <a:lnTo>
                <a:pt x="351322" y="291394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F82CEB-3AA1-4F97-83F4-DCCA431469E6}">
      <dsp:nvSpPr>
        <dsp:cNvPr id="0" name=""/>
        <dsp:cNvSpPr/>
      </dsp:nvSpPr>
      <dsp:spPr>
        <a:xfrm>
          <a:off x="702644" y="3326682"/>
          <a:ext cx="1799999" cy="79767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omic Sans MS" panose="030F0702030302020204" pitchFamily="66" charset="0"/>
            </a:rPr>
            <a:t>Hydrogen bonding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007" y="3350045"/>
        <a:ext cx="1753273" cy="750953"/>
      </dsp:txXfrm>
    </dsp:sp>
    <dsp:sp modelId="{99B401BC-40DF-4DAD-B734-F9CA8C3349DB}">
      <dsp:nvSpPr>
        <dsp:cNvPr id="0" name=""/>
        <dsp:cNvSpPr/>
      </dsp:nvSpPr>
      <dsp:spPr>
        <a:xfrm>
          <a:off x="351322" y="811574"/>
          <a:ext cx="351322" cy="3911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1046"/>
              </a:lnTo>
              <a:lnTo>
                <a:pt x="351322" y="391104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E27EB3-4960-42FA-937B-7544A92EAD33}">
      <dsp:nvSpPr>
        <dsp:cNvPr id="0" name=""/>
        <dsp:cNvSpPr/>
      </dsp:nvSpPr>
      <dsp:spPr>
        <a:xfrm>
          <a:off x="702644" y="4323782"/>
          <a:ext cx="1799999" cy="79767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 smtClean="0">
              <a:latin typeface="Comic Sans MS" panose="030F0702030302020204" pitchFamily="66" charset="0"/>
            </a:rPr>
            <a:t>Vanderwaal’s</a:t>
          </a:r>
          <a:r>
            <a:rPr lang="en-GB" sz="1600" kern="1200" dirty="0" smtClean="0">
              <a:latin typeface="Comic Sans MS" panose="030F0702030302020204" pitchFamily="66" charset="0"/>
            </a:rPr>
            <a:t> </a:t>
          </a:r>
          <a:r>
            <a:rPr lang="en-GB" sz="1600" kern="1200" dirty="0" err="1" smtClean="0">
              <a:latin typeface="Comic Sans MS" panose="030F0702030302020204" pitchFamily="66" charset="0"/>
            </a:rPr>
            <a:t>deshielding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007" y="4347145"/>
        <a:ext cx="1753273" cy="75095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599405-BBCA-4A6C-A533-5197ABDC205A}">
      <dsp:nvSpPr>
        <dsp:cNvPr id="0" name=""/>
        <dsp:cNvSpPr/>
      </dsp:nvSpPr>
      <dsp:spPr>
        <a:xfrm>
          <a:off x="0" y="13895"/>
          <a:ext cx="3513220" cy="797679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Comic Sans MS" panose="030F0702030302020204" pitchFamily="66" charset="0"/>
            </a:rPr>
            <a:t>Factors affecting chemical shift</a:t>
          </a:r>
          <a:endParaRPr lang="en-GB" sz="1800" kern="1200" dirty="0"/>
        </a:p>
      </dsp:txBody>
      <dsp:txXfrm>
        <a:off x="23363" y="37258"/>
        <a:ext cx="3466494" cy="750953"/>
      </dsp:txXfrm>
    </dsp:sp>
    <dsp:sp modelId="{CA8037F5-0D88-42C2-A328-9AB0D19D12A4}">
      <dsp:nvSpPr>
        <dsp:cNvPr id="0" name=""/>
        <dsp:cNvSpPr/>
      </dsp:nvSpPr>
      <dsp:spPr>
        <a:xfrm>
          <a:off x="351322" y="811574"/>
          <a:ext cx="351322" cy="740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0043"/>
              </a:lnTo>
              <a:lnTo>
                <a:pt x="351322" y="74004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2A3E-CB92-43A5-BCBA-FD2E4C784FB3}">
      <dsp:nvSpPr>
        <dsp:cNvPr id="0" name=""/>
        <dsp:cNvSpPr/>
      </dsp:nvSpPr>
      <dsp:spPr>
        <a:xfrm>
          <a:off x="702644" y="998965"/>
          <a:ext cx="1790375" cy="1105304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  <a:alpha val="9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omic Sans MS" panose="030F0702030302020204" pitchFamily="66" charset="0"/>
            </a:rPr>
            <a:t>Electronegativity inductive effect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35017" y="1031338"/>
        <a:ext cx="1725629" cy="1040558"/>
      </dsp:txXfrm>
    </dsp:sp>
    <dsp:sp modelId="{A90F98D3-3105-4CF6-AC68-42F9B40F48AB}">
      <dsp:nvSpPr>
        <dsp:cNvPr id="0" name=""/>
        <dsp:cNvSpPr/>
      </dsp:nvSpPr>
      <dsp:spPr>
        <a:xfrm>
          <a:off x="351322" y="811574"/>
          <a:ext cx="351322" cy="19039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3901"/>
              </a:lnTo>
              <a:lnTo>
                <a:pt x="351322" y="190390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B64C12-42AD-4DC4-AA2E-E9A19A23E4BA}">
      <dsp:nvSpPr>
        <dsp:cNvPr id="0" name=""/>
        <dsp:cNvSpPr/>
      </dsp:nvSpPr>
      <dsp:spPr>
        <a:xfrm>
          <a:off x="702644" y="2303690"/>
          <a:ext cx="1799999" cy="82357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 smtClean="0">
              <a:latin typeface="Comic Sans MS" panose="030F0702030302020204" pitchFamily="66" charset="0"/>
            </a:rPr>
            <a:t>Anisotrophic</a:t>
          </a:r>
          <a:r>
            <a:rPr lang="en-GB" sz="1600" kern="1200" dirty="0" smtClean="0">
              <a:latin typeface="Comic Sans MS" panose="030F0702030302020204" pitchFamily="66" charset="0"/>
            </a:rPr>
            <a:t> effect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766" y="2327812"/>
        <a:ext cx="1751755" cy="775328"/>
      </dsp:txXfrm>
    </dsp:sp>
    <dsp:sp modelId="{AAAA4E59-4A3D-49C8-97EF-777E93C2690B}">
      <dsp:nvSpPr>
        <dsp:cNvPr id="0" name=""/>
        <dsp:cNvSpPr/>
      </dsp:nvSpPr>
      <dsp:spPr>
        <a:xfrm>
          <a:off x="351322" y="811574"/>
          <a:ext cx="351322" cy="2913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3947"/>
              </a:lnTo>
              <a:lnTo>
                <a:pt x="351322" y="291394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F82CEB-3AA1-4F97-83F4-DCCA431469E6}">
      <dsp:nvSpPr>
        <dsp:cNvPr id="0" name=""/>
        <dsp:cNvSpPr/>
      </dsp:nvSpPr>
      <dsp:spPr>
        <a:xfrm>
          <a:off x="702644" y="3326682"/>
          <a:ext cx="1799999" cy="79767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omic Sans MS" panose="030F0702030302020204" pitchFamily="66" charset="0"/>
            </a:rPr>
            <a:t>Hydrogen bonding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007" y="3350045"/>
        <a:ext cx="1753273" cy="750953"/>
      </dsp:txXfrm>
    </dsp:sp>
    <dsp:sp modelId="{99B401BC-40DF-4DAD-B734-F9CA8C3349DB}">
      <dsp:nvSpPr>
        <dsp:cNvPr id="0" name=""/>
        <dsp:cNvSpPr/>
      </dsp:nvSpPr>
      <dsp:spPr>
        <a:xfrm>
          <a:off x="351322" y="811574"/>
          <a:ext cx="351322" cy="3911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1046"/>
              </a:lnTo>
              <a:lnTo>
                <a:pt x="351322" y="391104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E27EB3-4960-42FA-937B-7544A92EAD33}">
      <dsp:nvSpPr>
        <dsp:cNvPr id="0" name=""/>
        <dsp:cNvSpPr/>
      </dsp:nvSpPr>
      <dsp:spPr>
        <a:xfrm>
          <a:off x="702644" y="4323782"/>
          <a:ext cx="1799999" cy="79767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 smtClean="0">
              <a:latin typeface="Comic Sans MS" panose="030F0702030302020204" pitchFamily="66" charset="0"/>
            </a:rPr>
            <a:t>Vanderwaal’s</a:t>
          </a:r>
          <a:r>
            <a:rPr lang="en-GB" sz="1600" kern="1200" dirty="0" smtClean="0">
              <a:latin typeface="Comic Sans MS" panose="030F0702030302020204" pitchFamily="66" charset="0"/>
            </a:rPr>
            <a:t> </a:t>
          </a:r>
          <a:r>
            <a:rPr lang="en-GB" sz="1600" kern="1200" dirty="0" err="1" smtClean="0">
              <a:latin typeface="Comic Sans MS" panose="030F0702030302020204" pitchFamily="66" charset="0"/>
            </a:rPr>
            <a:t>deshielding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007" y="4347145"/>
        <a:ext cx="1753273" cy="75095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599405-BBCA-4A6C-A533-5197ABDC205A}">
      <dsp:nvSpPr>
        <dsp:cNvPr id="0" name=""/>
        <dsp:cNvSpPr/>
      </dsp:nvSpPr>
      <dsp:spPr>
        <a:xfrm>
          <a:off x="0" y="13895"/>
          <a:ext cx="3513220" cy="797679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Comic Sans MS" panose="030F0702030302020204" pitchFamily="66" charset="0"/>
            </a:rPr>
            <a:t>Factors affecting chemical shift</a:t>
          </a:r>
          <a:endParaRPr lang="en-GB" sz="1800" kern="1200" dirty="0"/>
        </a:p>
      </dsp:txBody>
      <dsp:txXfrm>
        <a:off x="23363" y="37258"/>
        <a:ext cx="3466494" cy="750953"/>
      </dsp:txXfrm>
    </dsp:sp>
    <dsp:sp modelId="{CA8037F5-0D88-42C2-A328-9AB0D19D12A4}">
      <dsp:nvSpPr>
        <dsp:cNvPr id="0" name=""/>
        <dsp:cNvSpPr/>
      </dsp:nvSpPr>
      <dsp:spPr>
        <a:xfrm>
          <a:off x="351322" y="811574"/>
          <a:ext cx="351322" cy="740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0043"/>
              </a:lnTo>
              <a:lnTo>
                <a:pt x="351322" y="74004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2A3E-CB92-43A5-BCBA-FD2E4C784FB3}">
      <dsp:nvSpPr>
        <dsp:cNvPr id="0" name=""/>
        <dsp:cNvSpPr/>
      </dsp:nvSpPr>
      <dsp:spPr>
        <a:xfrm>
          <a:off x="702644" y="998965"/>
          <a:ext cx="1790375" cy="1105304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  <a:alpha val="9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omic Sans MS" panose="030F0702030302020204" pitchFamily="66" charset="0"/>
            </a:rPr>
            <a:t>Electronegativity inductive effect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35017" y="1031338"/>
        <a:ext cx="1725629" cy="1040558"/>
      </dsp:txXfrm>
    </dsp:sp>
    <dsp:sp modelId="{A90F98D3-3105-4CF6-AC68-42F9B40F48AB}">
      <dsp:nvSpPr>
        <dsp:cNvPr id="0" name=""/>
        <dsp:cNvSpPr/>
      </dsp:nvSpPr>
      <dsp:spPr>
        <a:xfrm>
          <a:off x="351322" y="811574"/>
          <a:ext cx="351322" cy="19039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3901"/>
              </a:lnTo>
              <a:lnTo>
                <a:pt x="351322" y="190390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B64C12-42AD-4DC4-AA2E-E9A19A23E4BA}">
      <dsp:nvSpPr>
        <dsp:cNvPr id="0" name=""/>
        <dsp:cNvSpPr/>
      </dsp:nvSpPr>
      <dsp:spPr>
        <a:xfrm>
          <a:off x="702644" y="2303690"/>
          <a:ext cx="1799999" cy="82357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 smtClean="0">
              <a:latin typeface="Comic Sans MS" panose="030F0702030302020204" pitchFamily="66" charset="0"/>
            </a:rPr>
            <a:t>Anisotrophic</a:t>
          </a:r>
          <a:r>
            <a:rPr lang="en-GB" sz="1600" kern="1200" dirty="0" smtClean="0">
              <a:latin typeface="Comic Sans MS" panose="030F0702030302020204" pitchFamily="66" charset="0"/>
            </a:rPr>
            <a:t> effect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766" y="2327812"/>
        <a:ext cx="1751755" cy="775328"/>
      </dsp:txXfrm>
    </dsp:sp>
    <dsp:sp modelId="{AAAA4E59-4A3D-49C8-97EF-777E93C2690B}">
      <dsp:nvSpPr>
        <dsp:cNvPr id="0" name=""/>
        <dsp:cNvSpPr/>
      </dsp:nvSpPr>
      <dsp:spPr>
        <a:xfrm>
          <a:off x="351322" y="811574"/>
          <a:ext cx="351322" cy="2913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3947"/>
              </a:lnTo>
              <a:lnTo>
                <a:pt x="351322" y="291394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F82CEB-3AA1-4F97-83F4-DCCA431469E6}">
      <dsp:nvSpPr>
        <dsp:cNvPr id="0" name=""/>
        <dsp:cNvSpPr/>
      </dsp:nvSpPr>
      <dsp:spPr>
        <a:xfrm>
          <a:off x="702644" y="3326682"/>
          <a:ext cx="1799999" cy="79767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omic Sans MS" panose="030F0702030302020204" pitchFamily="66" charset="0"/>
            </a:rPr>
            <a:t>Hydrogen bonding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007" y="3350045"/>
        <a:ext cx="1753273" cy="750953"/>
      </dsp:txXfrm>
    </dsp:sp>
    <dsp:sp modelId="{99B401BC-40DF-4DAD-B734-F9CA8C3349DB}">
      <dsp:nvSpPr>
        <dsp:cNvPr id="0" name=""/>
        <dsp:cNvSpPr/>
      </dsp:nvSpPr>
      <dsp:spPr>
        <a:xfrm>
          <a:off x="351322" y="811574"/>
          <a:ext cx="351322" cy="3911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1046"/>
              </a:lnTo>
              <a:lnTo>
                <a:pt x="351322" y="391104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E27EB3-4960-42FA-937B-7544A92EAD33}">
      <dsp:nvSpPr>
        <dsp:cNvPr id="0" name=""/>
        <dsp:cNvSpPr/>
      </dsp:nvSpPr>
      <dsp:spPr>
        <a:xfrm>
          <a:off x="702644" y="4323782"/>
          <a:ext cx="1799999" cy="79767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 smtClean="0">
              <a:latin typeface="Comic Sans MS" panose="030F0702030302020204" pitchFamily="66" charset="0"/>
            </a:rPr>
            <a:t>Vanderwaal’s</a:t>
          </a:r>
          <a:r>
            <a:rPr lang="en-GB" sz="1600" kern="1200" dirty="0" smtClean="0">
              <a:latin typeface="Comic Sans MS" panose="030F0702030302020204" pitchFamily="66" charset="0"/>
            </a:rPr>
            <a:t> </a:t>
          </a:r>
          <a:r>
            <a:rPr lang="en-GB" sz="1600" kern="1200" dirty="0" err="1" smtClean="0">
              <a:latin typeface="Comic Sans MS" panose="030F0702030302020204" pitchFamily="66" charset="0"/>
            </a:rPr>
            <a:t>deshielding</a:t>
          </a:r>
          <a:endParaRPr lang="en-GB" sz="1600" kern="1200" dirty="0">
            <a:latin typeface="Comic Sans MS" panose="030F0702030302020204" pitchFamily="66" charset="0"/>
          </a:endParaRPr>
        </a:p>
      </dsp:txBody>
      <dsp:txXfrm>
        <a:off x="726007" y="4347145"/>
        <a:ext cx="1753273" cy="7509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0F8EE2-96CF-42D3-93E9-482C455D192D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F4E09-D50B-4EDD-8902-54A77C5BC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908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0655" y="39759"/>
            <a:ext cx="900000" cy="8921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8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9.e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0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11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12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13.emf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4941" y="2339789"/>
            <a:ext cx="8949671" cy="2262781"/>
          </a:xfrm>
        </p:spPr>
        <p:txBody>
          <a:bodyPr>
            <a:normAutofit/>
          </a:bodyPr>
          <a:lstStyle/>
          <a:p>
            <a:r>
              <a:rPr lang="en-GB" sz="4000" dirty="0" smtClean="0">
                <a:latin typeface="Arial Rounded MT Bold" panose="020F0704030504030204" pitchFamily="34" charset="0"/>
              </a:rPr>
              <a:t> NMR </a:t>
            </a:r>
            <a:r>
              <a:rPr lang="en-GB" sz="4000" dirty="0">
                <a:latin typeface="Arial Rounded MT Bold" panose="020F0704030504030204" pitchFamily="34" charset="0"/>
              </a:rPr>
              <a:t>Spectroscopy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Arial Rounded MT Bold" panose="020F0704030504030204" pitchFamily="34" charset="0"/>
              </a:rPr>
              <a:t>Interpretation of NMR spectrum</a:t>
            </a:r>
            <a:endParaRPr lang="en-GB" sz="28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934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803"/>
    </mc:Choice>
    <mc:Fallback xmlns="">
      <p:transition spd="slow" advTm="5180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18774"/>
            <a:ext cx="8911687" cy="599572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Factors affecting chemical shift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9783871"/>
              </p:ext>
            </p:extLst>
          </p:nvPr>
        </p:nvGraphicFramePr>
        <p:xfrm>
          <a:off x="336880" y="1309319"/>
          <a:ext cx="3513221" cy="5123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728447" y="672353"/>
            <a:ext cx="4957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Substitution effects on chemical shift</a:t>
            </a:r>
            <a:endParaRPr lang="en-GB" sz="20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13094" y="1035424"/>
            <a:ext cx="8455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16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The </a:t>
            </a:r>
            <a:r>
              <a:rPr lang="en-GB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effect increases with greater numbers of electronegative atoms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96314" y="2164143"/>
            <a:ext cx="84957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The effect decreases with increasing distance  from the electronegative atom. The effect completely vanished at the </a:t>
            </a:r>
            <a:r>
              <a:rPr lang="en-GB" sz="1600" u="sng" dirty="0">
                <a:solidFill>
                  <a:srgbClr val="0070C0"/>
                </a:solidFill>
                <a:latin typeface="Comic Sans MS" panose="030F0702030302020204" pitchFamily="66" charset="0"/>
              </a:rPr>
              <a:t>fourth bond </a:t>
            </a:r>
            <a:r>
              <a:rPr lang="en-GB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from the </a:t>
            </a:r>
            <a:r>
              <a:rPr lang="en-GB" sz="16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electronegative atom</a:t>
            </a:r>
            <a:endParaRPr lang="en-GB" sz="16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60058"/>
              </p:ext>
            </p:extLst>
          </p:nvPr>
        </p:nvGraphicFramePr>
        <p:xfrm>
          <a:off x="4546031" y="2795257"/>
          <a:ext cx="6444000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8000"/>
                <a:gridCol w="1995827"/>
                <a:gridCol w="2300173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-CH2-Br</a:t>
                      </a:r>
                      <a:endParaRPr lang="en-GB" sz="1600" baseline="-25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-CH2-CH2-Br</a:t>
                      </a:r>
                      <a:endParaRPr lang="en-GB" sz="1600" baseline="-25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X-CH2-CH2-CH2-Br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3.3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1.7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1.3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275249"/>
              </p:ext>
            </p:extLst>
          </p:nvPr>
        </p:nvGraphicFramePr>
        <p:xfrm>
          <a:off x="5221909" y="1447244"/>
          <a:ext cx="4680000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000"/>
                <a:gridCol w="1170000"/>
                <a:gridCol w="1170000"/>
                <a:gridCol w="11700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CH</a:t>
                      </a:r>
                      <a:r>
                        <a:rPr lang="en-GB" sz="1600" baseline="-25000" dirty="0" smtClean="0">
                          <a:latin typeface="Comic Sans MS" panose="030F0702030302020204" pitchFamily="66" charset="0"/>
                        </a:rPr>
                        <a:t>4</a:t>
                      </a:r>
                      <a:endParaRPr lang="en-GB" sz="1600" baseline="-25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CH</a:t>
                      </a:r>
                      <a:r>
                        <a:rPr lang="en-GB" sz="1600" baseline="-25000" dirty="0" smtClean="0">
                          <a:latin typeface="Comic Sans MS" panose="030F0702030302020204" pitchFamily="66" charset="0"/>
                        </a:rPr>
                        <a:t>3</a:t>
                      </a:r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Cl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CH</a:t>
                      </a:r>
                      <a:r>
                        <a:rPr lang="en-GB" sz="1600" baseline="-25000" dirty="0" smtClean="0">
                          <a:latin typeface="Comic Sans MS" panose="030F0702030302020204" pitchFamily="66" charset="0"/>
                        </a:rPr>
                        <a:t>2</a:t>
                      </a:r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Cl</a:t>
                      </a:r>
                      <a:r>
                        <a:rPr lang="en-GB" sz="1600" baseline="-25000" dirty="0" smtClean="0">
                          <a:latin typeface="Comic Sans MS" panose="030F0702030302020204" pitchFamily="66" charset="0"/>
                        </a:rPr>
                        <a:t>2</a:t>
                      </a:r>
                      <a:endParaRPr lang="en-GB" sz="1600" baseline="-25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 CHCl</a:t>
                      </a:r>
                      <a:r>
                        <a:rPr lang="en-GB" sz="1600" baseline="-25000" dirty="0" smtClean="0">
                          <a:latin typeface="Comic Sans MS" panose="030F0702030302020204" pitchFamily="66" charset="0"/>
                        </a:rPr>
                        <a:t>3</a:t>
                      </a:r>
                      <a:endParaRPr lang="en-GB" sz="1600" baseline="-25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1.0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3.1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5.3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7.3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912194" y="5311587"/>
            <a:ext cx="5394811" cy="1362778"/>
            <a:chOff x="4912194" y="5150223"/>
            <a:chExt cx="5394811" cy="1362778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411597" y="5419439"/>
              <a:ext cx="3972256" cy="75538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4912194" y="5150223"/>
              <a:ext cx="5081463" cy="2852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latin typeface="Comic Sans MS" panose="030F0702030302020204" pitchFamily="66" charset="0"/>
                </a:rPr>
                <a:t>         Methyl         Methylene     </a:t>
              </a:r>
              <a:r>
                <a:rPr lang="en-GB" dirty="0" err="1" smtClean="0">
                  <a:latin typeface="Comic Sans MS" panose="030F0702030302020204" pitchFamily="66" charset="0"/>
                </a:rPr>
                <a:t>Methine</a:t>
              </a:r>
              <a:r>
                <a:rPr lang="en-GB" dirty="0" smtClean="0">
                  <a:latin typeface="Comic Sans MS" panose="030F0702030302020204" pitchFamily="66" charset="0"/>
                </a:rPr>
                <a:t> </a:t>
              </a:r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225542" y="6174447"/>
              <a:ext cx="508146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latin typeface="Comic Sans MS" panose="030F0702030302020204" pitchFamily="66" charset="0"/>
                </a:rPr>
                <a:t>         0.9 ppm         1.2 ppm        1.7 ppm  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62007" y="3515118"/>
            <a:ext cx="2124000" cy="121209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525435" y="4356847"/>
            <a:ext cx="11295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Comic Sans MS" panose="030F0702030302020204" pitchFamily="66" charset="0"/>
              </a:rPr>
              <a:t>3.3 ppm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67403" y="4146178"/>
            <a:ext cx="11295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Comic Sans MS" panose="030F0702030302020204" pitchFamily="66" charset="0"/>
              </a:rPr>
              <a:t>0.9 ppm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67560" y="3515118"/>
            <a:ext cx="11295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Comic Sans MS" panose="030F0702030302020204" pitchFamily="66" charset="0"/>
              </a:rPr>
              <a:t>1.6 ppm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77236" y="4953008"/>
            <a:ext cx="8455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16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The </a:t>
            </a:r>
            <a:r>
              <a:rPr lang="en-GB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effect </a:t>
            </a:r>
            <a:r>
              <a:rPr lang="en-GB" sz="16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of absence </a:t>
            </a:r>
            <a:r>
              <a:rPr lang="en-GB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of electronegative atoms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112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6067"/>
    </mc:Choice>
    <mc:Fallback xmlns="">
      <p:transition spd="slow" advTm="3560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/>
      <p:bldP spid="7" grpId="0"/>
      <p:bldP spid="18" grpId="0"/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18774"/>
            <a:ext cx="8911687" cy="599572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Factors affecting chemical shift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36880" y="1309319"/>
          <a:ext cx="3513221" cy="5123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307072" y="1937007"/>
            <a:ext cx="7418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Characteristic </a:t>
            </a:r>
            <a:r>
              <a:rPr lang="en-GB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Values </a:t>
            </a:r>
            <a:r>
              <a:rPr lang="en-GB" sz="20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of Chemical </a:t>
            </a:r>
            <a:r>
              <a:rPr lang="en-GB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Shifts</a:t>
            </a:r>
          </a:p>
        </p:txBody>
      </p:sp>
      <p:pic>
        <p:nvPicPr>
          <p:cNvPr id="6" name="Picture 4" descr="FG13_05-05U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276" y="3538347"/>
            <a:ext cx="9036050" cy="274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272248" y="2678572"/>
            <a:ext cx="84729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It </a:t>
            </a:r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is possible to predict the chemical shifts for the protons in a wide variety of compounds, including alcohols, ethers, ketones, esters, and carboxylic acids.</a:t>
            </a:r>
          </a:p>
        </p:txBody>
      </p:sp>
    </p:spTree>
    <p:extLst>
      <p:ext uri="{BB962C8B-B14F-4D97-AF65-F5344CB8AC3E}">
        <p14:creationId xmlns:p14="http://schemas.microsoft.com/office/powerpoint/2010/main" val="1808797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10"/>
    </mc:Choice>
    <mc:Fallback xmlns="">
      <p:transition spd="slow" advTm="4381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18774"/>
            <a:ext cx="8911687" cy="599572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Factors affecting chemical shift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36880" y="1309319"/>
          <a:ext cx="3513221" cy="5123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307072" y="1372233"/>
            <a:ext cx="7418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E</a:t>
            </a:r>
            <a:r>
              <a:rPr lang="en-GB" sz="20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ffects on neighbouring functional groups on chemical shift</a:t>
            </a:r>
            <a:endParaRPr lang="en-GB" sz="20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43355" y="1869975"/>
            <a:ext cx="8136000" cy="447901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16025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505"/>
    </mc:Choice>
    <mc:Fallback xmlns="">
      <p:transition spd="slow" advTm="85505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18774"/>
            <a:ext cx="8911687" cy="599572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Factors affecting chemical shift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5347799"/>
              </p:ext>
            </p:extLst>
          </p:nvPr>
        </p:nvGraphicFramePr>
        <p:xfrm>
          <a:off x="336880" y="1309319"/>
          <a:ext cx="3513221" cy="5123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222376" y="1309319"/>
            <a:ext cx="72822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0" hangingPunct="0">
              <a:buFont typeface="Wingdings" panose="05000000000000000000" pitchFamily="2" charset="2"/>
              <a:buChar char="q"/>
            </a:pPr>
            <a:r>
              <a:rPr lang="en-GB" sz="2000" dirty="0">
                <a:latin typeface="Comic Sans MS" panose="030F0702030302020204" pitchFamily="66" charset="0"/>
              </a:rPr>
              <a:t>The opposite of </a:t>
            </a:r>
            <a:r>
              <a:rPr lang="en-GB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isotropy</a:t>
            </a:r>
            <a:r>
              <a:rPr lang="en-GB" sz="2000" dirty="0">
                <a:latin typeface="Comic Sans MS" panose="030F0702030302020204" pitchFamily="66" charset="0"/>
              </a:rPr>
              <a:t> which means </a:t>
            </a:r>
            <a:r>
              <a:rPr lang="en-GB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uniformity</a:t>
            </a:r>
            <a:r>
              <a:rPr lang="en-GB" sz="2000" dirty="0">
                <a:latin typeface="Comic Sans MS" panose="030F0702030302020204" pitchFamily="66" charset="0"/>
              </a:rPr>
              <a:t> in all directions.</a:t>
            </a:r>
          </a:p>
          <a:p>
            <a:pPr marL="285750" indent="-285750" eaLnBrk="0" hangingPunct="0">
              <a:buFont typeface="Wingdings" panose="05000000000000000000" pitchFamily="2" charset="2"/>
              <a:buChar char="q"/>
            </a:pPr>
            <a:r>
              <a:rPr lang="en-GB" sz="2000" dirty="0" smtClean="0">
                <a:latin typeface="Comic Sans MS" panose="030F0702030302020204" pitchFamily="66" charset="0"/>
              </a:rPr>
              <a:t> </a:t>
            </a:r>
            <a:r>
              <a:rPr lang="en-GB" sz="2000" dirty="0">
                <a:latin typeface="Comic Sans MS" panose="030F0702030302020204" pitchFamily="66" charset="0"/>
              </a:rPr>
              <a:t>So, </a:t>
            </a: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anisotropy</a:t>
            </a:r>
            <a:r>
              <a:rPr lang="en-GB" sz="2000" dirty="0">
                <a:latin typeface="Comic Sans MS" panose="030F0702030302020204" pitchFamily="66" charset="0"/>
              </a:rPr>
              <a:t> is </a:t>
            </a: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non -uniformity</a:t>
            </a:r>
            <a:r>
              <a:rPr lang="en-GB" sz="2000" dirty="0">
                <a:latin typeface="Comic Sans MS" panose="030F0702030302020204" pitchFamily="66" charset="0"/>
              </a:rPr>
              <a:t>.</a:t>
            </a:r>
          </a:p>
          <a:p>
            <a:pPr marL="285750" indent="-285750" eaLnBrk="0" hangingPunct="0">
              <a:buFont typeface="Wingdings" panose="05000000000000000000" pitchFamily="2" charset="2"/>
              <a:buChar char="q"/>
            </a:pPr>
            <a:r>
              <a:rPr lang="en-GB" sz="2000" dirty="0" smtClean="0">
                <a:latin typeface="Comic Sans MS" panose="030F0702030302020204" pitchFamily="66" charset="0"/>
              </a:rPr>
              <a:t>Now </a:t>
            </a:r>
            <a:r>
              <a:rPr lang="en-GB" sz="2000" dirty="0">
                <a:latin typeface="Comic Sans MS" panose="030F0702030302020204" pitchFamily="66" charset="0"/>
              </a:rPr>
              <a:t>for different compounds this anisotropy is different as different distribution of electrons around nuclei</a:t>
            </a:r>
            <a:r>
              <a:rPr lang="en-GB" sz="2000" dirty="0" smtClean="0">
                <a:latin typeface="Comic Sans MS" panose="030F0702030302020204" pitchFamily="66" charset="0"/>
              </a:rPr>
              <a:t>. These compounds are: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GB" sz="2000" dirty="0">
                <a:latin typeface="Comic Sans MS" panose="030F0702030302020204" pitchFamily="66" charset="0"/>
              </a:rPr>
              <a:t>	Alkene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 Alkyne</a:t>
            </a:r>
            <a:endParaRPr lang="en-GB" sz="2000" dirty="0">
              <a:latin typeface="Comic Sans MS" panose="030F0702030302020204" pitchFamily="66" charset="0"/>
            </a:endParaRP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 Benzene</a:t>
            </a:r>
            <a:endParaRPr lang="en-GB" sz="2000" dirty="0">
              <a:latin typeface="Comic Sans MS" panose="030F0702030302020204" pitchFamily="66" charset="0"/>
            </a:endParaRP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 Others</a:t>
            </a:r>
            <a:endParaRPr lang="en-GB" sz="2000" dirty="0">
              <a:latin typeface="Comic Sans MS" panose="030F0702030302020204" pitchFamily="66" charset="0"/>
            </a:endParaRPr>
          </a:p>
          <a:p>
            <a:pPr marL="285750" indent="-285750" eaLnBrk="0" hangingPunct="0">
              <a:buFont typeface="Wingdings" panose="05000000000000000000" pitchFamily="2" charset="2"/>
              <a:buChar char="q"/>
            </a:pPr>
            <a:endParaRPr lang="en-GB" sz="2000" dirty="0" smtClean="0">
              <a:latin typeface="Comic Sans MS" panose="030F0702030302020204" pitchFamily="66" charset="0"/>
            </a:endParaRPr>
          </a:p>
          <a:p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68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674"/>
    </mc:Choice>
    <mc:Fallback xmlns="">
      <p:transition spd="slow" advTm="50674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18774"/>
            <a:ext cx="8911687" cy="599572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Factors affecting chemical shift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36880" y="1309319"/>
          <a:ext cx="3513221" cy="5123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222375" y="1591706"/>
            <a:ext cx="81354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GB" sz="2800" dirty="0">
                <a:solidFill>
                  <a:srgbClr val="C00000"/>
                </a:solidFill>
                <a:latin typeface="Comic Sans MS" panose="030F0702030302020204" pitchFamily="66" charset="0"/>
              </a:rPr>
              <a:t>	Alkene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GB" sz="2400" dirty="0">
                <a:latin typeface="Comic Sans MS" panose="030F0702030302020204" pitchFamily="66" charset="0"/>
              </a:rPr>
              <a:t>  protons adjacent to </a:t>
            </a:r>
            <a:r>
              <a:rPr lang="en-GB" sz="2400" dirty="0" smtClean="0">
                <a:latin typeface="Comic Sans MS" panose="030F0702030302020204" pitchFamily="66" charset="0"/>
              </a:rPr>
              <a:t>alkene (C=C-H) are </a:t>
            </a:r>
            <a:r>
              <a:rPr lang="en-GB" sz="2400" dirty="0" err="1">
                <a:latin typeface="Comic Sans MS" panose="030F0702030302020204" pitchFamily="66" charset="0"/>
              </a:rPr>
              <a:t>deshielded</a:t>
            </a:r>
            <a:r>
              <a:rPr lang="en-GB" sz="2400" dirty="0">
                <a:latin typeface="Comic Sans MS" panose="030F0702030302020204" pitchFamily="66" charset="0"/>
              </a:rPr>
              <a:t>	by anisotropy </a:t>
            </a:r>
            <a:r>
              <a:rPr lang="en-GB" sz="2400" dirty="0" smtClean="0">
                <a:latin typeface="Comic Sans MS" panose="030F0702030302020204" pitchFamily="66" charset="0"/>
              </a:rPr>
              <a:t>effect, so, chemical </a:t>
            </a:r>
            <a:r>
              <a:rPr lang="en-GB" sz="2400" dirty="0">
                <a:latin typeface="Comic Sans MS" panose="030F0702030302020204" pitchFamily="66" charset="0"/>
              </a:rPr>
              <a:t>shift will be induced.</a:t>
            </a:r>
            <a:endParaRPr lang="en-GB" sz="2400" dirty="0" smtClean="0">
              <a:latin typeface="Comic Sans MS" panose="030F0702030302020204" pitchFamily="66" charset="0"/>
            </a:endParaRPr>
          </a:p>
          <a:p>
            <a:endParaRPr lang="en-GB" sz="2000" dirty="0">
              <a:latin typeface="Comic Sans MS" panose="030F0702030302020204" pitchFamily="66" charset="0"/>
            </a:endParaRPr>
          </a:p>
        </p:txBody>
      </p:sp>
      <p:pic>
        <p:nvPicPr>
          <p:cNvPr id="6" name="Picture 6" descr="0014b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234" y="3460378"/>
            <a:ext cx="83058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6803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388"/>
    </mc:Choice>
    <mc:Fallback xmlns="">
      <p:transition spd="slow" advTm="52388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18774"/>
            <a:ext cx="8911687" cy="599572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Factors affecting chemical shift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36880" y="1309319"/>
          <a:ext cx="3513221" cy="5123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01352" y="1107614"/>
            <a:ext cx="813547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n-GB" sz="2800" dirty="0">
                <a:solidFill>
                  <a:srgbClr val="C00000"/>
                </a:solidFill>
                <a:latin typeface="Comic Sans MS" panose="030F0702030302020204" pitchFamily="66" charset="0"/>
              </a:rPr>
              <a:t>	</a:t>
            </a:r>
            <a:r>
              <a:rPr lang="en-GB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Alkyne</a:t>
            </a:r>
            <a:endParaRPr lang="en-GB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n-GB" sz="2400" dirty="0">
                <a:latin typeface="Comic Sans MS" panose="030F0702030302020204" pitchFamily="66" charset="0"/>
              </a:rPr>
              <a:t>  </a:t>
            </a:r>
            <a:r>
              <a:rPr lang="en-GB" sz="2000" dirty="0" smtClean="0">
                <a:latin typeface="Comic Sans MS" panose="030F0702030302020204" pitchFamily="66" charset="0"/>
              </a:rPr>
              <a:t>All groups in a molecule having</a:t>
            </a:r>
            <a:r>
              <a:rPr lang="en-GB" sz="2000" dirty="0">
                <a:latin typeface="Comic Sans MS" panose="030F0702030302020204" pitchFamily="66" charset="0"/>
              </a:rPr>
              <a:t>	</a:t>
            </a:r>
            <a:r>
              <a:rPr lang="en-GB" sz="2000" dirty="0" smtClean="0">
                <a:latin typeface="Comic Sans MS" panose="030F0702030302020204" pitchFamily="66" charset="0"/>
              </a:rPr>
              <a:t> </a:t>
            </a:r>
            <a:r>
              <a:rPr lang="el-GR" sz="2000" dirty="0" smtClean="0">
                <a:latin typeface="Comic Sans MS" panose="030F0702030302020204" pitchFamily="66" charset="0"/>
              </a:rPr>
              <a:t>π</a:t>
            </a:r>
            <a:r>
              <a:rPr lang="en-GB" sz="2000" dirty="0" smtClean="0">
                <a:latin typeface="Comic Sans MS" panose="030F0702030302020204" pitchFamily="66" charset="0"/>
              </a:rPr>
              <a:t> electrons generate </a:t>
            </a:r>
            <a:r>
              <a:rPr lang="en-GB" sz="2000" dirty="0">
                <a:latin typeface="Comic Sans MS" panose="030F0702030302020204" pitchFamily="66" charset="0"/>
              </a:rPr>
              <a:t>secondary anisotropic field.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n-GB" sz="2000" dirty="0" smtClean="0">
                <a:latin typeface="Comic Sans MS" panose="030F0702030302020204" pitchFamily="66" charset="0"/>
              </a:rPr>
              <a:t>In alkynes (</a:t>
            </a:r>
            <a:r>
              <a:rPr lang="en-GB" sz="2000" dirty="0">
                <a:latin typeface="Comic Sans MS" panose="030F0702030302020204" pitchFamily="66" charset="0"/>
              </a:rPr>
              <a:t>C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≡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C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r>
              <a:rPr lang="en-GB" sz="2000" dirty="0" smtClean="0">
                <a:latin typeface="Comic Sans MS" panose="030F0702030302020204" pitchFamily="66" charset="0"/>
              </a:rPr>
              <a:t>the</a:t>
            </a:r>
            <a:r>
              <a:rPr lang="en-GB" sz="2000" dirty="0">
                <a:latin typeface="Comic Sans MS" panose="030F0702030302020204" pitchFamily="66" charset="0"/>
              </a:rPr>
              <a:t>	</a:t>
            </a:r>
            <a:r>
              <a:rPr lang="en-GB" sz="2000" dirty="0" smtClean="0">
                <a:latin typeface="Comic Sans MS" panose="030F0702030302020204" pitchFamily="66" charset="0"/>
              </a:rPr>
              <a:t> system</a:t>
            </a:r>
            <a:r>
              <a:rPr lang="en-GB" sz="2000" dirty="0">
                <a:latin typeface="Comic Sans MS" panose="030F0702030302020204" pitchFamily="66" charset="0"/>
              </a:rPr>
              <a:t>	</a:t>
            </a:r>
            <a:r>
              <a:rPr lang="en-GB" sz="2000" dirty="0" smtClean="0">
                <a:latin typeface="Comic Sans MS" panose="030F0702030302020204" pitchFamily="66" charset="0"/>
              </a:rPr>
              <a:t> will shields</a:t>
            </a:r>
            <a:r>
              <a:rPr lang="en-GB" sz="2000" dirty="0">
                <a:latin typeface="Comic Sans MS" panose="030F0702030302020204" pitchFamily="66" charset="0"/>
              </a:rPr>
              <a:t>	</a:t>
            </a:r>
            <a:r>
              <a:rPr lang="en-GB" sz="2000" dirty="0" smtClean="0">
                <a:latin typeface="Comic Sans MS" panose="030F0702030302020204" pitchFamily="66" charset="0"/>
              </a:rPr>
              <a:t> the proton, thus</a:t>
            </a:r>
            <a:endParaRPr lang="en-GB" sz="2000" dirty="0">
              <a:latin typeface="Comic Sans MS" panose="030F0702030302020204" pitchFamily="66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n-GB" sz="2000" dirty="0">
                <a:latin typeface="Comic Sans MS" panose="030F0702030302020204" pitchFamily="66" charset="0"/>
              </a:rPr>
              <a:t>causing decrease in chemical shift of alkynes.</a:t>
            </a:r>
          </a:p>
          <a:p>
            <a:pPr algn="just" eaLnBrk="0" hangingPunct="0"/>
            <a:r>
              <a:rPr lang="en-GB" sz="2000" dirty="0">
                <a:latin typeface="Comic Sans MS" panose="030F0702030302020204" pitchFamily="66" charset="0"/>
              </a:rPr>
              <a:t>	Also the </a:t>
            </a:r>
            <a:r>
              <a:rPr lang="en-GB" sz="2000" dirty="0" smtClean="0">
                <a:latin typeface="Comic Sans MS" panose="030F0702030302020204" pitchFamily="66" charset="0"/>
              </a:rPr>
              <a:t>proton next </a:t>
            </a:r>
            <a:r>
              <a:rPr lang="en-GB" sz="2000" dirty="0">
                <a:latin typeface="Comic Sans MS" panose="030F0702030302020204" pitchFamily="66" charset="0"/>
              </a:rPr>
              <a:t>to the alkynes carbon experience the anisotropic effect towards shielded side.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n-GB" sz="2400" dirty="0">
              <a:latin typeface="Comic Sans MS" panose="030F0702030302020204" pitchFamily="66" charset="0"/>
            </a:endParaRPr>
          </a:p>
          <a:p>
            <a:pPr algn="just"/>
            <a:endParaRPr lang="en-GB" sz="2000" dirty="0">
              <a:latin typeface="Comic Sans MS" panose="030F0702030302020204" pitchFamily="66" charset="0"/>
            </a:endParaRPr>
          </a:p>
        </p:txBody>
      </p:sp>
      <p:pic>
        <p:nvPicPr>
          <p:cNvPr id="7" name="Picture 6" descr="0014c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728" y="3644153"/>
            <a:ext cx="7391400" cy="298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3911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045"/>
    </mc:Choice>
    <mc:Fallback xmlns="">
      <p:transition spd="slow" advTm="42045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18774"/>
            <a:ext cx="8911687" cy="599572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Factors affecting chemical shift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36880" y="1309319"/>
          <a:ext cx="3513221" cy="5123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01352" y="1107614"/>
            <a:ext cx="8135471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GB" sz="2800" dirty="0">
                <a:solidFill>
                  <a:srgbClr val="C00000"/>
                </a:solidFill>
                <a:latin typeface="Comic Sans MS" panose="030F0702030302020204" pitchFamily="66" charset="0"/>
              </a:rPr>
              <a:t>	</a:t>
            </a:r>
            <a:r>
              <a:rPr lang="en-GB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Benzene</a:t>
            </a:r>
            <a:endParaRPr lang="en-GB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Comic Sans MS" panose="030F0702030302020204" pitchFamily="66" charset="0"/>
              </a:rPr>
              <a:t>  </a:t>
            </a:r>
            <a:r>
              <a:rPr lang="en-GB" sz="2000" dirty="0">
                <a:latin typeface="Comic Sans MS" panose="030F0702030302020204" pitchFamily="66" charset="0"/>
              </a:rPr>
              <a:t>In a magnetic field, the six </a:t>
            </a:r>
            <a:r>
              <a:rPr lang="el-GR" sz="2000" dirty="0" smtClean="0">
                <a:latin typeface="Comic Sans MS" panose="030F0702030302020204" pitchFamily="66" charset="0"/>
              </a:rPr>
              <a:t>π</a:t>
            </a:r>
            <a:r>
              <a:rPr lang="en-GB" sz="2000" dirty="0" smtClean="0">
                <a:latin typeface="Comic Sans MS" panose="030F0702030302020204" pitchFamily="66" charset="0"/>
              </a:rPr>
              <a:t> </a:t>
            </a:r>
            <a:r>
              <a:rPr lang="en-GB" sz="2000" dirty="0">
                <a:latin typeface="Comic Sans MS" panose="030F0702030302020204" pitchFamily="66" charset="0"/>
              </a:rPr>
              <a:t>electrons in benzene circulate around the ring creating a ring current.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GB" sz="2000" dirty="0">
                <a:latin typeface="Comic Sans MS" panose="030F0702030302020204" pitchFamily="66" charset="0"/>
              </a:rPr>
              <a:t>The magnetic field induced by these moving electrons reinforces the applied magnetic field in the vicinity of the protons.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GB" sz="2000" dirty="0">
                <a:latin typeface="Comic Sans MS" panose="030F0702030302020204" pitchFamily="66" charset="0"/>
              </a:rPr>
              <a:t>The protons thus feel a stronger magnetic field and a higher frequency is needed for resonance. Thus they are </a:t>
            </a:r>
            <a:r>
              <a:rPr lang="en-GB" sz="2000" dirty="0" err="1">
                <a:latin typeface="Comic Sans MS" panose="030F0702030302020204" pitchFamily="66" charset="0"/>
              </a:rPr>
              <a:t>deshielded</a:t>
            </a:r>
            <a:r>
              <a:rPr lang="en-GB" sz="2000" dirty="0">
                <a:latin typeface="Comic Sans MS" panose="030F0702030302020204" pitchFamily="66" charset="0"/>
              </a:rPr>
              <a:t> and absorb downfield.</a:t>
            </a:r>
            <a:endParaRPr lang="en-GB" sz="2400" dirty="0" smtClean="0">
              <a:latin typeface="Comic Sans MS" panose="030F0702030302020204" pitchFamily="66" charset="0"/>
            </a:endParaRPr>
          </a:p>
          <a:p>
            <a:endParaRPr lang="en-GB" sz="2000" dirty="0">
              <a:latin typeface="Comic Sans MS" panose="030F0702030302020204" pitchFamily="66" charset="0"/>
            </a:endParaRPr>
          </a:p>
        </p:txBody>
      </p:sp>
      <p:pic>
        <p:nvPicPr>
          <p:cNvPr id="6" name="Picture 6" descr="0014a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254" y="4092399"/>
            <a:ext cx="7200000" cy="2683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4944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648"/>
    </mc:Choice>
    <mc:Fallback xmlns="">
      <p:transition spd="slow" advTm="62648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18774"/>
            <a:ext cx="8911687" cy="599572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Factors affecting chemical shift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36880" y="1309319"/>
          <a:ext cx="3513221" cy="5123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01352" y="744545"/>
            <a:ext cx="813547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GB" sz="2800" dirty="0">
                <a:solidFill>
                  <a:srgbClr val="C00000"/>
                </a:solidFill>
                <a:latin typeface="Comic Sans MS" panose="030F0702030302020204" pitchFamily="66" charset="0"/>
              </a:rPr>
              <a:t>	</a:t>
            </a:r>
            <a:r>
              <a:rPr lang="en-GB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Others</a:t>
            </a:r>
            <a:endParaRPr lang="en-GB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eaLnBrk="0" hangingPunct="0"/>
            <a:r>
              <a:rPr lang="en-GB" sz="2400" dirty="0" smtClean="0">
                <a:latin typeface="Comic Sans MS" panose="030F0702030302020204" pitchFamily="66" charset="0"/>
              </a:rPr>
              <a:t>  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54588" y="1220602"/>
            <a:ext cx="7308000" cy="557509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37294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766"/>
    </mc:Choice>
    <mc:Fallback xmlns="">
      <p:transition spd="slow" advTm="39766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18774"/>
            <a:ext cx="8911687" cy="599572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Factors affecting chemical shift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4642154"/>
              </p:ext>
            </p:extLst>
          </p:nvPr>
        </p:nvGraphicFramePr>
        <p:xfrm>
          <a:off x="336880" y="1309319"/>
          <a:ext cx="3513221" cy="5123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39988" y="1363107"/>
            <a:ext cx="81354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GB" sz="2800" dirty="0">
                <a:solidFill>
                  <a:srgbClr val="C00000"/>
                </a:solidFill>
                <a:latin typeface="Comic Sans MS" panose="030F0702030302020204" pitchFamily="66" charset="0"/>
              </a:rPr>
              <a:t>	H</a:t>
            </a:r>
            <a:r>
              <a:rPr lang="en-GB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ydrogen bonding (HB) effect</a:t>
            </a:r>
            <a:endParaRPr lang="en-GB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marL="342900" indent="-342900" eaLnBrk="0" hangingPunct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Comic Sans MS" panose="030F0702030302020204" pitchFamily="66" charset="0"/>
              </a:rPr>
              <a:t>  </a:t>
            </a:r>
            <a:r>
              <a:rPr lang="en-GB" sz="2000" dirty="0" smtClean="0">
                <a:latin typeface="Comic Sans MS" panose="030F0702030302020204" pitchFamily="66" charset="0"/>
              </a:rPr>
              <a:t>The chemical shift depends on how much HB is taking place (observed in high conc. solutions.</a:t>
            </a:r>
          </a:p>
          <a:p>
            <a:pPr marL="342900" indent="-342900" eaLnBrk="0" hangingPunct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2000" dirty="0" smtClean="0">
                <a:latin typeface="Comic Sans MS" panose="030F0702030302020204" pitchFamily="66" charset="0"/>
              </a:rPr>
              <a:t>HB lengthens the O-H bonds and reduces the valence electron density around the proton, so, it is </a:t>
            </a:r>
            <a:r>
              <a:rPr lang="en-GB" sz="2000" dirty="0" err="1" smtClean="0">
                <a:latin typeface="Comic Sans MS" panose="030F0702030302020204" pitchFamily="66" charset="0"/>
              </a:rPr>
              <a:t>deshielded</a:t>
            </a:r>
            <a:r>
              <a:rPr lang="en-GB" sz="2000" dirty="0" smtClean="0">
                <a:latin typeface="Comic Sans MS" panose="030F0702030302020204" pitchFamily="66" charset="0"/>
              </a:rPr>
              <a:t> and shifted downfield in the NMR spectrum.</a:t>
            </a:r>
          </a:p>
          <a:p>
            <a:pPr marL="342900" indent="-342900" eaLnBrk="0" hangingPunct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2000" dirty="0" smtClean="0">
                <a:latin typeface="Comic Sans MS" panose="030F0702030302020204" pitchFamily="66" charset="0"/>
              </a:rPr>
              <a:t>Alcohols vary in chemical shift from 0.5 ppm (free OH) to about 5.0 ppm (lots of HB).</a:t>
            </a:r>
          </a:p>
          <a:p>
            <a:pPr eaLnBrk="0" hangingPunct="0"/>
            <a:endParaRPr lang="en-GB" sz="2400" dirty="0" smtClean="0">
              <a:latin typeface="Comic Sans MS" panose="030F0702030302020204" pitchFamily="66" charset="0"/>
            </a:endParaRPr>
          </a:p>
          <a:p>
            <a:pPr eaLnBrk="0" hangingPunct="0"/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764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304"/>
    </mc:Choice>
    <mc:Fallback xmlns="">
      <p:transition spd="slow" advTm="66304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18774"/>
            <a:ext cx="8911687" cy="599572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Factors affecting chemical shift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3866496"/>
              </p:ext>
            </p:extLst>
          </p:nvPr>
        </p:nvGraphicFramePr>
        <p:xfrm>
          <a:off x="336880" y="1309319"/>
          <a:ext cx="3513221" cy="5123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39988" y="1363107"/>
            <a:ext cx="81354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GB" sz="2800" dirty="0">
                <a:solidFill>
                  <a:srgbClr val="C00000"/>
                </a:solidFill>
                <a:latin typeface="Comic Sans MS" panose="030F0702030302020204" pitchFamily="66" charset="0"/>
              </a:rPr>
              <a:t>	</a:t>
            </a:r>
            <a:r>
              <a:rPr lang="en-GB" sz="28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Vanderwaal's</a:t>
            </a:r>
            <a:r>
              <a:rPr lang="en-GB" sz="2800" dirty="0">
                <a:solidFill>
                  <a:srgbClr val="C00000"/>
                </a:solidFill>
                <a:latin typeface="Comic Sans MS" panose="030F0702030302020204" pitchFamily="66" charset="0"/>
              </a:rPr>
              <a:t>	</a:t>
            </a:r>
            <a:r>
              <a:rPr lang="en-GB" sz="28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Dishielding</a:t>
            </a:r>
            <a:endParaRPr lang="en-GB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marL="342900" indent="-342900" eaLnBrk="0" hangingPunct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Comic Sans MS" panose="030F0702030302020204" pitchFamily="66" charset="0"/>
              </a:rPr>
              <a:t>  </a:t>
            </a:r>
            <a:r>
              <a:rPr lang="en-GB" sz="2000" dirty="0">
                <a:latin typeface="Comic Sans MS" panose="030F0702030302020204" pitchFamily="66" charset="0"/>
              </a:rPr>
              <a:t>I</a:t>
            </a:r>
            <a:r>
              <a:rPr lang="en-GB" sz="2000" dirty="0" smtClean="0">
                <a:latin typeface="Comic Sans MS" panose="030F0702030302020204" pitchFamily="66" charset="0"/>
              </a:rPr>
              <a:t>n overcrowded molecules, it is possible that some protons may be </a:t>
            </a:r>
            <a:r>
              <a:rPr lang="en-GB" sz="2000" dirty="0">
                <a:latin typeface="Comic Sans MS" panose="030F0702030302020204" pitchFamily="66" charset="0"/>
              </a:rPr>
              <a:t>occupying sterically hindered </a:t>
            </a:r>
            <a:r>
              <a:rPr lang="en-GB" sz="2000" dirty="0" smtClean="0">
                <a:latin typeface="Comic Sans MS" panose="030F0702030302020204" pitchFamily="66" charset="0"/>
              </a:rPr>
              <a:t>position.</a:t>
            </a:r>
          </a:p>
          <a:p>
            <a:pPr marL="342900" indent="-342900" eaLnBrk="0" hangingPunct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2000" dirty="0" smtClean="0">
                <a:latin typeface="Comic Sans MS" panose="030F0702030302020204" pitchFamily="66" charset="0"/>
              </a:rPr>
              <a:t>Electronegative cloud of bulky groups (hindering groups) will tend to </a:t>
            </a:r>
            <a:r>
              <a:rPr lang="en-GB" sz="2000" dirty="0" err="1" smtClean="0">
                <a:latin typeface="Comic Sans MS" panose="030F0702030302020204" pitchFamily="66" charset="0"/>
              </a:rPr>
              <a:t>repell</a:t>
            </a:r>
            <a:r>
              <a:rPr lang="en-GB" sz="2000" dirty="0" smtClean="0">
                <a:latin typeface="Comic Sans MS" panose="030F0702030302020204" pitchFamily="66" charset="0"/>
              </a:rPr>
              <a:t> the electron cloud surrounding proton.</a:t>
            </a:r>
          </a:p>
          <a:p>
            <a:pPr marL="342900" indent="-342900" eaLnBrk="0" hangingPunct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2000" dirty="0" smtClean="0">
                <a:latin typeface="Comic Sans MS" panose="030F0702030302020204" pitchFamily="66" charset="0"/>
              </a:rPr>
              <a:t>Thus, such a proton will be </a:t>
            </a:r>
            <a:r>
              <a:rPr lang="en-GB" sz="2000" dirty="0" err="1" smtClean="0">
                <a:latin typeface="Comic Sans MS" panose="030F0702030302020204" pitchFamily="66" charset="0"/>
              </a:rPr>
              <a:t>deshielded</a:t>
            </a:r>
            <a:r>
              <a:rPr lang="en-GB" sz="2000" dirty="0" smtClean="0">
                <a:latin typeface="Comic Sans MS" panose="030F0702030302020204" pitchFamily="66" charset="0"/>
              </a:rPr>
              <a:t> and will resonate a slightly higher values of </a:t>
            </a:r>
            <a:r>
              <a:rPr lang="el-GR" sz="2000" dirty="0" smtClean="0">
                <a:latin typeface="Comic Sans MS" panose="030F0702030302020204" pitchFamily="66" charset="0"/>
              </a:rPr>
              <a:t>δ</a:t>
            </a:r>
            <a:r>
              <a:rPr lang="en-GB" sz="2000" dirty="0" smtClean="0">
                <a:latin typeface="Comic Sans MS" panose="030F0702030302020204" pitchFamily="66" charset="0"/>
              </a:rPr>
              <a:t> (chemical shift) than expected in the absence of this effect</a:t>
            </a:r>
          </a:p>
          <a:p>
            <a:pPr eaLnBrk="0" hangingPunct="0"/>
            <a:endParaRPr lang="en-GB" sz="2400" dirty="0" smtClean="0">
              <a:latin typeface="Comic Sans MS" panose="030F0702030302020204" pitchFamily="66" charset="0"/>
            </a:endParaRPr>
          </a:p>
          <a:p>
            <a:pPr eaLnBrk="0" hangingPunct="0"/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468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454"/>
    </mc:Choice>
    <mc:Fallback xmlns="">
      <p:transition spd="slow" advTm="8945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2133600" y="152401"/>
            <a:ext cx="784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latin typeface="Comic Sans MS" panose="030F0702030302020204" pitchFamily="66" charset="0"/>
              </a:rPr>
              <a:t>Nuclear Magnetic Resonance Spectroscopy</a:t>
            </a:r>
            <a:endParaRPr lang="en-US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1752600" y="1219200"/>
            <a:ext cx="8610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n-US" altLang="en-US" sz="2400" dirty="0">
                <a:latin typeface="Comic Sans MS" panose="030F0702030302020204" pitchFamily="66" charset="0"/>
              </a:rPr>
              <a:t>An NMR spectrum is a plot of the intensity of a peak against its chemical shift, measured in </a:t>
            </a:r>
            <a:r>
              <a:rPr lang="en-US" altLang="en-US" sz="2400" dirty="0">
                <a:solidFill>
                  <a:schemeClr val="accent2"/>
                </a:solidFill>
                <a:latin typeface="Comic Sans MS" panose="030F0702030302020204" pitchFamily="66" charset="0"/>
              </a:rPr>
              <a:t>parts per million (ppm)</a:t>
            </a:r>
            <a:r>
              <a:rPr lang="en-US" altLang="en-US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2057400" y="609600"/>
            <a:ext cx="419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baseline="30000" dirty="0">
                <a:latin typeface="Comic Sans MS" panose="030F0702030302020204" pitchFamily="66" charset="0"/>
              </a:rPr>
              <a:t>1</a:t>
            </a:r>
            <a:r>
              <a:rPr lang="en-US" altLang="en-US" sz="2400" b="1" dirty="0">
                <a:latin typeface="Comic Sans MS" panose="030F0702030302020204" pitchFamily="66" charset="0"/>
              </a:rPr>
              <a:t>H NMR—The Spectrum</a:t>
            </a:r>
            <a:endParaRPr lang="en-US" altLang="en-US" sz="2400" b="1" dirty="0">
              <a:latin typeface="Arial" panose="020B0604020202020204" pitchFamily="34" charset="0"/>
            </a:endParaRPr>
          </a:p>
        </p:txBody>
      </p:sp>
      <p:pic>
        <p:nvPicPr>
          <p:cNvPr id="17414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598" y="2227730"/>
            <a:ext cx="7776000" cy="4407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158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570"/>
    </mc:Choice>
    <mc:Fallback xmlns="">
      <p:transition spd="slow" advTm="5457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2286000" y="319088"/>
            <a:ext cx="7696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latin typeface="Comic Sans MS" panose="030F0702030302020204" pitchFamily="66" charset="0"/>
              </a:rPr>
              <a:t>Nuclear Magnetic Resonance Spectroscopy</a:t>
            </a:r>
            <a:endParaRPr lang="en-US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1752600" y="1695451"/>
            <a:ext cx="86868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000" dirty="0">
                <a:latin typeface="Comic Sans MS" panose="030F0702030302020204" pitchFamily="66" charset="0"/>
              </a:rPr>
              <a:t>NMR absorptions generally appear as sharp peaks.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000" dirty="0">
                <a:latin typeface="Comic Sans MS" panose="030F0702030302020204" pitchFamily="66" charset="0"/>
              </a:rPr>
              <a:t>Increasing chemical shift is plotted from left to right.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000" dirty="0">
                <a:latin typeface="Comic Sans MS" panose="030F0702030302020204" pitchFamily="66" charset="0"/>
              </a:rPr>
              <a:t>Most protons absorb between 0-10 ppm. 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000" dirty="0">
                <a:latin typeface="Comic Sans MS" panose="030F0702030302020204" pitchFamily="66" charset="0"/>
              </a:rPr>
              <a:t>The terms “</a:t>
            </a:r>
            <a:r>
              <a:rPr lang="en-US" altLang="en-US" sz="2000" dirty="0" err="1">
                <a:latin typeface="Comic Sans MS" panose="030F0702030302020204" pitchFamily="66" charset="0"/>
              </a:rPr>
              <a:t>upfield</a:t>
            </a:r>
            <a:r>
              <a:rPr lang="en-US" altLang="en-US" sz="2000" dirty="0">
                <a:latin typeface="Comic Sans MS" panose="030F0702030302020204" pitchFamily="66" charset="0"/>
              </a:rPr>
              <a:t>” and “downfield” describe the relative location of peaks. </a:t>
            </a:r>
            <a:r>
              <a:rPr lang="en-US" altLang="en-US" sz="20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Upfield</a:t>
            </a:r>
            <a:r>
              <a:rPr lang="en-US" altLang="en-US" sz="2000" dirty="0">
                <a:latin typeface="Comic Sans MS" panose="030F0702030302020204" pitchFamily="66" charset="0"/>
              </a:rPr>
              <a:t> means to the </a:t>
            </a:r>
            <a:r>
              <a:rPr lang="en-US" alt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right</a:t>
            </a:r>
            <a:r>
              <a:rPr lang="en-US" altLang="en-US" sz="2000" dirty="0">
                <a:latin typeface="Comic Sans MS" panose="030F0702030302020204" pitchFamily="66" charset="0"/>
              </a:rPr>
              <a:t>. </a:t>
            </a:r>
            <a:r>
              <a:rPr lang="en-US" altLang="en-US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Downfield</a:t>
            </a:r>
            <a:r>
              <a:rPr lang="en-US" altLang="en-US" sz="2000" dirty="0">
                <a:latin typeface="Comic Sans MS" panose="030F0702030302020204" pitchFamily="66" charset="0"/>
              </a:rPr>
              <a:t> means to the </a:t>
            </a:r>
            <a:r>
              <a:rPr lang="en-US" altLang="en-US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left</a:t>
            </a:r>
            <a:r>
              <a:rPr lang="en-US" altLang="en-US" sz="2000" dirty="0">
                <a:latin typeface="Comic Sans MS" panose="030F0702030302020204" pitchFamily="66" charset="0"/>
              </a:rPr>
              <a:t>.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000" dirty="0">
                <a:latin typeface="Comic Sans MS" panose="030F0702030302020204" pitchFamily="66" charset="0"/>
              </a:rPr>
              <a:t>NMR absorptions are measured relative to the position of a reference peak at 0 ppm on the </a:t>
            </a:r>
            <a:r>
              <a:rPr lang="en-US" altLang="en-US" sz="2000" dirty="0">
                <a:latin typeface="Symbol" panose="05050102010706020507" pitchFamily="18" charset="2"/>
              </a:rPr>
              <a:t>d</a:t>
            </a:r>
            <a:r>
              <a:rPr lang="en-US" altLang="en-US" sz="2000" dirty="0">
                <a:latin typeface="Comic Sans MS" panose="030F0702030302020204" pitchFamily="66" charset="0"/>
              </a:rPr>
              <a:t> scale due to </a:t>
            </a:r>
            <a:r>
              <a:rPr lang="en-US" altLang="en-US" sz="2000" dirty="0" err="1">
                <a:latin typeface="Comic Sans MS" panose="030F0702030302020204" pitchFamily="66" charset="0"/>
              </a:rPr>
              <a:t>tetramethylsilane</a:t>
            </a:r>
            <a:r>
              <a:rPr lang="en-US" altLang="en-US" sz="2000" dirty="0">
                <a:latin typeface="Comic Sans MS" panose="030F0702030302020204" pitchFamily="66" charset="0"/>
              </a:rPr>
              <a:t> (TMS). </a:t>
            </a:r>
            <a:endParaRPr lang="en-US" altLang="en-US" sz="2000" dirty="0" smtClean="0"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000" dirty="0" smtClean="0">
                <a:latin typeface="Comic Sans MS" panose="030F0702030302020204" pitchFamily="66" charset="0"/>
              </a:rPr>
              <a:t>TMS </a:t>
            </a:r>
            <a:r>
              <a:rPr lang="en-US" altLang="en-US" sz="2000" dirty="0">
                <a:latin typeface="Comic Sans MS" panose="030F0702030302020204" pitchFamily="66" charset="0"/>
              </a:rPr>
              <a:t>is a volatile inert compound that gives a single peak </a:t>
            </a:r>
            <a:r>
              <a:rPr lang="en-US" altLang="en-US" sz="2000" b="1" dirty="0" err="1">
                <a:latin typeface="Comic Sans MS" panose="030F0702030302020204" pitchFamily="66" charset="0"/>
              </a:rPr>
              <a:t>upfield</a:t>
            </a:r>
            <a:r>
              <a:rPr lang="en-US" altLang="en-US" sz="2000" dirty="0">
                <a:latin typeface="Comic Sans MS" panose="030F0702030302020204" pitchFamily="66" charset="0"/>
              </a:rPr>
              <a:t> from typical NMR absorptions.</a:t>
            </a:r>
            <a:endParaRPr lang="en-US" altLang="en-US" sz="20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1905000" y="1035050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baseline="30000" dirty="0">
                <a:latin typeface="Comic Sans MS" panose="030F0702030302020204" pitchFamily="66" charset="0"/>
              </a:rPr>
              <a:t>1</a:t>
            </a:r>
            <a:r>
              <a:rPr lang="en-US" altLang="en-US" sz="2400" b="1" dirty="0">
                <a:latin typeface="Comic Sans MS" panose="030F0702030302020204" pitchFamily="66" charset="0"/>
              </a:rPr>
              <a:t>H NMR—The Spectrum</a:t>
            </a:r>
            <a:endParaRPr lang="en-US" altLang="en-US" sz="24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91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45"/>
    </mc:Choice>
    <mc:Fallback xmlns="">
      <p:transition spd="slow" advTm="234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2133600" y="152401"/>
            <a:ext cx="784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latin typeface="Comic Sans MS" panose="030F0702030302020204" pitchFamily="66" charset="0"/>
              </a:rPr>
              <a:t>Nuclear Magnetic Resonance Spectroscopy</a:t>
            </a:r>
            <a:endParaRPr lang="en-US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1752600" y="1219200"/>
            <a:ext cx="8610600" cy="4819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endParaRPr lang="en-US" altLang="en-US" sz="2400" dirty="0" smtClean="0">
              <a:latin typeface="Comic Sans MS" panose="030F0702030302020204" pitchFamily="66" charset="0"/>
            </a:endParaRPr>
          </a:p>
          <a:p>
            <a:r>
              <a:rPr lang="en-US" altLang="en-US" sz="2400" dirty="0">
                <a:latin typeface="Comic Sans MS" panose="030F0702030302020204" pitchFamily="66" charset="0"/>
              </a:rPr>
              <a:t>Four different features of a </a:t>
            </a:r>
            <a:r>
              <a:rPr lang="en-US" altLang="en-US" sz="2400" baseline="30000" dirty="0">
                <a:latin typeface="Comic Sans MS" panose="030F0702030302020204" pitchFamily="66" charset="0"/>
              </a:rPr>
              <a:t>1</a:t>
            </a:r>
            <a:r>
              <a:rPr lang="en-US" altLang="en-US" sz="2400" dirty="0">
                <a:latin typeface="Comic Sans MS" panose="030F0702030302020204" pitchFamily="66" charset="0"/>
              </a:rPr>
              <a:t>H NMR spectrum provide information about a compound’s structure:</a:t>
            </a:r>
          </a:p>
          <a:p>
            <a:pPr lvl="1"/>
            <a:r>
              <a:rPr lang="en-US" altLang="en-US" sz="2400" dirty="0">
                <a:latin typeface="Comic Sans MS" panose="030F0702030302020204" pitchFamily="66" charset="0"/>
              </a:rPr>
              <a:t>Position of signals</a:t>
            </a:r>
          </a:p>
          <a:p>
            <a:pPr lvl="1"/>
            <a:r>
              <a:rPr lang="en-US" altLang="en-US" sz="2400" dirty="0">
                <a:latin typeface="Comic Sans MS" panose="030F0702030302020204" pitchFamily="66" charset="0"/>
              </a:rPr>
              <a:t>Number of signals</a:t>
            </a:r>
          </a:p>
          <a:p>
            <a:pPr lvl="1"/>
            <a:r>
              <a:rPr lang="en-US" altLang="en-US" sz="2400" dirty="0">
                <a:latin typeface="Comic Sans MS" panose="030F0702030302020204" pitchFamily="66" charset="0"/>
              </a:rPr>
              <a:t>Intensity of signals.</a:t>
            </a:r>
          </a:p>
          <a:p>
            <a:pPr lvl="1"/>
            <a:r>
              <a:rPr lang="en-US" altLang="en-US" sz="2400" dirty="0">
                <a:latin typeface="Comic Sans MS" panose="030F0702030302020204" pitchFamily="66" charset="0"/>
              </a:rPr>
              <a:t>Spin-spin splitting of signals</a:t>
            </a:r>
            <a:r>
              <a:rPr lang="en-US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.</a:t>
            </a:r>
          </a:p>
          <a:p>
            <a:pPr lvl="1"/>
            <a:endParaRPr lang="en-US" altLang="en-US" sz="2400" dirty="0">
              <a:latin typeface="Comic Sans MS" panose="030F0702030302020204" pitchFamily="66" charset="0"/>
              <a:sym typeface="Symbol" panose="05050102010706020507" pitchFamily="18" charset="2"/>
            </a:endParaRPr>
          </a:p>
          <a:p>
            <a:pPr lvl="1"/>
            <a:endParaRPr lang="en-US" altLang="en-US" sz="2400" dirty="0">
              <a:latin typeface="Comic Sans MS" panose="030F0702030302020204" pitchFamily="66" charset="0"/>
              <a:sym typeface="Symbol" panose="05050102010706020507" pitchFamily="18" charset="2"/>
            </a:endParaRPr>
          </a:p>
          <a:p>
            <a:pPr>
              <a:buFontTx/>
              <a:buNone/>
            </a:pPr>
            <a:endParaRPr lang="en-US" altLang="en-US" sz="2400" dirty="0">
              <a:latin typeface="Comic Sans MS" panose="030F0702030302020204" pitchFamily="66" charset="0"/>
            </a:endParaRPr>
          </a:p>
          <a:p>
            <a:pPr algn="just" eaLnBrk="1" hangingPunct="1"/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2057399" y="1013010"/>
            <a:ext cx="59839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Features of </a:t>
            </a:r>
            <a:r>
              <a:rPr lang="en-US" altLang="en-US" sz="2400" b="1" baseline="30000" dirty="0">
                <a:latin typeface="Comic Sans MS" panose="030F0702030302020204" pitchFamily="66" charset="0"/>
              </a:rPr>
              <a:t>1</a:t>
            </a:r>
            <a:r>
              <a:rPr lang="en-US" altLang="en-US" sz="2400" b="1" dirty="0">
                <a:latin typeface="Comic Sans MS" panose="030F0702030302020204" pitchFamily="66" charset="0"/>
              </a:rPr>
              <a:t>H NMR spectrum  </a:t>
            </a:r>
          </a:p>
        </p:txBody>
      </p:sp>
    </p:spTree>
    <p:extLst>
      <p:ext uri="{BB962C8B-B14F-4D97-AF65-F5344CB8AC3E}">
        <p14:creationId xmlns:p14="http://schemas.microsoft.com/office/powerpoint/2010/main" val="411461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857"/>
    </mc:Choice>
    <mc:Fallback xmlns="">
      <p:transition spd="slow" advTm="118857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1143000"/>
          </a:xfrm>
        </p:spPr>
        <p:txBody>
          <a:bodyPr>
            <a:normAutofit/>
          </a:bodyPr>
          <a:lstStyle/>
          <a:p>
            <a:r>
              <a:rPr lang="en-US" altLang="en-US" sz="3200" dirty="0" smtClean="0">
                <a:latin typeface="Comic Sans MS" panose="030F0702030302020204" pitchFamily="66" charset="0"/>
              </a:rPr>
              <a:t>                 Magnetic </a:t>
            </a:r>
            <a:r>
              <a:rPr lang="en-US" altLang="en-US" sz="3200" dirty="0">
                <a:latin typeface="Comic Sans MS" panose="030F0702030302020204" pitchFamily="66" charset="0"/>
              </a:rPr>
              <a:t>Shielding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799" y="1524000"/>
            <a:ext cx="9031941" cy="4724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en-US" sz="2400" dirty="0">
                <a:latin typeface="Comic Sans MS" panose="030F0702030302020204" pitchFamily="66" charset="0"/>
              </a:rPr>
              <a:t>If all protons absorbed the same amount of energy in a given magnetic field, not much information could be obtained.</a:t>
            </a:r>
          </a:p>
          <a:p>
            <a:pPr>
              <a:lnSpc>
                <a:spcPct val="150000"/>
              </a:lnSpc>
            </a:pPr>
            <a:r>
              <a:rPr lang="en-US" altLang="en-US" sz="2400" dirty="0">
                <a:latin typeface="Comic Sans MS" panose="030F0702030302020204" pitchFamily="66" charset="0"/>
              </a:rPr>
              <a:t>But protons are surrounded by electrons that shield them from the external field.</a:t>
            </a:r>
          </a:p>
          <a:p>
            <a:pPr>
              <a:lnSpc>
                <a:spcPct val="150000"/>
              </a:lnSpc>
            </a:pPr>
            <a:r>
              <a:rPr lang="en-US" altLang="en-US" sz="2400" dirty="0">
                <a:latin typeface="Comic Sans MS" panose="030F0702030302020204" pitchFamily="66" charset="0"/>
              </a:rPr>
              <a:t>Circulating electrons create an induced magnetic field that opposes the external magnetic field.</a:t>
            </a:r>
            <a:r>
              <a:rPr lang="en-US" altLang="en-US" sz="2400" dirty="0"/>
              <a:t>                               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9268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321"/>
    </mc:Choice>
    <mc:Fallback xmlns="">
      <p:transition spd="slow" advTm="703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762000"/>
          </a:xfrm>
        </p:spPr>
        <p:txBody>
          <a:bodyPr>
            <a:normAutofit/>
          </a:bodyPr>
          <a:lstStyle/>
          <a:p>
            <a:r>
              <a:rPr lang="en-US" altLang="en-US" sz="3200" dirty="0" smtClean="0">
                <a:latin typeface="Comic Sans MS" panose="030F0702030302020204" pitchFamily="66" charset="0"/>
              </a:rPr>
              <a:t>                 Shielded </a:t>
            </a:r>
            <a:r>
              <a:rPr lang="en-US" altLang="en-US" sz="3200" dirty="0">
                <a:latin typeface="Comic Sans MS" panose="030F0702030302020204" pitchFamily="66" charset="0"/>
              </a:rPr>
              <a:t>Protons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295400"/>
            <a:ext cx="7772400" cy="1447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en-US" altLang="en-US" sz="2400" dirty="0">
                <a:latin typeface="Comic Sans MS" panose="030F0702030302020204" pitchFamily="66" charset="0"/>
              </a:rPr>
              <a:t>   Magnetic field strength must be increased for a shielded proton to flip at the same frequency.</a:t>
            </a:r>
          </a:p>
        </p:txBody>
      </p:sp>
      <p:pic>
        <p:nvPicPr>
          <p:cNvPr id="28678" name="Picture 6" descr="FG13_005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1" b="20000"/>
          <a:stretch>
            <a:fillRect/>
          </a:stretch>
        </p:blipFill>
        <p:spPr bwMode="auto">
          <a:xfrm>
            <a:off x="2689411" y="2971800"/>
            <a:ext cx="6997959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8665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060"/>
    </mc:Choice>
    <mc:Fallback xmlns="">
      <p:transition spd="slow" advTm="2606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457200"/>
            <a:ext cx="7772400" cy="990600"/>
          </a:xfrm>
        </p:spPr>
        <p:txBody>
          <a:bodyPr>
            <a:normAutofit/>
          </a:bodyPr>
          <a:lstStyle/>
          <a:p>
            <a:r>
              <a:rPr lang="en-US" altLang="en-US" sz="3200" dirty="0" smtClean="0">
                <a:latin typeface="Comic Sans MS" panose="030F0702030302020204" pitchFamily="66" charset="0"/>
              </a:rPr>
              <a:t>               Protons </a:t>
            </a:r>
            <a:r>
              <a:rPr lang="en-US" altLang="en-US" sz="3200" dirty="0">
                <a:latin typeface="Comic Sans MS" panose="030F0702030302020204" pitchFamily="66" charset="0"/>
              </a:rPr>
              <a:t>in a Molecule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19812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en-US" sz="2800" dirty="0">
                <a:latin typeface="Comic Sans MS" panose="030F0702030302020204" pitchFamily="66" charset="0"/>
              </a:rPr>
              <a:t>   Depending on their chemical environment, protons in a molecule are shielded by different amounts.</a:t>
            </a:r>
          </a:p>
        </p:txBody>
      </p:sp>
      <p:pic>
        <p:nvPicPr>
          <p:cNvPr id="29701" name="Picture 5" descr="FG13_05-01UN-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600" y="3694107"/>
            <a:ext cx="8820000" cy="1874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57642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192"/>
    </mc:Choice>
    <mc:Fallback xmlns="">
      <p:transition spd="slow" advTm="671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3409574"/>
            <a:ext cx="4342893" cy="3354060"/>
          </a:xfrm>
        </p:spPr>
        <p:txBody>
          <a:bodyPr/>
          <a:lstStyle/>
          <a:p>
            <a:r>
              <a:rPr lang="en-GB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Shielding:</a:t>
            </a:r>
          </a:p>
          <a:p>
            <a:r>
              <a:rPr lang="en-GB" dirty="0">
                <a:latin typeface="Comic Sans MS" panose="030F0702030302020204" pitchFamily="66" charset="0"/>
              </a:rPr>
              <a:t> nucleus feels </a:t>
            </a:r>
            <a:r>
              <a:rPr lang="en-GB" u="sng" dirty="0">
                <a:solidFill>
                  <a:srgbClr val="FF0000"/>
                </a:solidFill>
                <a:latin typeface="Comic Sans MS" panose="030F0702030302020204" pitchFamily="66" charset="0"/>
              </a:rPr>
              <a:t>weak</a:t>
            </a:r>
            <a:r>
              <a:rPr lang="en-GB" dirty="0">
                <a:latin typeface="Comic Sans MS" panose="030F0702030302020204" pitchFamily="66" charset="0"/>
              </a:rPr>
              <a:t> magnetic field</a:t>
            </a:r>
          </a:p>
          <a:p>
            <a:r>
              <a:rPr lang="en-GB" u="sng" dirty="0">
                <a:solidFill>
                  <a:srgbClr val="FF0000"/>
                </a:solidFill>
                <a:latin typeface="Comic Sans MS" panose="030F0702030302020204" pitchFamily="66" charset="0"/>
              </a:rPr>
              <a:t>Reduced</a:t>
            </a:r>
            <a:r>
              <a:rPr lang="en-GB" dirty="0">
                <a:latin typeface="Comic Sans MS" panose="030F0702030302020204" pitchFamily="66" charset="0"/>
              </a:rPr>
              <a:t> energy gap ∆E</a:t>
            </a:r>
          </a:p>
          <a:p>
            <a:r>
              <a:rPr lang="en-GB" u="sng" dirty="0">
                <a:solidFill>
                  <a:srgbClr val="FF0000"/>
                </a:solidFill>
                <a:latin typeface="Comic Sans MS" panose="030F0702030302020204" pitchFamily="66" charset="0"/>
              </a:rPr>
              <a:t>Lower</a:t>
            </a:r>
            <a:r>
              <a:rPr lang="en-GB" dirty="0">
                <a:latin typeface="Comic Sans MS" panose="030F0702030302020204" pitchFamily="66" charset="0"/>
              </a:rPr>
              <a:t> frequency needed to achieve resonance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Electron dense (</a:t>
            </a:r>
            <a:r>
              <a:rPr lang="en-GB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rich</a:t>
            </a:r>
            <a:r>
              <a:rPr lang="en-GB" dirty="0" smtClean="0">
                <a:latin typeface="Comic Sans MS" panose="030F0702030302020204" pitchFamily="66" charset="0"/>
              </a:rPr>
              <a:t>) means </a:t>
            </a:r>
            <a:r>
              <a:rPr lang="en-GB" u="sng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upfield</a:t>
            </a:r>
            <a:r>
              <a:rPr lang="en-GB" dirty="0" smtClean="0">
                <a:latin typeface="Comic Sans MS" panose="030F0702030302020204" pitchFamily="66" charset="0"/>
              </a:rPr>
              <a:t> chemical shift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40388" y="3388658"/>
            <a:ext cx="4365243" cy="3344853"/>
          </a:xfrm>
        </p:spPr>
        <p:txBody>
          <a:bodyPr/>
          <a:lstStyle/>
          <a:p>
            <a:r>
              <a:rPr lang="en-GB" sz="2000" dirty="0" err="1" smtClean="0">
                <a:solidFill>
                  <a:srgbClr val="00B050"/>
                </a:solidFill>
                <a:latin typeface="Comic Sans MS" panose="030F0702030302020204" pitchFamily="66" charset="0"/>
              </a:rPr>
              <a:t>Deshielding</a:t>
            </a:r>
            <a:r>
              <a:rPr lang="en-GB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:</a:t>
            </a:r>
          </a:p>
          <a:p>
            <a:r>
              <a:rPr lang="en-GB" dirty="0">
                <a:latin typeface="Comic Sans MS" panose="030F0702030302020204" pitchFamily="66" charset="0"/>
              </a:rPr>
              <a:t> nucleus feels </a:t>
            </a:r>
            <a:r>
              <a:rPr lang="en-GB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strong</a:t>
            </a:r>
            <a:r>
              <a:rPr lang="en-GB" dirty="0" smtClean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magnetic field</a:t>
            </a:r>
          </a:p>
          <a:p>
            <a:r>
              <a:rPr lang="en-GB" u="sng" dirty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n-GB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ncreased</a:t>
            </a:r>
            <a:r>
              <a:rPr lang="en-GB" dirty="0" smtClean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energy gap ∆E</a:t>
            </a:r>
          </a:p>
          <a:p>
            <a:r>
              <a:rPr lang="en-GB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Higher</a:t>
            </a:r>
            <a:r>
              <a:rPr lang="en-GB" dirty="0" smtClean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frequency needed to achieve resonance</a:t>
            </a:r>
          </a:p>
          <a:p>
            <a:r>
              <a:rPr lang="en-GB" dirty="0">
                <a:latin typeface="Comic Sans MS" panose="030F0702030302020204" pitchFamily="66" charset="0"/>
              </a:rPr>
              <a:t>Electron dense </a:t>
            </a:r>
            <a:r>
              <a:rPr lang="en-GB" dirty="0" smtClean="0">
                <a:latin typeface="Comic Sans MS" panose="030F0702030302020204" pitchFamily="66" charset="0"/>
              </a:rPr>
              <a:t>(</a:t>
            </a:r>
            <a:r>
              <a:rPr lang="en-GB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poor</a:t>
            </a:r>
            <a:r>
              <a:rPr lang="en-GB" dirty="0" smtClean="0">
                <a:latin typeface="Comic Sans MS" panose="030F0702030302020204" pitchFamily="66" charset="0"/>
              </a:rPr>
              <a:t>) </a:t>
            </a:r>
            <a:r>
              <a:rPr lang="en-GB" dirty="0">
                <a:latin typeface="Comic Sans MS" panose="030F0702030302020204" pitchFamily="66" charset="0"/>
              </a:rPr>
              <a:t>means </a:t>
            </a:r>
            <a:r>
              <a:rPr lang="en-GB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downfield</a:t>
            </a:r>
            <a:r>
              <a:rPr lang="en-GB" dirty="0" smtClean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chemical shift</a:t>
            </a: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167145" y="692417"/>
            <a:ext cx="377277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 </a:t>
            </a:r>
            <a:r>
              <a:rPr lang="en-GB" b="1" dirty="0" smtClean="0">
                <a:latin typeface="Comic Sans MS" panose="030F0702030302020204" pitchFamily="66" charset="0"/>
              </a:rPr>
              <a:t>(a)        (b) </a:t>
            </a:r>
            <a:endParaRPr lang="en-GB" sz="3600" b="1" dirty="0" smtClean="0">
              <a:latin typeface="Comic Sans MS" panose="030F0702030302020204" pitchFamily="66" charset="0"/>
            </a:endParaRPr>
          </a:p>
          <a:p>
            <a:r>
              <a:rPr lang="en-GB" sz="3200" b="1" dirty="0" smtClean="0">
                <a:latin typeface="Comic Sans MS" panose="030F0702030302020204" pitchFamily="66" charset="0"/>
              </a:rPr>
              <a:t>CH</a:t>
            </a:r>
            <a:r>
              <a:rPr lang="en-GB" sz="3200" b="1" baseline="-25000" dirty="0" smtClean="0">
                <a:latin typeface="Comic Sans MS" panose="030F0702030302020204" pitchFamily="66" charset="0"/>
              </a:rPr>
              <a:t>3</a:t>
            </a:r>
            <a:r>
              <a:rPr lang="en-GB" sz="3200" b="1" dirty="0" smtClean="0">
                <a:latin typeface="Comic Sans MS" panose="030F0702030302020204" pitchFamily="66" charset="0"/>
              </a:rPr>
              <a:t>-CH</a:t>
            </a:r>
            <a:r>
              <a:rPr lang="en-GB" sz="3200" b="1" baseline="-25000" dirty="0" smtClean="0">
                <a:latin typeface="Comic Sans MS" panose="030F0702030302020204" pitchFamily="66" charset="0"/>
              </a:rPr>
              <a:t>2</a:t>
            </a:r>
            <a:r>
              <a:rPr lang="en-GB" sz="3200" b="1" dirty="0" smtClean="0">
                <a:latin typeface="Comic Sans MS" panose="030F0702030302020204" pitchFamily="66" charset="0"/>
              </a:rPr>
              <a:t>-</a:t>
            </a:r>
            <a:r>
              <a:rPr lang="en-GB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Br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26461" y="1334365"/>
            <a:ext cx="4985926" cy="586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latin typeface="Comic Sans MS" panose="030F0702030302020204" pitchFamily="66" charset="0"/>
              </a:rPr>
              <a:t> CH3-CH2-</a:t>
            </a:r>
            <a:r>
              <a:rPr lang="en-GB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en-GB" sz="3200" b="1" dirty="0" smtClean="0">
                <a:latin typeface="Comic Sans MS" panose="030F0702030302020204" pitchFamily="66" charset="0"/>
              </a:rPr>
              <a:t>-CH2-</a:t>
            </a:r>
            <a:r>
              <a:rPr lang="en-GB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Br</a:t>
            </a:r>
            <a:endParaRPr lang="en-GB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80295" y="2489438"/>
            <a:ext cx="1733074" cy="75130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omic Sans MS" panose="030F0702030302020204" pitchFamily="66" charset="0"/>
              </a:rPr>
              <a:t>Electron poor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smtClean="0">
                <a:latin typeface="Comic Sans MS" panose="030F0702030302020204" pitchFamily="66" charset="0"/>
              </a:rPr>
              <a:t>  </a:t>
            </a:r>
            <a:r>
              <a:rPr lang="en-GB" sz="1600" dirty="0" err="1" smtClean="0">
                <a:latin typeface="Comic Sans MS" panose="030F0702030302020204" pitchFamily="66" charset="0"/>
              </a:rPr>
              <a:t>deshielded</a:t>
            </a:r>
            <a:endParaRPr lang="en-GB" sz="1600" dirty="0" smtClean="0">
              <a:latin typeface="Comic Sans MS" panose="030F0702030302020204" pitchFamily="66" charset="0"/>
            </a:endParaRPr>
          </a:p>
          <a:p>
            <a:r>
              <a:rPr lang="en-GB" sz="1600" dirty="0" smtClean="0">
                <a:latin typeface="Comic Sans MS" panose="030F0702030302020204" pitchFamily="66" charset="0"/>
              </a:rPr>
              <a:t>(</a:t>
            </a:r>
            <a:r>
              <a:rPr lang="en-GB" sz="1400" b="1" dirty="0" smtClean="0">
                <a:latin typeface="Comic Sans MS" panose="030F0702030302020204" pitchFamily="66" charset="0"/>
              </a:rPr>
              <a:t>high </a:t>
            </a:r>
            <a:r>
              <a:rPr lang="en-GB" sz="1400" b="1" dirty="0">
                <a:latin typeface="Comic Sans MS" panose="030F0702030302020204" pitchFamily="66" charset="0"/>
              </a:rPr>
              <a:t>frequency</a:t>
            </a:r>
            <a:r>
              <a:rPr lang="en-GB" sz="1600" dirty="0">
                <a:latin typeface="Comic Sans MS" panose="030F0702030302020204" pitchFamily="66" charset="0"/>
              </a:rPr>
              <a:t>)</a:t>
            </a:r>
          </a:p>
          <a:p>
            <a:r>
              <a:rPr lang="en-GB" sz="1600" dirty="0" smtClean="0">
                <a:latin typeface="Comic Sans MS" panose="030F0702030302020204" pitchFamily="66" charset="0"/>
              </a:rPr>
              <a:t> 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85044" y="2473169"/>
            <a:ext cx="1688629" cy="7540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omic Sans MS" panose="030F0702030302020204" pitchFamily="66" charset="0"/>
              </a:rPr>
              <a:t>Electron rich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smtClean="0">
                <a:latin typeface="Comic Sans MS" panose="030F0702030302020204" pitchFamily="66" charset="0"/>
              </a:rPr>
              <a:t>   shielded </a:t>
            </a:r>
          </a:p>
          <a:p>
            <a:r>
              <a:rPr lang="en-GB" sz="1600" dirty="0" smtClean="0">
                <a:latin typeface="Comic Sans MS" panose="030F0702030302020204" pitchFamily="66" charset="0"/>
              </a:rPr>
              <a:t>(</a:t>
            </a:r>
            <a:r>
              <a:rPr lang="en-GB" sz="1400" b="1" dirty="0" smtClean="0">
                <a:latin typeface="Comic Sans MS" panose="030F0702030302020204" pitchFamily="66" charset="0"/>
              </a:rPr>
              <a:t>low frequency</a:t>
            </a:r>
            <a:r>
              <a:rPr lang="en-GB" sz="1600" dirty="0" smtClean="0">
                <a:latin typeface="Comic Sans MS" panose="030F0702030302020204" pitchFamily="66" charset="0"/>
              </a:rPr>
              <a:t>)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2393777" y="1837838"/>
            <a:ext cx="266623" cy="5214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Down Arrow 12"/>
          <p:cNvSpPr/>
          <p:nvPr/>
        </p:nvSpPr>
        <p:spPr>
          <a:xfrm>
            <a:off x="3664694" y="1817503"/>
            <a:ext cx="266623" cy="5214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Callout 13"/>
          <p:cNvSpPr/>
          <p:nvPr/>
        </p:nvSpPr>
        <p:spPr>
          <a:xfrm>
            <a:off x="4140181" y="297244"/>
            <a:ext cx="1653087" cy="910613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Electron drawing 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Callout 10"/>
          <p:cNvSpPr/>
          <p:nvPr/>
        </p:nvSpPr>
        <p:spPr>
          <a:xfrm>
            <a:off x="9303811" y="179291"/>
            <a:ext cx="1876325" cy="1218365"/>
          </a:xfrm>
          <a:custGeom>
            <a:avLst/>
            <a:gdLst>
              <a:gd name="connsiteX0" fmla="*/ 486341 w 1667435"/>
              <a:gd name="connsiteY0" fmla="*/ 1129022 h 1003575"/>
              <a:gd name="connsiteX1" fmla="*/ 424003 w 1667435"/>
              <a:gd name="connsiteY1" fmla="*/ 938803 h 1003575"/>
              <a:gd name="connsiteX2" fmla="*/ 295174 w 1667435"/>
              <a:gd name="connsiteY2" fmla="*/ 118735 h 1003575"/>
              <a:gd name="connsiteX3" fmla="*/ 1084855 w 1667435"/>
              <a:gd name="connsiteY3" fmla="*/ 23306 h 1003575"/>
              <a:gd name="connsiteX4" fmla="*/ 1547513 w 1667435"/>
              <a:gd name="connsiteY4" fmla="*/ 761068 h 1003575"/>
              <a:gd name="connsiteX5" fmla="*/ 725839 w 1667435"/>
              <a:gd name="connsiteY5" fmla="*/ 999357 h 1003575"/>
              <a:gd name="connsiteX6" fmla="*/ 486341 w 1667435"/>
              <a:gd name="connsiteY6" fmla="*/ 1129022 h 1003575"/>
              <a:gd name="connsiteX0" fmla="*/ 284687 w 1667905"/>
              <a:gd name="connsiteY0" fmla="*/ 1290394 h 1290394"/>
              <a:gd name="connsiteX1" fmla="*/ 424055 w 1667905"/>
              <a:gd name="connsiteY1" fmla="*/ 938810 h 1290394"/>
              <a:gd name="connsiteX2" fmla="*/ 295226 w 1667905"/>
              <a:gd name="connsiteY2" fmla="*/ 118742 h 1290394"/>
              <a:gd name="connsiteX3" fmla="*/ 1084907 w 1667905"/>
              <a:gd name="connsiteY3" fmla="*/ 23313 h 1290394"/>
              <a:gd name="connsiteX4" fmla="*/ 1547565 w 1667905"/>
              <a:gd name="connsiteY4" fmla="*/ 761075 h 1290394"/>
              <a:gd name="connsiteX5" fmla="*/ 725891 w 1667905"/>
              <a:gd name="connsiteY5" fmla="*/ 999364 h 1290394"/>
              <a:gd name="connsiteX6" fmla="*/ 284687 w 1667905"/>
              <a:gd name="connsiteY6" fmla="*/ 1290394 h 1290394"/>
              <a:gd name="connsiteX0" fmla="*/ 284687 w 1667905"/>
              <a:gd name="connsiteY0" fmla="*/ 1290394 h 1290394"/>
              <a:gd name="connsiteX1" fmla="*/ 424055 w 1667905"/>
              <a:gd name="connsiteY1" fmla="*/ 938810 h 1290394"/>
              <a:gd name="connsiteX2" fmla="*/ 295226 w 1667905"/>
              <a:gd name="connsiteY2" fmla="*/ 118742 h 1290394"/>
              <a:gd name="connsiteX3" fmla="*/ 1084907 w 1667905"/>
              <a:gd name="connsiteY3" fmla="*/ 23313 h 1290394"/>
              <a:gd name="connsiteX4" fmla="*/ 1547565 w 1667905"/>
              <a:gd name="connsiteY4" fmla="*/ 761075 h 1290394"/>
              <a:gd name="connsiteX5" fmla="*/ 1353718 w 1667905"/>
              <a:gd name="connsiteY5" fmla="*/ 909920 h 1290394"/>
              <a:gd name="connsiteX6" fmla="*/ 725891 w 1667905"/>
              <a:gd name="connsiteY6" fmla="*/ 999364 h 1290394"/>
              <a:gd name="connsiteX7" fmla="*/ 284687 w 1667905"/>
              <a:gd name="connsiteY7" fmla="*/ 1290394 h 1290394"/>
              <a:gd name="connsiteX0" fmla="*/ 284687 w 1829624"/>
              <a:gd name="connsiteY0" fmla="*/ 1290394 h 1290394"/>
              <a:gd name="connsiteX1" fmla="*/ 424055 w 1829624"/>
              <a:gd name="connsiteY1" fmla="*/ 938810 h 1290394"/>
              <a:gd name="connsiteX2" fmla="*/ 295226 w 1829624"/>
              <a:gd name="connsiteY2" fmla="*/ 118742 h 1290394"/>
              <a:gd name="connsiteX3" fmla="*/ 1084907 w 1829624"/>
              <a:gd name="connsiteY3" fmla="*/ 23313 h 1290394"/>
              <a:gd name="connsiteX4" fmla="*/ 1547565 w 1829624"/>
              <a:gd name="connsiteY4" fmla="*/ 761075 h 1290394"/>
              <a:gd name="connsiteX5" fmla="*/ 1797471 w 1829624"/>
              <a:gd name="connsiteY5" fmla="*/ 1259544 h 1290394"/>
              <a:gd name="connsiteX6" fmla="*/ 725891 w 1829624"/>
              <a:gd name="connsiteY6" fmla="*/ 999364 h 1290394"/>
              <a:gd name="connsiteX7" fmla="*/ 284687 w 1829624"/>
              <a:gd name="connsiteY7" fmla="*/ 1290394 h 1290394"/>
              <a:gd name="connsiteX0" fmla="*/ 284687 w 1892611"/>
              <a:gd name="connsiteY0" fmla="*/ 1290394 h 1342744"/>
              <a:gd name="connsiteX1" fmla="*/ 424055 w 1892611"/>
              <a:gd name="connsiteY1" fmla="*/ 938810 h 1342744"/>
              <a:gd name="connsiteX2" fmla="*/ 295226 w 1892611"/>
              <a:gd name="connsiteY2" fmla="*/ 118742 h 1342744"/>
              <a:gd name="connsiteX3" fmla="*/ 1084907 w 1892611"/>
              <a:gd name="connsiteY3" fmla="*/ 23313 h 1342744"/>
              <a:gd name="connsiteX4" fmla="*/ 1547565 w 1892611"/>
              <a:gd name="connsiteY4" fmla="*/ 761075 h 1342744"/>
              <a:gd name="connsiteX5" fmla="*/ 1864707 w 1892611"/>
              <a:gd name="connsiteY5" fmla="*/ 1340226 h 1342744"/>
              <a:gd name="connsiteX6" fmla="*/ 725891 w 1892611"/>
              <a:gd name="connsiteY6" fmla="*/ 999364 h 1342744"/>
              <a:gd name="connsiteX7" fmla="*/ 284687 w 1892611"/>
              <a:gd name="connsiteY7" fmla="*/ 1290394 h 1342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92611" h="1342744">
                <a:moveTo>
                  <a:pt x="284687" y="1290394"/>
                </a:moveTo>
                <a:cubicBezTo>
                  <a:pt x="263908" y="1226988"/>
                  <a:pt x="444834" y="1002216"/>
                  <a:pt x="424055" y="938810"/>
                </a:cubicBezTo>
                <a:cubicBezTo>
                  <a:pt x="-81685" y="767053"/>
                  <a:pt x="-148065" y="344505"/>
                  <a:pt x="295226" y="118742"/>
                </a:cubicBezTo>
                <a:cubicBezTo>
                  <a:pt x="513771" y="7439"/>
                  <a:pt x="811916" y="-28590"/>
                  <a:pt x="1084907" y="23313"/>
                </a:cubicBezTo>
                <a:cubicBezTo>
                  <a:pt x="1599503" y="121152"/>
                  <a:pt x="1826416" y="482991"/>
                  <a:pt x="1547565" y="761075"/>
                </a:cubicBezTo>
                <a:cubicBezTo>
                  <a:pt x="1592367" y="908843"/>
                  <a:pt x="2001653" y="1300511"/>
                  <a:pt x="1864707" y="1340226"/>
                </a:cubicBezTo>
                <a:cubicBezTo>
                  <a:pt x="1727761" y="1379941"/>
                  <a:pt x="904063" y="935952"/>
                  <a:pt x="725891" y="999364"/>
                </a:cubicBezTo>
                <a:lnTo>
                  <a:pt x="284687" y="1290394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Electron drawing 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730468" y="2375558"/>
            <a:ext cx="1835275" cy="7540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omic Sans MS" panose="030F0702030302020204" pitchFamily="66" charset="0"/>
              </a:rPr>
              <a:t>Electron poor</a:t>
            </a:r>
          </a:p>
          <a:p>
            <a:r>
              <a:rPr lang="en-GB" sz="1600" dirty="0" smtClean="0">
                <a:latin typeface="Comic Sans MS" panose="030F0702030302020204" pitchFamily="66" charset="0"/>
              </a:rPr>
              <a:t>more </a:t>
            </a:r>
            <a:r>
              <a:rPr lang="en-GB" sz="1600" dirty="0" err="1" smtClean="0">
                <a:latin typeface="Comic Sans MS" panose="030F0702030302020204" pitchFamily="66" charset="0"/>
              </a:rPr>
              <a:t>deshielded</a:t>
            </a:r>
            <a:endParaRPr lang="en-GB" sz="1600" dirty="0" smtClean="0">
              <a:latin typeface="Comic Sans MS" panose="030F0702030302020204" pitchFamily="66" charset="0"/>
            </a:endParaRPr>
          </a:p>
          <a:p>
            <a:r>
              <a:rPr lang="en-GB" sz="1600" dirty="0" smtClean="0">
                <a:latin typeface="Comic Sans MS" panose="030F0702030302020204" pitchFamily="66" charset="0"/>
              </a:rPr>
              <a:t>(</a:t>
            </a:r>
            <a:r>
              <a:rPr lang="en-GB" sz="1400" b="1" dirty="0" smtClean="0">
                <a:latin typeface="Comic Sans MS" panose="030F0702030302020204" pitchFamily="66" charset="0"/>
              </a:rPr>
              <a:t>high frequency</a:t>
            </a:r>
            <a:r>
              <a:rPr lang="en-GB" sz="1600" dirty="0" smtClean="0">
                <a:latin typeface="Comic Sans MS" panose="030F0702030302020204" pitchFamily="66" charset="0"/>
              </a:rPr>
              <a:t>) 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10090401" y="1829704"/>
            <a:ext cx="266623" cy="5214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Down Arrow 17"/>
          <p:cNvSpPr/>
          <p:nvPr/>
        </p:nvSpPr>
        <p:spPr>
          <a:xfrm>
            <a:off x="7148621" y="1870376"/>
            <a:ext cx="266623" cy="5214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6998159" y="1008187"/>
            <a:ext cx="478669" cy="3351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(a)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8173005" y="1027533"/>
            <a:ext cx="491689" cy="335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latin typeface="Comic Sans MS" panose="030F0702030302020204" pitchFamily="66" charset="0"/>
              </a:rPr>
              <a:t>(b)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9963515" y="1074738"/>
            <a:ext cx="469134" cy="3351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latin typeface="Comic Sans MS" panose="030F0702030302020204" pitchFamily="66" charset="0"/>
              </a:rPr>
              <a:t>(c)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6548714" y="2428431"/>
            <a:ext cx="1688629" cy="7540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omic Sans MS" panose="030F0702030302020204" pitchFamily="66" charset="0"/>
              </a:rPr>
              <a:t>Electron rich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smtClean="0">
                <a:latin typeface="Comic Sans MS" panose="030F0702030302020204" pitchFamily="66" charset="0"/>
              </a:rPr>
              <a:t>   shielded </a:t>
            </a:r>
          </a:p>
          <a:p>
            <a:r>
              <a:rPr lang="en-GB" sz="1600" dirty="0" smtClean="0">
                <a:latin typeface="Comic Sans MS" panose="030F0702030302020204" pitchFamily="66" charset="0"/>
              </a:rPr>
              <a:t>(</a:t>
            </a:r>
            <a:r>
              <a:rPr lang="en-GB" sz="1400" b="1" dirty="0" smtClean="0">
                <a:latin typeface="Comic Sans MS" panose="030F0702030302020204" pitchFamily="66" charset="0"/>
              </a:rPr>
              <a:t>low frequency</a:t>
            </a:r>
            <a:r>
              <a:rPr lang="en-GB" sz="1600" dirty="0" smtClean="0">
                <a:latin typeface="Comic Sans MS" panose="030F0702030302020204" pitchFamily="66" charset="0"/>
              </a:rPr>
              <a:t>)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59859" y="5997389"/>
            <a:ext cx="9620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0" hangingPunct="0">
              <a:buFont typeface="Wingdings" panose="05000000000000000000" pitchFamily="2" charset="2"/>
              <a:buChar char="Ø"/>
            </a:pPr>
            <a:r>
              <a:rPr lang="en-GB" dirty="0">
                <a:latin typeface="Comic Sans MS" panose="030F0702030302020204" pitchFamily="66" charset="0"/>
              </a:rPr>
              <a:t>The shifts in the </a:t>
            </a:r>
            <a:r>
              <a:rPr lang="en-GB" dirty="0" smtClean="0">
                <a:latin typeface="Comic Sans MS" panose="030F0702030302020204" pitchFamily="66" charset="0"/>
              </a:rPr>
              <a:t>positions of</a:t>
            </a:r>
            <a:r>
              <a:rPr lang="en-GB" dirty="0">
                <a:latin typeface="Comic Sans MS" panose="030F0702030302020204" pitchFamily="66" charset="0"/>
              </a:rPr>
              <a:t>	</a:t>
            </a:r>
            <a:r>
              <a:rPr lang="en-GB" dirty="0" smtClean="0">
                <a:latin typeface="Comic Sans MS" panose="030F0702030302020204" pitchFamily="66" charset="0"/>
              </a:rPr>
              <a:t>NMR signals resulting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from the Shielding</a:t>
            </a:r>
            <a:r>
              <a:rPr lang="en-GB" i="1" dirty="0" smtClean="0">
                <a:latin typeface="Comic Sans MS" panose="030F0702030302020204" pitchFamily="66" charset="0"/>
              </a:rPr>
              <a:t>/</a:t>
            </a:r>
            <a:r>
              <a:rPr lang="en-GB" dirty="0" err="1" smtClean="0">
                <a:latin typeface="Comic Sans MS" panose="030F0702030302020204" pitchFamily="66" charset="0"/>
              </a:rPr>
              <a:t>Deshielding</a:t>
            </a:r>
            <a:r>
              <a:rPr lang="en-GB" dirty="0">
                <a:latin typeface="Comic Sans MS" panose="030F0702030302020204" pitchFamily="66" charset="0"/>
              </a:rPr>
              <a:t>	by </a:t>
            </a:r>
            <a:r>
              <a:rPr lang="en-GB" dirty="0" smtClean="0">
                <a:latin typeface="Comic Sans MS" panose="030F0702030302020204" pitchFamily="66" charset="0"/>
              </a:rPr>
              <a:t>the Electrons </a:t>
            </a:r>
            <a:r>
              <a:rPr lang="en-GB" dirty="0">
                <a:latin typeface="Comic Sans MS" panose="030F0702030302020204" pitchFamily="66" charset="0"/>
              </a:rPr>
              <a:t>is called as "</a:t>
            </a:r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CHEMICAL SHIFTS</a:t>
            </a:r>
            <a:r>
              <a:rPr lang="en-GB" dirty="0">
                <a:latin typeface="Comic Sans MS" panose="030F0702030302020204" pitchFamily="66" charset="0"/>
              </a:rPr>
              <a:t>"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227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8248"/>
    </mc:Choice>
    <mc:Fallback xmlns="">
      <p:transition spd="slow" advTm="3482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10" grpId="0" animBg="1"/>
      <p:bldP spid="11" grpId="0" animBg="1"/>
      <p:bldP spid="14" grpId="0" animBg="1"/>
      <p:bldP spid="15" grpId="0" animBg="1"/>
      <p:bldP spid="16" grpId="0" animBg="1"/>
      <p:bldP spid="19" grpId="0"/>
      <p:bldP spid="20" grpId="0"/>
      <p:bldP spid="21" grpId="0"/>
      <p:bldP spid="22" grpId="0" animBg="1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18774"/>
            <a:ext cx="8911687" cy="599572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Factors affecting chemical shift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4095771"/>
              </p:ext>
            </p:extLst>
          </p:nvPr>
        </p:nvGraphicFramePr>
        <p:xfrm>
          <a:off x="336880" y="1309319"/>
          <a:ext cx="3513221" cy="5123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61717" y="909745"/>
            <a:ext cx="2016000" cy="12748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94484" y="2375177"/>
            <a:ext cx="22561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Comic Sans MS" panose="030F0702030302020204" pitchFamily="66" charset="0"/>
              </a:rPr>
              <a:t>Electronegative element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59706" y="1143000"/>
            <a:ext cx="49117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0" hangingPunct="0"/>
            <a:r>
              <a:rPr lang="en-GB" dirty="0">
                <a:latin typeface="Comic Sans MS" panose="030F0702030302020204" pitchFamily="66" charset="0"/>
              </a:rPr>
              <a:t>Chlorine "</a:t>
            </a:r>
            <a:r>
              <a:rPr lang="en-GB" dirty="0" err="1" smtClean="0">
                <a:latin typeface="Comic Sans MS" panose="030F0702030302020204" pitchFamily="66" charset="0"/>
              </a:rPr>
              <a:t>deshields</a:t>
            </a:r>
            <a:r>
              <a:rPr lang="en-GB" dirty="0">
                <a:latin typeface="Comic Sans MS" panose="030F0702030302020204" pitchFamily="66" charset="0"/>
              </a:rPr>
              <a:t>" the </a:t>
            </a:r>
            <a:r>
              <a:rPr lang="en-GB" dirty="0" smtClean="0">
                <a:latin typeface="Comic Sans MS" panose="030F0702030302020204" pitchFamily="66" charset="0"/>
              </a:rPr>
              <a:t>proton, that </a:t>
            </a:r>
            <a:r>
              <a:rPr lang="en-GB" dirty="0">
                <a:latin typeface="Comic Sans MS" panose="030F0702030302020204" pitchFamily="66" charset="0"/>
              </a:rPr>
              <a:t>is, it takes valence electron density away from carbon, which in turn takes more density from hydrogen </a:t>
            </a:r>
            <a:r>
              <a:rPr lang="en-GB" u="heavy" dirty="0" err="1" smtClean="0">
                <a:latin typeface="Comic Sans MS" panose="030F0702030302020204" pitchFamily="66" charset="0"/>
              </a:rPr>
              <a:t>deshielding</a:t>
            </a:r>
            <a:r>
              <a:rPr lang="en-GB" u="heavy" dirty="0" smtClean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the proton.</a:t>
            </a:r>
          </a:p>
          <a:p>
            <a:pPr algn="just"/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639164"/>
              </p:ext>
            </p:extLst>
          </p:nvPr>
        </p:nvGraphicFramePr>
        <p:xfrm>
          <a:off x="3792567" y="3202767"/>
          <a:ext cx="8136001" cy="151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3205"/>
                <a:gridCol w="778688"/>
                <a:gridCol w="901640"/>
                <a:gridCol w="724043"/>
                <a:gridCol w="819672"/>
                <a:gridCol w="860655"/>
                <a:gridCol w="737704"/>
                <a:gridCol w="880394"/>
              </a:tblGrid>
              <a:tr h="51408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Compound CH</a:t>
                      </a:r>
                      <a:r>
                        <a:rPr lang="en-GB" sz="1400" baseline="-25000" dirty="0" smtClean="0">
                          <a:latin typeface="Comic Sans MS" panose="030F0702030302020204" pitchFamily="66" charset="0"/>
                        </a:rPr>
                        <a:t>3</a:t>
                      </a: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X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CH</a:t>
                      </a:r>
                      <a:r>
                        <a:rPr lang="en-GB" sz="1400" baseline="-25000" dirty="0" smtClean="0">
                          <a:latin typeface="Comic Sans MS" panose="030F0702030302020204" pitchFamily="66" charset="0"/>
                        </a:rPr>
                        <a:t>3</a:t>
                      </a: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F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CH</a:t>
                      </a:r>
                      <a:r>
                        <a:rPr lang="en-GB" sz="1400" baseline="-25000" dirty="0" smtClean="0">
                          <a:latin typeface="Comic Sans MS" panose="030F0702030302020204" pitchFamily="66" charset="0"/>
                        </a:rPr>
                        <a:t>3</a:t>
                      </a: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OH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CH</a:t>
                      </a:r>
                      <a:r>
                        <a:rPr lang="en-GB" sz="1400" baseline="-25000" dirty="0" smtClean="0">
                          <a:latin typeface="Comic Sans MS" panose="030F0702030302020204" pitchFamily="66" charset="0"/>
                        </a:rPr>
                        <a:t>3</a:t>
                      </a: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Cl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CH</a:t>
                      </a:r>
                      <a:r>
                        <a:rPr lang="en-GB" sz="1400" baseline="-25000" dirty="0" smtClean="0">
                          <a:latin typeface="Comic Sans MS" panose="030F0702030302020204" pitchFamily="66" charset="0"/>
                        </a:rPr>
                        <a:t>3</a:t>
                      </a: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Br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CH</a:t>
                      </a:r>
                      <a:r>
                        <a:rPr lang="en-GB" sz="1400" baseline="-25000" dirty="0" smtClean="0">
                          <a:latin typeface="Comic Sans MS" panose="030F0702030302020204" pitchFamily="66" charset="0"/>
                        </a:rPr>
                        <a:t>3</a:t>
                      </a: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I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CH</a:t>
                      </a:r>
                      <a:r>
                        <a:rPr lang="en-GB" sz="1400" baseline="-25000" dirty="0" smtClean="0">
                          <a:latin typeface="Comic Sans MS" panose="030F0702030302020204" pitchFamily="66" charset="0"/>
                        </a:rPr>
                        <a:t>4</a:t>
                      </a:r>
                      <a:endParaRPr lang="en-GB" sz="1400" baseline="-25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(CH</a:t>
                      </a:r>
                      <a:r>
                        <a:rPr lang="en-GB" sz="1400" baseline="-25000" dirty="0" smtClean="0">
                          <a:latin typeface="Comic Sans MS" panose="030F0702030302020204" pitchFamily="66" charset="0"/>
                        </a:rPr>
                        <a:t>3</a:t>
                      </a: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)</a:t>
                      </a:r>
                      <a:r>
                        <a:rPr lang="en-GB" sz="1400" baseline="-25000" dirty="0" smtClean="0">
                          <a:latin typeface="Comic Sans MS" panose="030F0702030302020204" pitchFamily="66" charset="0"/>
                        </a:rPr>
                        <a:t>4</a:t>
                      </a: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Si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326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Element X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O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Cl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Br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I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H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Si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326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EN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3.5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3.1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2.8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2.5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2.1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1.8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326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Chemical shift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4.3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3.40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3.1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2.7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2.2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1.0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121634" y="2704671"/>
            <a:ext cx="8807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Dependence of the chemical shift of CH</a:t>
            </a:r>
            <a:r>
              <a:rPr lang="en-GB" sz="2000" baseline="-250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3</a:t>
            </a:r>
            <a:r>
              <a:rPr lang="en-GB" sz="20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X on the element X</a:t>
            </a:r>
            <a:endParaRPr lang="en-GB" sz="20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Left Arrow 10"/>
          <p:cNvSpPr/>
          <p:nvPr/>
        </p:nvSpPr>
        <p:spPr>
          <a:xfrm>
            <a:off x="6472165" y="4871448"/>
            <a:ext cx="4716000" cy="432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err="1" smtClean="0">
                <a:latin typeface="Comic Sans MS" panose="030F0702030302020204" pitchFamily="66" charset="0"/>
              </a:rPr>
              <a:t>Deshielding</a:t>
            </a:r>
            <a:r>
              <a:rPr lang="en-GB" sz="1400" b="1" dirty="0" smtClean="0">
                <a:latin typeface="Comic Sans MS" panose="030F0702030302020204" pitchFamily="66" charset="0"/>
              </a:rPr>
              <a:t> increases with EN of atom X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87953" y="4874260"/>
            <a:ext cx="6583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Comic Sans MS" panose="030F0702030302020204" pitchFamily="66" charset="0"/>
              </a:rPr>
              <a:t>TMS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31659" y="4908177"/>
            <a:ext cx="18727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Comic Sans MS" panose="030F0702030302020204" pitchFamily="66" charset="0"/>
              </a:rPr>
              <a:t>Most </a:t>
            </a:r>
            <a:r>
              <a:rPr lang="en-GB" sz="1600" b="1" dirty="0" err="1" smtClean="0">
                <a:latin typeface="Comic Sans MS" panose="030F0702030302020204" pitchFamily="66" charset="0"/>
              </a:rPr>
              <a:t>deshielded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6096000" y="4598498"/>
            <a:ext cx="314828" cy="30967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402107" y="5540188"/>
            <a:ext cx="852646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The chemical shift of a C—H bond increases with increasing alkyl substitution.</a:t>
            </a:r>
          </a:p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4679576" y="5903259"/>
            <a:ext cx="52174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Comic Sans MS" panose="030F0702030302020204" pitchFamily="66" charset="0"/>
              </a:rPr>
              <a:t>RCH</a:t>
            </a:r>
            <a:r>
              <a:rPr lang="en-GB" sz="1600" b="1" baseline="-25000" dirty="0" smtClean="0">
                <a:latin typeface="Comic Sans MS" panose="030F0702030302020204" pitchFamily="66" charset="0"/>
              </a:rPr>
              <a:t>2</a:t>
            </a:r>
            <a:r>
              <a:rPr lang="en-GB" sz="1600" b="1" dirty="0" smtClean="0">
                <a:latin typeface="Comic Sans MS" panose="030F0702030302020204" pitchFamily="66" charset="0"/>
              </a:rPr>
              <a:t>-H             R</a:t>
            </a:r>
            <a:r>
              <a:rPr lang="en-GB" sz="1600" b="1" baseline="-25000" dirty="0" smtClean="0">
                <a:latin typeface="Comic Sans MS" panose="030F0702030302020204" pitchFamily="66" charset="0"/>
              </a:rPr>
              <a:t>2</a:t>
            </a:r>
            <a:r>
              <a:rPr lang="en-GB" sz="1600" b="1" dirty="0" smtClean="0">
                <a:latin typeface="Comic Sans MS" panose="030F0702030302020204" pitchFamily="66" charset="0"/>
              </a:rPr>
              <a:t>CH-H                 R</a:t>
            </a:r>
            <a:r>
              <a:rPr lang="en-GB" sz="1600" b="1" baseline="-25000" dirty="0" smtClean="0">
                <a:latin typeface="Comic Sans MS" panose="030F0702030302020204" pitchFamily="66" charset="0"/>
              </a:rPr>
              <a:t>3</a:t>
            </a:r>
            <a:r>
              <a:rPr lang="en-GB" sz="1600" b="1" dirty="0" smtClean="0">
                <a:latin typeface="Comic Sans MS" panose="030F0702030302020204" pitchFamily="66" charset="0"/>
              </a:rPr>
              <a:t>C-H</a:t>
            </a:r>
          </a:p>
          <a:p>
            <a:r>
              <a:rPr lang="en-GB" sz="1600" b="1" dirty="0" smtClean="0">
                <a:latin typeface="Comic Sans MS" panose="030F0702030302020204" pitchFamily="66" charset="0"/>
              </a:rPr>
              <a:t>0.9 ppm              1.3  ppm              1.7 ppm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4262718" y="6367011"/>
            <a:ext cx="6051176" cy="43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atin typeface="Comic Sans MS" panose="030F0702030302020204" pitchFamily="66" charset="0"/>
              </a:rPr>
              <a:t>Increasing alkyl substitution, increasing chemical shift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1398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195"/>
    </mc:Choice>
    <mc:Fallback xmlns="">
      <p:transition spd="slow" advTm="3001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6" grpId="0"/>
      <p:bldP spid="7" grpId="0"/>
      <p:bldP spid="10" grpId="0"/>
      <p:bldP spid="11" grpId="0" animBg="1"/>
      <p:bldP spid="12" grpId="0"/>
      <p:bldP spid="14" grpId="0"/>
      <p:bldP spid="8" grpId="0"/>
      <p:bldP spid="13" grpId="0"/>
      <p:bldP spid="1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6|20.7|16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11.1|18.3|1.6|53.9|1.5|35|1.2|25.9|22.9|0.7|19.1|17|1.5|10.8|20|2.6|19.5|3.3|5.1|8.9|7.3|16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|55.7|11.6|27.9|31.3|28.1|50.1|52.3|6.8|13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5.4|1.2|67.8|2.8|86.1|18.6|38.5|10.7|8|11.4"/>
</p:tagLst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3420</TotalTime>
  <Words>862</Words>
  <Application>Microsoft Office PowerPoint</Application>
  <PresentationFormat>Widescreen</PresentationFormat>
  <Paragraphs>225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Arial Rounded MT Bold</vt:lpstr>
      <vt:lpstr>Calibri</vt:lpstr>
      <vt:lpstr>Century Gothic</vt:lpstr>
      <vt:lpstr>Comic Sans MS</vt:lpstr>
      <vt:lpstr>Symbol</vt:lpstr>
      <vt:lpstr>Wingdings</vt:lpstr>
      <vt:lpstr>Wingdings 3</vt:lpstr>
      <vt:lpstr>Wisp</vt:lpstr>
      <vt:lpstr> NMR Spectroscopy</vt:lpstr>
      <vt:lpstr>PowerPoint Presentation</vt:lpstr>
      <vt:lpstr>PowerPoint Presentation</vt:lpstr>
      <vt:lpstr>PowerPoint Presentation</vt:lpstr>
      <vt:lpstr>                 Magnetic Shielding</vt:lpstr>
      <vt:lpstr>                 Shielded Protons</vt:lpstr>
      <vt:lpstr>               Protons in a Molecule</vt:lpstr>
      <vt:lpstr>PowerPoint Presentation</vt:lpstr>
      <vt:lpstr>Factors affecting chemical shift</vt:lpstr>
      <vt:lpstr>Factors affecting chemical shift</vt:lpstr>
      <vt:lpstr>Factors affecting chemical shift</vt:lpstr>
      <vt:lpstr>Factors affecting chemical shift</vt:lpstr>
      <vt:lpstr>Factors affecting chemical shift</vt:lpstr>
      <vt:lpstr>Factors affecting chemical shift</vt:lpstr>
      <vt:lpstr>Factors affecting chemical shift</vt:lpstr>
      <vt:lpstr>Factors affecting chemical shift</vt:lpstr>
      <vt:lpstr>Factors affecting chemical shift</vt:lpstr>
      <vt:lpstr>Factors affecting chemical shift</vt:lpstr>
      <vt:lpstr>Factors affecting chemical shift</vt:lpstr>
    </vt:vector>
  </TitlesOfParts>
  <Company>University of Nottingham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NMR Spectroscopy</dc:title>
  <dc:creator>Al-Hachami Wathiq</dc:creator>
  <cp:lastModifiedBy>Al-Hachami Wathiq</cp:lastModifiedBy>
  <cp:revision>153</cp:revision>
  <dcterms:created xsi:type="dcterms:W3CDTF">2020-03-22T19:49:42Z</dcterms:created>
  <dcterms:modified xsi:type="dcterms:W3CDTF">2020-04-01T10:33:39Z</dcterms:modified>
</cp:coreProperties>
</file>