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0" r:id="rId2"/>
    <p:sldId id="256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19/07/1441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19/07/1441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6264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Microbiology</a:t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Lab.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4"/>
    </mc:Choice>
    <mc:Fallback xmlns="">
      <p:transition spd="slow" advTm="15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28609" r="5086" b="8724"/>
          <a:stretch/>
        </p:blipFill>
        <p:spPr>
          <a:xfrm>
            <a:off x="899592" y="692696"/>
            <a:ext cx="7416824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331236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97499"/>
            <a:ext cx="316835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2411760" y="5589240"/>
            <a:ext cx="3888432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99"/>
    </mc:Choice>
    <mc:Fallback xmlns="">
      <p:transition spd="slow" advTm="32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sp.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Non-motile pale colonies on SS agar .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TSI: K/A , 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S(-)</a:t>
            </a:r>
          </a:p>
          <a:p>
            <a:pPr marL="0" indent="0" algn="l" rtl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Salmonella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sp.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otile black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on SS agar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K/A 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H2S(+)</a:t>
            </a:r>
          </a:p>
          <a:p>
            <a:pPr marL="0" indent="0" algn="l" rtl="0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"/>
    </mc:Choice>
    <mc:Fallback xmlns="">
      <p:transition spd="slow" advTm="3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136904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"/>
    </mc:Choice>
    <mc:Fallback xmlns="">
      <p:transition spd="slow" advTm="1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72149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Proteus sp.</a:t>
            </a:r>
          </a:p>
          <a:p>
            <a:pPr algn="l" rtl="0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Motiler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Swarming on agar.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Fishy odor.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Urease production</a:t>
            </a:r>
          </a:p>
          <a:p>
            <a:pPr marL="0" indent="0" algn="l" rtl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23"/>
    </mc:Choice>
    <mc:Fallback xmlns="">
      <p:transition spd="slow" advTm="43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24936" cy="5544616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32"/>
    </mc:Choice>
    <mc:Fallback xmlns="">
      <p:transition spd="slow" advTm="51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3" t="12769" r="8561" b="3208"/>
          <a:stretch/>
        </p:blipFill>
        <p:spPr>
          <a:xfrm rot="16200000">
            <a:off x="2569227" y="-472883"/>
            <a:ext cx="4032449" cy="6795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6"/>
    </mc:Choice>
    <mc:Fallback xmlns="">
      <p:transition spd="slow" advTm="1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120680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many genera;</a:t>
            </a:r>
          </a:p>
          <a:p>
            <a:pPr marL="0" indent="0" algn="just" rtl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, Salmonella 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</a:p>
          <a:p>
            <a:pPr marL="0" indent="0" algn="just" rtl="0">
              <a:buNone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Serratia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Proteus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,and others are short gram negative rods , non-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facultative an aerobes , catalase positive , oxidase negative .</a:t>
            </a:r>
          </a:p>
          <a:p>
            <a:pPr marL="0" indent="0" algn="just" rtl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members are commonly found in the human intestine , either as commensals or as pathogens.</a:t>
            </a:r>
          </a:p>
          <a:p>
            <a:pPr algn="just" rtl="0"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just" rtl="0">
              <a:buNone/>
            </a:pP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02"/>
    </mc:Choice>
    <mc:Fallback xmlns="">
      <p:transition spd="slow" advTm="51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Some tests are used in rapid identification system ;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/>
              <a:t>The production of </a:t>
            </a:r>
            <a:r>
              <a:rPr lang="en-US" dirty="0" err="1" smtClean="0"/>
              <a:t>indole</a:t>
            </a:r>
            <a:r>
              <a:rPr lang="en-US" dirty="0" smtClean="0"/>
              <a:t> from tryptophan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/>
              <a:t>Triple sugar iron test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Culture on differential media contain special dyes and carbohydrates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err="1" smtClean="0"/>
              <a:t>MacConkey</a:t>
            </a:r>
            <a:r>
              <a:rPr lang="en-US" dirty="0" smtClean="0"/>
              <a:t> agar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/>
              <a:t>Eosin Methylene Blue agar(EMB) distinguish lactose fermenting from non lactose fermenting colonies.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1"/>
    </mc:Choice>
    <mc:Fallback xmlns="">
      <p:transition spd="slow" advTm="2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 rtl="0">
              <a:buNone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43608" y="2348881"/>
            <a:ext cx="2664296" cy="23762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Lactose </a:t>
            </a:r>
            <a:r>
              <a:rPr lang="en-US" sz="3200" dirty="0" smtClean="0"/>
              <a:t>fermenter bacteria</a:t>
            </a:r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508104" y="2348880"/>
            <a:ext cx="2520280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US" sz="3200" dirty="0" smtClean="0"/>
              <a:t>Non-Lactose fermenter bacteria</a:t>
            </a:r>
            <a:endParaRPr lang="en-US" sz="32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"/>
    </mc:Choice>
    <mc:Fallback xmlns="">
      <p:transition spd="slow" advTm="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 </a:t>
            </a:r>
          </a:p>
          <a:p>
            <a:pPr algn="l" rtl="0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MacConkey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agar ( pink colored)-lactose fermenter</a:t>
            </a:r>
          </a:p>
          <a:p>
            <a:pPr marL="0" indent="0" algn="l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8070" r="2806"/>
          <a:stretch/>
        </p:blipFill>
        <p:spPr>
          <a:xfrm>
            <a:off x="2267744" y="2060848"/>
            <a:ext cx="4680520" cy="4236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"/>
    </mc:Choice>
    <mc:Fallback xmlns="">
      <p:transition spd="slow" advTm="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 agar (green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sheen 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672" y="1268760"/>
            <a:ext cx="5328592" cy="4237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93"/>
    </mc:Choice>
    <mc:Fallback xmlns="">
      <p:transition spd="slow" advTm="19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aerogenes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green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sheen on EMB agar .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motile .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viscous colonies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51"/>
    </mc:Choice>
    <mc:Fallback xmlns="">
      <p:transition spd="slow" advTm="23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0" t="15152" r="4083" b="40155"/>
          <a:stretch/>
        </p:blipFill>
        <p:spPr>
          <a:xfrm>
            <a:off x="611560" y="692696"/>
            <a:ext cx="3816424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22626" r="57120" b="4040"/>
          <a:stretch/>
        </p:blipFill>
        <p:spPr>
          <a:xfrm>
            <a:off x="4788024" y="692696"/>
            <a:ext cx="3823854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539552" y="5085184"/>
            <a:ext cx="3960440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MacConkey</a:t>
            </a:r>
            <a:r>
              <a:rPr lang="en-US" sz="2800" b="1" dirty="0"/>
              <a:t> agar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88024" y="5085184"/>
            <a:ext cx="3960440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EMB agar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37"/>
    </mc:Choice>
    <mc:Fallback xmlns="">
      <p:transition spd="slow" advTm="14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68863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to purple colonies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MacConkey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metallic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sheen on EMB agar .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motile .</a:t>
            </a: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 viscous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.</a:t>
            </a:r>
          </a:p>
          <a:p>
            <a:pPr algn="l" rtl="0"/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0"/>
    </mc:Choice>
    <mc:Fallback xmlns="">
      <p:transition spd="slow" advTm="2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221</Words>
  <Application>Microsoft Office PowerPoint</Application>
  <PresentationFormat>On-screen Show (4:3)</PresentationFormat>
  <Paragraphs>52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سمة Office</vt:lpstr>
      <vt:lpstr>Medical Microbiology Enterobacteriaceae  Lab.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User</cp:lastModifiedBy>
  <cp:revision>19</cp:revision>
  <dcterms:created xsi:type="dcterms:W3CDTF">2017-12-17T05:19:25Z</dcterms:created>
  <dcterms:modified xsi:type="dcterms:W3CDTF">2020-03-13T15:22:31Z</dcterms:modified>
</cp:coreProperties>
</file>