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79E3E-F416-4A6C-A4A4-A600613955C2}" type="datetimeFigureOut">
              <a:rPr lang="en-US" smtClean="0"/>
              <a:t>08-Mar-20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D337F-558B-4D02-A450-3509ABD2A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14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79E3E-F416-4A6C-A4A4-A600613955C2}" type="datetimeFigureOut">
              <a:rPr lang="en-US" smtClean="0"/>
              <a:t>08-Mar-20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D337F-558B-4D02-A450-3509ABD2A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53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79E3E-F416-4A6C-A4A4-A600613955C2}" type="datetimeFigureOut">
              <a:rPr lang="en-US" smtClean="0"/>
              <a:t>08-Mar-20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D337F-558B-4D02-A450-3509ABD2A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4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79E3E-F416-4A6C-A4A4-A600613955C2}" type="datetimeFigureOut">
              <a:rPr lang="en-US" smtClean="0"/>
              <a:t>08-Mar-20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D337F-558B-4D02-A450-3509ABD2A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629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79E3E-F416-4A6C-A4A4-A600613955C2}" type="datetimeFigureOut">
              <a:rPr lang="en-US" smtClean="0"/>
              <a:t>08-Mar-20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D337F-558B-4D02-A450-3509ABD2A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657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79E3E-F416-4A6C-A4A4-A600613955C2}" type="datetimeFigureOut">
              <a:rPr lang="en-US" smtClean="0"/>
              <a:t>08-Mar-20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D337F-558B-4D02-A450-3509ABD2A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50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79E3E-F416-4A6C-A4A4-A600613955C2}" type="datetimeFigureOut">
              <a:rPr lang="en-US" smtClean="0"/>
              <a:t>08-Mar-20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D337F-558B-4D02-A450-3509ABD2A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527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79E3E-F416-4A6C-A4A4-A600613955C2}" type="datetimeFigureOut">
              <a:rPr lang="en-US" smtClean="0"/>
              <a:t>08-Mar-20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D337F-558B-4D02-A450-3509ABD2A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564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79E3E-F416-4A6C-A4A4-A600613955C2}" type="datetimeFigureOut">
              <a:rPr lang="en-US" smtClean="0"/>
              <a:t>08-Mar-20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D337F-558B-4D02-A450-3509ABD2A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818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79E3E-F416-4A6C-A4A4-A600613955C2}" type="datetimeFigureOut">
              <a:rPr lang="en-US" smtClean="0"/>
              <a:t>08-Mar-20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D337F-558B-4D02-A450-3509ABD2A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15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79E3E-F416-4A6C-A4A4-A600613955C2}" type="datetimeFigureOut">
              <a:rPr lang="en-US" smtClean="0"/>
              <a:t>08-Mar-20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D337F-558B-4D02-A450-3509ABD2A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1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79E3E-F416-4A6C-A4A4-A600613955C2}" type="datetimeFigureOut">
              <a:rPr lang="en-US" smtClean="0"/>
              <a:t>08-Mar-20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D337F-558B-4D02-A450-3509ABD2A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99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603" y="1072692"/>
            <a:ext cx="9144793" cy="471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220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290" y="365125"/>
            <a:ext cx="8791194" cy="19508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603" y="3041870"/>
            <a:ext cx="9144793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388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603" y="1603089"/>
            <a:ext cx="9144793" cy="365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245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603" y="2365156"/>
            <a:ext cx="9144793" cy="212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880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603" y="2133487"/>
            <a:ext cx="9144793" cy="25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599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139" y="1194622"/>
            <a:ext cx="7687722" cy="446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383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Hiba Ali Hasan</dc:creator>
  <cp:lastModifiedBy>Hiba Ali Hasan</cp:lastModifiedBy>
  <cp:revision>2</cp:revision>
  <dcterms:created xsi:type="dcterms:W3CDTF">2020-03-08T08:56:23Z</dcterms:created>
  <dcterms:modified xsi:type="dcterms:W3CDTF">2020-03-08T09:02:15Z</dcterms:modified>
</cp:coreProperties>
</file>