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DA2-6E6B-4780-B5D1-E5C01E644D0A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EC2B-10E3-4C30-B310-3ACE025C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05" t="6907" r="2403" b="11211"/>
          <a:stretch/>
        </p:blipFill>
        <p:spPr>
          <a:xfrm>
            <a:off x="1524000" y="588169"/>
            <a:ext cx="8772526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877433"/>
            <a:ext cx="914479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92" y="0"/>
            <a:ext cx="6071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51" y="609355"/>
            <a:ext cx="896189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7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1117997"/>
            <a:ext cx="6224906" cy="46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6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2</cp:revision>
  <dcterms:created xsi:type="dcterms:W3CDTF">2020-03-08T08:41:13Z</dcterms:created>
  <dcterms:modified xsi:type="dcterms:W3CDTF">2020-03-08T08:55:20Z</dcterms:modified>
</cp:coreProperties>
</file>