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0FE09-FD6A-42A7-9229-92CB39D5FA45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55E8F-AA8A-49AF-890E-F3D5248E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E88C-0671-4DBE-B728-BDAF321AD01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B55-FB16-4A30-9E9A-EEC80CB85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E88C-0671-4DBE-B728-BDAF321AD01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B55-FB16-4A30-9E9A-EEC80CB85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4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E88C-0671-4DBE-B728-BDAF321AD01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B55-FB16-4A30-9E9A-EEC80CB85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4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E88C-0671-4DBE-B728-BDAF321AD01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B55-FB16-4A30-9E9A-EEC80CB85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E88C-0671-4DBE-B728-BDAF321AD01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B55-FB16-4A30-9E9A-EEC80CB85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3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E88C-0671-4DBE-B728-BDAF321AD01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B55-FB16-4A30-9E9A-EEC80CB85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1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E88C-0671-4DBE-B728-BDAF321AD01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B55-FB16-4A30-9E9A-EEC80CB85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4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E88C-0671-4DBE-B728-BDAF321AD01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B55-FB16-4A30-9E9A-EEC80CB85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E88C-0671-4DBE-B728-BDAF321AD01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B55-FB16-4A30-9E9A-EEC80CB85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0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E88C-0671-4DBE-B728-BDAF321AD01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B55-FB16-4A30-9E9A-EEC80CB85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5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E88C-0671-4DBE-B728-BDAF321AD01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B55-FB16-4A30-9E9A-EEC80CB85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8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E88C-0671-4DBE-B728-BDAF321AD01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75B55-FB16-4A30-9E9A-EEC80CB85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9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699" y="368543"/>
            <a:ext cx="5090601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7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146019"/>
            <a:ext cx="9144793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9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608" y="571500"/>
            <a:ext cx="6682783" cy="59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694" y="277095"/>
            <a:ext cx="2438611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09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Hiba Ali Hasan</dc:creator>
  <cp:lastModifiedBy>Hiba Ali Hasan</cp:lastModifiedBy>
  <cp:revision>8</cp:revision>
  <dcterms:created xsi:type="dcterms:W3CDTF">2020-03-08T08:20:40Z</dcterms:created>
  <dcterms:modified xsi:type="dcterms:W3CDTF">2020-03-08T08:38:30Z</dcterms:modified>
</cp:coreProperties>
</file>