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4EE0A-DC23-4C2E-A983-CF5BD6DE8648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7D06E-90D3-465B-A419-59C652ED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41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4EFF-4FFE-448A-BB54-7C622226ADF5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0C36B-DA04-400F-8306-4F37C7477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1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4EFF-4FFE-448A-BB54-7C622226ADF5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0C36B-DA04-400F-8306-4F37C7477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17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4EFF-4FFE-448A-BB54-7C622226ADF5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0C36B-DA04-400F-8306-4F37C7477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34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4EFF-4FFE-448A-BB54-7C622226ADF5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0C36B-DA04-400F-8306-4F37C7477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86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4EFF-4FFE-448A-BB54-7C622226ADF5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0C36B-DA04-400F-8306-4F37C7477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41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4EFF-4FFE-448A-BB54-7C622226ADF5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0C36B-DA04-400F-8306-4F37C7477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7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4EFF-4FFE-448A-BB54-7C622226ADF5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0C36B-DA04-400F-8306-4F37C7477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50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4EFF-4FFE-448A-BB54-7C622226ADF5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0C36B-DA04-400F-8306-4F37C7477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8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4EFF-4FFE-448A-BB54-7C622226ADF5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0C36B-DA04-400F-8306-4F37C7477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4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4EFF-4FFE-448A-BB54-7C622226ADF5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0C36B-DA04-400F-8306-4F37C7477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34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4EFF-4FFE-448A-BB54-7C622226ADF5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0C36B-DA04-400F-8306-4F37C7477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8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D4EFF-4FFE-448A-BB54-7C622226ADF5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0C36B-DA04-400F-8306-4F37C7477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3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34" t="3570" r="1499" b="3060"/>
          <a:stretch/>
        </p:blipFill>
        <p:spPr>
          <a:xfrm>
            <a:off x="1645920" y="655320"/>
            <a:ext cx="8884920" cy="557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3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171" y="687193"/>
            <a:ext cx="7653723" cy="566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4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Hiba Ali Hasan</dc:creator>
  <cp:lastModifiedBy>Hiba Ali Hasan</cp:lastModifiedBy>
  <cp:revision>3</cp:revision>
  <dcterms:created xsi:type="dcterms:W3CDTF">2020-03-07T15:39:13Z</dcterms:created>
  <dcterms:modified xsi:type="dcterms:W3CDTF">2020-03-08T08:25:50Z</dcterms:modified>
</cp:coreProperties>
</file>