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467E-B566-49AF-B781-210FB90BE2D6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88AC-5C81-4695-899B-38F926298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69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467E-B566-49AF-B781-210FB90BE2D6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88AC-5C81-4695-899B-38F926298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74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467E-B566-49AF-B781-210FB90BE2D6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88AC-5C81-4695-899B-38F926298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5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467E-B566-49AF-B781-210FB90BE2D6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88AC-5C81-4695-899B-38F926298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2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467E-B566-49AF-B781-210FB90BE2D6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88AC-5C81-4695-899B-38F926298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5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467E-B566-49AF-B781-210FB90BE2D6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88AC-5C81-4695-899B-38F926298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87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467E-B566-49AF-B781-210FB90BE2D6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88AC-5C81-4695-899B-38F926298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467E-B566-49AF-B781-210FB90BE2D6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88AC-5C81-4695-899B-38F926298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51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467E-B566-49AF-B781-210FB90BE2D6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88AC-5C81-4695-899B-38F926298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06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467E-B566-49AF-B781-210FB90BE2D6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88AC-5C81-4695-899B-38F926298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6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E467E-B566-49AF-B781-210FB90BE2D6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C88AC-5C81-4695-899B-38F926298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3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E467E-B566-49AF-B781-210FB90BE2D6}" type="datetimeFigureOut">
              <a:rPr lang="en-US" smtClean="0"/>
              <a:t>08-Mar-20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C88AC-5C81-4695-899B-38F9262989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9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161"/>
          <a:stretch/>
        </p:blipFill>
        <p:spPr>
          <a:xfrm>
            <a:off x="1656165" y="882820"/>
            <a:ext cx="8878776" cy="485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8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958"/>
          <a:stretch/>
        </p:blipFill>
        <p:spPr>
          <a:xfrm>
            <a:off x="1524000" y="1479395"/>
            <a:ext cx="9024548" cy="361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76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97242"/>
            <a:ext cx="9144000" cy="346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0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621" y="1218101"/>
            <a:ext cx="8175314" cy="458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9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292" y="164977"/>
            <a:ext cx="7231416" cy="65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882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252" y="0"/>
            <a:ext cx="6483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77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Hiba Ali Hasan</dc:creator>
  <cp:lastModifiedBy>Hiba Ali Hasan</cp:lastModifiedBy>
  <cp:revision>1</cp:revision>
  <dcterms:created xsi:type="dcterms:W3CDTF">2020-03-08T08:10:03Z</dcterms:created>
  <dcterms:modified xsi:type="dcterms:W3CDTF">2020-03-08T08:10:30Z</dcterms:modified>
</cp:coreProperties>
</file>