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78" r:id="rId4"/>
    <p:sldId id="279" r:id="rId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323" autoAdjust="0"/>
  </p:normalViewPr>
  <p:slideViewPr>
    <p:cSldViewPr snapToGrid="0"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600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2600" b="0" strike="noStrike" spc="-1" dirty="0" smtClean="0">
              <a:solidFill>
                <a:srgbClr val="3465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and Speaking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185"/>
            <a:ext cx="9144000" cy="33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37" y="0"/>
            <a:ext cx="742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449"/>
          <a:stretch/>
        </p:blipFill>
        <p:spPr>
          <a:xfrm>
            <a:off x="630552" y="79828"/>
            <a:ext cx="7882895" cy="65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2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10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Hiba Ali Hasan</cp:lastModifiedBy>
  <cp:revision>44</cp:revision>
  <dcterms:created xsi:type="dcterms:W3CDTF">2019-10-04T14:05:56Z</dcterms:created>
  <dcterms:modified xsi:type="dcterms:W3CDTF">2020-03-08T08:09:51Z</dcterms:modified>
  <dc:language>en-US</dc:language>
</cp:coreProperties>
</file>